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2.xml" ContentType="application/vnd.openxmlformats-officedocument.theme+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3.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theme/theme4.xml" ContentType="application/vnd.openxmlformats-officedocument.theme+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theme/theme5.xml" ContentType="application/vnd.openxmlformats-officedocument.theme+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theme/theme6.xml" ContentType="application/vnd.openxmlformats-officedocument.theme+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theme/theme7.xml" ContentType="application/vnd.openxmlformats-officedocument.theme+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03" r:id="rId1"/>
    <p:sldMasterId id="2147483713" r:id="rId2"/>
    <p:sldMasterId id="2147483758" r:id="rId3"/>
    <p:sldMasterId id="2147483778" r:id="rId4"/>
    <p:sldMasterId id="2147483830" r:id="rId5"/>
    <p:sldMasterId id="2147483854" r:id="rId6"/>
    <p:sldMasterId id="2147483898" r:id="rId7"/>
    <p:sldMasterId id="2147483933" r:id="rId8"/>
  </p:sldMasterIdLst>
  <p:notesMasterIdLst>
    <p:notesMasterId r:id="rId27"/>
  </p:notesMasterIdLst>
  <p:sldIdLst>
    <p:sldId id="256" r:id="rId9"/>
    <p:sldId id="257" r:id="rId10"/>
    <p:sldId id="329" r:id="rId11"/>
    <p:sldId id="259" r:id="rId12"/>
    <p:sldId id="260" r:id="rId13"/>
    <p:sldId id="261" r:id="rId14"/>
    <p:sldId id="301" r:id="rId15"/>
    <p:sldId id="265" r:id="rId16"/>
    <p:sldId id="266" r:id="rId17"/>
    <p:sldId id="267" r:id="rId18"/>
    <p:sldId id="302" r:id="rId19"/>
    <p:sldId id="303" r:id="rId20"/>
    <p:sldId id="270" r:id="rId21"/>
    <p:sldId id="271" r:id="rId22"/>
    <p:sldId id="272" r:id="rId23"/>
    <p:sldId id="269" r:id="rId24"/>
    <p:sldId id="299" r:id="rId25"/>
    <p:sldId id="300" r:id="rId26"/>
  </p:sldIdLst>
  <p:sldSz cx="9144000" cy="5143500" type="screen16x9"/>
  <p:notesSz cx="6858000" cy="9144000"/>
  <p:embeddedFontLst>
    <p:embeddedFont>
      <p:font typeface="Calibri" panose="020F0502020204030204" pitchFamily="34" charset="0"/>
      <p:regular r:id="rId28"/>
      <p:bold r:id="rId29"/>
      <p:italic r:id="rId30"/>
      <p:boldItalic r:id="rId31"/>
    </p:embeddedFont>
    <p:embeddedFont>
      <p:font typeface="Gill Sans" panose="020B0604020202020204" charset="0"/>
      <p:regular r:id="rId32"/>
      <p:bold r:id="rId33"/>
    </p:embeddedFont>
    <p:embeddedFont>
      <p:font typeface="Helvetica Neue" panose="020B0604020202020204" charset="0"/>
      <p:regular r:id="rId34"/>
      <p:bold r:id="rId35"/>
      <p:italic r:id="rId36"/>
      <p:boldItalic r:id="rId37"/>
    </p:embeddedFont>
    <p:embeddedFont>
      <p:font typeface="Proxima Nova" panose="020B0604020202020204" charset="0"/>
      <p:regular r:id="rId38"/>
      <p:bold r:id="rId39"/>
      <p:italic r:id="rId40"/>
      <p:boldItalic r:id="rId41"/>
    </p:embeddedFont>
    <p:embeddedFont>
      <p:font typeface="Proxima Nova Extrabold" panose="020B0604020202020204" charset="0"/>
      <p:bold r:id="rId42"/>
    </p:embeddedFont>
    <p:embeddedFont>
      <p:font typeface="Proxima Nova Semibold" panose="020B0604020202020204" charset="0"/>
      <p:regular r:id="rId43"/>
      <p:bold r:id="rId44"/>
      <p:boldItalic r:id="rId4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F6A50BB9-5727-8C49-A573-3B42DD509AF0}">
          <p14:sldIdLst>
            <p14:sldId id="256"/>
            <p14:sldId id="257"/>
            <p14:sldId id="329"/>
            <p14:sldId id="259"/>
            <p14:sldId id="260"/>
            <p14:sldId id="261"/>
            <p14:sldId id="301"/>
            <p14:sldId id="265"/>
            <p14:sldId id="266"/>
            <p14:sldId id="267"/>
            <p14:sldId id="302"/>
            <p14:sldId id="303"/>
            <p14:sldId id="270"/>
            <p14:sldId id="271"/>
            <p14:sldId id="272"/>
            <p14:sldId id="269"/>
            <p14:sldId id="299"/>
            <p14:sldId id="300"/>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5FC0246-B5F7-48F6-A156-7D23B7A36114}">
  <a:tblStyle styleId="{75FC0246-B5F7-48F6-A156-7D23B7A36114}" styleName="Table_0">
    <a:wholeTbl>
      <a:tcTxStyle>
        <a:font>
          <a:latin typeface="Arial"/>
          <a:ea typeface="Arial"/>
          <a:cs typeface="Arial"/>
        </a:font>
        <a:srgbClr val="000000"/>
      </a:tcTxStyle>
      <a:tcStyle>
        <a:tcBdr>
          <a:left>
            <a:ln w="12700" cap="flat" cmpd="sng">
              <a:solidFill>
                <a:srgbClr val="000000"/>
              </a:solidFill>
              <a:prstDash val="solid"/>
              <a:round/>
              <a:headEnd type="none" w="sm" len="sm"/>
              <a:tailEnd type="none" w="sm" len="sm"/>
            </a:ln>
          </a:left>
          <a:right>
            <a:ln w="12700" cap="flat" cmpd="sng">
              <a:solidFill>
                <a:srgbClr val="000000"/>
              </a:solidFill>
              <a:prstDash val="solid"/>
              <a:round/>
              <a:headEnd type="none" w="sm" len="sm"/>
              <a:tailEnd type="none" w="sm" len="sm"/>
            </a:ln>
          </a:right>
          <a:top>
            <a:ln w="12700" cap="flat" cmpd="sng">
              <a:solidFill>
                <a:srgbClr val="000000"/>
              </a:solidFill>
              <a:prstDash val="solid"/>
              <a:round/>
              <a:headEnd type="none" w="sm" len="sm"/>
              <a:tailEnd type="none" w="sm" len="sm"/>
            </a:ln>
          </a:top>
          <a:bottom>
            <a:ln w="12700" cap="flat" cmpd="sng">
              <a:solidFill>
                <a:srgbClr val="000000"/>
              </a:solidFill>
              <a:prstDash val="solid"/>
              <a:round/>
              <a:headEnd type="none" w="sm" len="sm"/>
              <a:tailEnd type="none" w="sm" len="sm"/>
            </a:ln>
          </a:bottom>
          <a:insideH>
            <a:ln w="12700" cap="flat" cmpd="sng">
              <a:solidFill>
                <a:srgbClr val="000000"/>
              </a:solidFill>
              <a:prstDash val="solid"/>
              <a:round/>
              <a:headEnd type="none" w="sm" len="sm"/>
              <a:tailEnd type="none" w="sm" len="sm"/>
            </a:ln>
          </a:insideH>
          <a:insideV>
            <a:ln w="12700"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44" autoAdjust="0"/>
    <p:restoredTop sz="61170" autoAdjust="0"/>
  </p:normalViewPr>
  <p:slideViewPr>
    <p:cSldViewPr snapToGrid="0" snapToObjects="1">
      <p:cViewPr varScale="1">
        <p:scale>
          <a:sx n="209" d="100"/>
          <a:sy n="209" d="100"/>
        </p:scale>
        <p:origin x="4152" y="180"/>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font" Target="fonts/font12.fntdata"/><Relationship Id="rId3" Type="http://schemas.openxmlformats.org/officeDocument/2006/relationships/slideMaster" Target="slideMasters/slideMaster3.xml"/><Relationship Id="rId21" Type="http://schemas.openxmlformats.org/officeDocument/2006/relationships/slide" Target="slides/slide13.xml"/><Relationship Id="rId34" Type="http://schemas.openxmlformats.org/officeDocument/2006/relationships/font" Target="fonts/font7.fntdata"/><Relationship Id="rId42" Type="http://schemas.openxmlformats.org/officeDocument/2006/relationships/font" Target="fonts/font15.fntdata"/><Relationship Id="rId47" Type="http://schemas.openxmlformats.org/officeDocument/2006/relationships/viewProps" Target="viewProps.xml"/><Relationship Id="rId7" Type="http://schemas.openxmlformats.org/officeDocument/2006/relationships/slideMaster" Target="slideMasters/slideMaster7.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font" Target="fonts/font6.fntdata"/><Relationship Id="rId38" Type="http://schemas.openxmlformats.org/officeDocument/2006/relationships/font" Target="fonts/font11.fntdata"/><Relationship Id="rId46"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font" Target="fonts/font2.fntdata"/><Relationship Id="rId41" Type="http://schemas.openxmlformats.org/officeDocument/2006/relationships/font" Target="fonts/font14.fntdata"/><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font" Target="fonts/font5.fntdata"/><Relationship Id="rId37" Type="http://schemas.openxmlformats.org/officeDocument/2006/relationships/font" Target="fonts/font10.fntdata"/><Relationship Id="rId40" Type="http://schemas.openxmlformats.org/officeDocument/2006/relationships/font" Target="fonts/font13.fntdata"/><Relationship Id="rId45" Type="http://schemas.openxmlformats.org/officeDocument/2006/relationships/font" Target="fonts/font18.fntdata"/><Relationship Id="rId5" Type="http://schemas.openxmlformats.org/officeDocument/2006/relationships/slideMaster" Target="slideMasters/slideMaster5.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font" Target="fonts/font1.fntdata"/><Relationship Id="rId36" Type="http://schemas.openxmlformats.org/officeDocument/2006/relationships/font" Target="fonts/font9.fntdata"/><Relationship Id="rId49" Type="http://schemas.openxmlformats.org/officeDocument/2006/relationships/tableStyles" Target="tableStyles.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font" Target="fonts/font4.fntdata"/><Relationship Id="rId44" Type="http://schemas.openxmlformats.org/officeDocument/2006/relationships/font" Target="fonts/font17.fntdata"/><Relationship Id="rId4" Type="http://schemas.openxmlformats.org/officeDocument/2006/relationships/slideMaster" Target="slideMasters/slideMaster4.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font" Target="fonts/font8.fntdata"/><Relationship Id="rId43" Type="http://schemas.openxmlformats.org/officeDocument/2006/relationships/font" Target="fonts/font16.fntdata"/><Relationship Id="rId48" Type="http://schemas.openxmlformats.org/officeDocument/2006/relationships/theme" Target="theme/theme1.xml"/><Relationship Id="rId8" Type="http://schemas.openxmlformats.org/officeDocument/2006/relationships/slideMaster" Target="slideMasters/slideMaster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Shape 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extLst>
      <p:ext uri="{BB962C8B-B14F-4D97-AF65-F5344CB8AC3E}">
        <p14:creationId xmlns:p14="http://schemas.microsoft.com/office/powerpoint/2010/main" val="3901299130"/>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7"/>
        <p:cNvGrpSpPr/>
        <p:nvPr/>
      </p:nvGrpSpPr>
      <p:grpSpPr>
        <a:xfrm>
          <a:off x="0" y="0"/>
          <a:ext cx="0" cy="0"/>
          <a:chOff x="0" y="0"/>
          <a:chExt cx="0" cy="0"/>
        </a:xfrm>
      </p:grpSpPr>
      <p:sp>
        <p:nvSpPr>
          <p:cNvPr id="598" name="Shape 5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9" name="Shape 59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a:t>I’m Martez Killens a Senior Platform Architect with Pivotal.</a:t>
            </a:r>
          </a:p>
          <a:p>
            <a:pPr marL="0" lvl="0" indent="0" rtl="0">
              <a:spcBef>
                <a:spcPts val="0"/>
              </a:spcBef>
              <a:spcAft>
                <a:spcPts val="0"/>
              </a:spcAft>
              <a:buNone/>
            </a:pPr>
            <a:endParaRPr lang="en-US" dirty="0"/>
          </a:p>
          <a:p>
            <a:pPr marL="0" lvl="0" indent="0" rtl="0">
              <a:spcBef>
                <a:spcPts val="0"/>
              </a:spcBef>
              <a:spcAft>
                <a:spcPts val="0"/>
              </a:spcAft>
              <a:buNone/>
            </a:pPr>
            <a:r>
              <a:rPr lang="en-US" dirty="0"/>
              <a:t>I specialize in .NET technologies and how they tie into the Pivotal Cloud Foundry Narrative.</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7"/>
        <p:cNvGrpSpPr/>
        <p:nvPr/>
      </p:nvGrpSpPr>
      <p:grpSpPr>
        <a:xfrm>
          <a:off x="0" y="0"/>
          <a:ext cx="0" cy="0"/>
          <a:chOff x="0" y="0"/>
          <a:chExt cx="0" cy="0"/>
        </a:xfrm>
      </p:grpSpPr>
      <p:sp>
        <p:nvSpPr>
          <p:cNvPr id="2988" name="Google Shape;2988;g3c5d7b0eb8_0_2434: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89" name="Google Shape;2989;g3c5d7b0eb8_0_243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200"/>
              <a:buFont typeface="Calibri"/>
              <a:buNone/>
            </a:pPr>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Shape 28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5" name="Shape 28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indent="0">
              <a:buNone/>
            </a:pPr>
            <a:r>
              <a:rPr lang="en-US" sz="1100" b="0" i="0" u="none" strike="noStrike" cap="none" dirty="0">
                <a:solidFill>
                  <a:srgbClr val="000000"/>
                </a:solidFill>
                <a:effectLst/>
                <a:latin typeface="Arial"/>
                <a:ea typeface="Arial"/>
                <a:cs typeface="Arial"/>
                <a:sym typeface="Arial"/>
              </a:rPr>
              <a:t>Any</a:t>
            </a:r>
            <a:r>
              <a:rPr lang="en-US" sz="1100" b="0" i="0" u="none" strike="noStrike" cap="none" baseline="0" dirty="0">
                <a:solidFill>
                  <a:srgbClr val="000000"/>
                </a:solidFill>
                <a:effectLst/>
                <a:latin typeface="Arial"/>
                <a:ea typeface="Arial"/>
                <a:cs typeface="Arial"/>
                <a:sym typeface="Arial"/>
              </a:rPr>
              <a:t> App Every Cloud One Platform</a:t>
            </a:r>
            <a:endParaRPr lang="en-US" sz="1100" b="0" i="0" u="none" strike="noStrike" cap="none" dirty="0">
              <a:solidFill>
                <a:srgbClr val="000000"/>
              </a:solidFill>
              <a:effectLst/>
              <a:latin typeface="Arial"/>
              <a:ea typeface="Arial"/>
              <a:cs typeface="Arial"/>
              <a:sym typeface="Arial"/>
            </a:endParaRPr>
          </a:p>
          <a:p>
            <a:pPr marL="139700" indent="0">
              <a:buNone/>
            </a:pPr>
            <a:endParaRPr lang="en-US" sz="1100" b="0" i="0" u="none" strike="noStrike" cap="none" dirty="0">
              <a:solidFill>
                <a:srgbClr val="000000"/>
              </a:solidFill>
              <a:effectLst/>
              <a:latin typeface="Arial"/>
              <a:ea typeface="Arial"/>
              <a:cs typeface="Arial"/>
              <a:sym typeface="Arial"/>
            </a:endParaRPr>
          </a:p>
          <a:p>
            <a:pPr marL="139700" indent="0">
              <a:buNone/>
            </a:pPr>
            <a:r>
              <a:rPr lang="en-US" sz="1100" b="0" i="0" u="none" strike="noStrike" cap="none" dirty="0">
                <a:solidFill>
                  <a:srgbClr val="000000"/>
                </a:solidFill>
                <a:effectLst/>
                <a:latin typeface="Arial"/>
                <a:ea typeface="Arial"/>
                <a:cs typeface="Arial"/>
                <a:sym typeface="Arial"/>
              </a:rPr>
              <a:t>When you look at a </a:t>
            </a:r>
            <a:r>
              <a:rPr lang="en-US" sz="1100" b="1" i="0" u="none" strike="noStrike" cap="none" dirty="0">
                <a:solidFill>
                  <a:srgbClr val="000000"/>
                </a:solidFill>
                <a:effectLst/>
                <a:latin typeface="Arial"/>
                <a:ea typeface="Arial"/>
                <a:cs typeface="Arial"/>
                <a:sym typeface="Arial"/>
              </a:rPr>
              <a:t>modern application platform</a:t>
            </a:r>
            <a:r>
              <a:rPr lang="en-US" sz="1100" b="0" i="0" u="none" strike="noStrike" cap="none" dirty="0">
                <a:solidFill>
                  <a:srgbClr val="000000"/>
                </a:solidFill>
                <a:effectLst/>
                <a:latin typeface="Arial"/>
                <a:ea typeface="Arial"/>
                <a:cs typeface="Arial"/>
                <a:sym typeface="Arial"/>
              </a:rPr>
              <a:t> the idea is how are we </a:t>
            </a:r>
            <a:r>
              <a:rPr lang="en-US" sz="1100" b="1" i="0" u="none" strike="noStrike" cap="none" dirty="0">
                <a:solidFill>
                  <a:srgbClr val="000000"/>
                </a:solidFill>
                <a:effectLst/>
                <a:latin typeface="Arial"/>
                <a:ea typeface="Arial"/>
                <a:cs typeface="Arial"/>
                <a:sym typeface="Arial"/>
              </a:rPr>
              <a:t>running all of the different things</a:t>
            </a:r>
            <a:r>
              <a:rPr lang="en-US" sz="1100" b="0" i="0" u="none" strike="noStrike" cap="none" dirty="0">
                <a:solidFill>
                  <a:srgbClr val="000000"/>
                </a:solidFill>
                <a:effectLst/>
                <a:latin typeface="Arial"/>
                <a:ea typeface="Arial"/>
                <a:cs typeface="Arial"/>
                <a:sym typeface="Arial"/>
              </a:rPr>
              <a:t> our customers want to run wherever they want to be, rather you’re </a:t>
            </a:r>
            <a:r>
              <a:rPr lang="en-US" sz="1100" b="1" i="0" u="none" strike="noStrike" cap="none" dirty="0">
                <a:solidFill>
                  <a:srgbClr val="000000"/>
                </a:solidFill>
                <a:effectLst/>
                <a:latin typeface="Arial"/>
                <a:ea typeface="Arial"/>
                <a:cs typeface="Arial"/>
                <a:sym typeface="Arial"/>
              </a:rPr>
              <a:t>on premises</a:t>
            </a:r>
            <a:r>
              <a:rPr lang="en-US" sz="1100" b="0" i="0" u="none" strike="noStrike" cap="none" dirty="0">
                <a:solidFill>
                  <a:srgbClr val="000000"/>
                </a:solidFill>
                <a:effectLst/>
                <a:latin typeface="Arial"/>
                <a:ea typeface="Arial"/>
                <a:cs typeface="Arial"/>
                <a:sym typeface="Arial"/>
              </a:rPr>
              <a:t>, rather you’re in the </a:t>
            </a:r>
            <a:r>
              <a:rPr lang="en-US" sz="1100" b="1" i="0" u="none" strike="noStrike" cap="none" dirty="0">
                <a:solidFill>
                  <a:srgbClr val="000000"/>
                </a:solidFill>
                <a:effectLst/>
                <a:latin typeface="Arial"/>
                <a:ea typeface="Arial"/>
                <a:cs typeface="Arial"/>
                <a:sym typeface="Arial"/>
              </a:rPr>
              <a:t>public cloud</a:t>
            </a:r>
            <a:r>
              <a:rPr lang="en-US" sz="1100" b="0" i="0" u="none" strike="noStrike" cap="none" dirty="0">
                <a:solidFill>
                  <a:srgbClr val="000000"/>
                </a:solidFill>
                <a:effectLst/>
                <a:latin typeface="Arial"/>
                <a:ea typeface="Arial"/>
                <a:cs typeface="Arial"/>
                <a:sym typeface="Arial"/>
              </a:rPr>
              <a:t> or you’re at the edge.  The idea is that I want </a:t>
            </a:r>
            <a:r>
              <a:rPr lang="en-US" sz="1100" b="1" i="0" u="none" strike="noStrike" cap="none" dirty="0">
                <a:solidFill>
                  <a:srgbClr val="000000"/>
                </a:solidFill>
                <a:effectLst/>
                <a:latin typeface="Arial"/>
                <a:ea typeface="Arial"/>
                <a:cs typeface="Arial"/>
                <a:sym typeface="Arial"/>
              </a:rPr>
              <a:t>one way</a:t>
            </a:r>
            <a:r>
              <a:rPr lang="en-US" sz="1100" b="0" i="0" u="none" strike="noStrike" cap="none" dirty="0">
                <a:solidFill>
                  <a:srgbClr val="000000"/>
                </a:solidFill>
                <a:effectLst/>
                <a:latin typeface="Arial"/>
                <a:ea typeface="Arial"/>
                <a:cs typeface="Arial"/>
                <a:sym typeface="Arial"/>
              </a:rPr>
              <a:t> to run the different types of </a:t>
            </a:r>
            <a:r>
              <a:rPr lang="en-US" sz="1100" b="1" i="0" u="none" strike="noStrike" cap="none" dirty="0">
                <a:solidFill>
                  <a:srgbClr val="000000"/>
                </a:solidFill>
                <a:effectLst/>
                <a:latin typeface="Arial"/>
                <a:ea typeface="Arial"/>
                <a:cs typeface="Arial"/>
                <a:sym typeface="Arial"/>
              </a:rPr>
              <a:t>applications</a:t>
            </a:r>
            <a:r>
              <a:rPr lang="en-US" sz="1100" b="0" i="0" u="none" strike="noStrike" cap="none" dirty="0">
                <a:solidFill>
                  <a:srgbClr val="000000"/>
                </a:solidFill>
                <a:effectLst/>
                <a:latin typeface="Arial"/>
                <a:ea typeface="Arial"/>
                <a:cs typeface="Arial"/>
                <a:sym typeface="Arial"/>
              </a:rPr>
              <a:t> my data center has.  I’ve got a </a:t>
            </a:r>
            <a:r>
              <a:rPr lang="en-US" sz="1100" b="1" i="0" u="none" strike="noStrike" cap="none" dirty="0">
                <a:solidFill>
                  <a:srgbClr val="000000"/>
                </a:solidFill>
                <a:effectLst/>
                <a:latin typeface="Arial"/>
                <a:ea typeface="Arial"/>
                <a:cs typeface="Arial"/>
                <a:sym typeface="Arial"/>
              </a:rPr>
              <a:t>long lived web application</a:t>
            </a:r>
            <a:r>
              <a:rPr lang="en-US" sz="1100" b="0" i="0" u="none" strike="noStrike" cap="none" dirty="0">
                <a:solidFill>
                  <a:srgbClr val="000000"/>
                </a:solidFill>
                <a:effectLst/>
                <a:latin typeface="Arial"/>
                <a:ea typeface="Arial"/>
                <a:cs typeface="Arial"/>
                <a:sym typeface="Arial"/>
              </a:rPr>
              <a:t>, I’ve got </a:t>
            </a:r>
            <a:r>
              <a:rPr lang="en-US" sz="1100" b="1" i="0" u="none" strike="noStrike" cap="none" dirty="0">
                <a:solidFill>
                  <a:srgbClr val="000000"/>
                </a:solidFill>
                <a:effectLst/>
                <a:latin typeface="Arial"/>
                <a:ea typeface="Arial"/>
                <a:cs typeface="Arial"/>
                <a:sym typeface="Arial"/>
              </a:rPr>
              <a:t>short lived responsive event driven things</a:t>
            </a:r>
            <a:r>
              <a:rPr lang="en-US" sz="1100" b="0" i="0" u="none" strike="noStrike" cap="none" dirty="0">
                <a:solidFill>
                  <a:srgbClr val="000000"/>
                </a:solidFill>
                <a:effectLst/>
                <a:latin typeface="Arial"/>
                <a:ea typeface="Arial"/>
                <a:cs typeface="Arial"/>
                <a:sym typeface="Arial"/>
              </a:rPr>
              <a:t> that could be functions, I’ve got </a:t>
            </a:r>
            <a:r>
              <a:rPr lang="en-US" sz="1100" b="1" i="0" u="none" strike="noStrike" cap="none" dirty="0">
                <a:solidFill>
                  <a:srgbClr val="000000"/>
                </a:solidFill>
                <a:effectLst/>
                <a:latin typeface="Arial"/>
                <a:ea typeface="Arial"/>
                <a:cs typeface="Arial"/>
                <a:sym typeface="Arial"/>
              </a:rPr>
              <a:t>packaged platforms and software that deploy to </a:t>
            </a:r>
            <a:r>
              <a:rPr lang="en-US" sz="1100" b="1" i="0" u="none" strike="noStrike" cap="none" dirty="0" err="1">
                <a:solidFill>
                  <a:srgbClr val="000000"/>
                </a:solidFill>
                <a:effectLst/>
                <a:latin typeface="Arial"/>
                <a:ea typeface="Arial"/>
                <a:cs typeface="Arial"/>
                <a:sym typeface="Arial"/>
              </a:rPr>
              <a:t>Kubernetes</a:t>
            </a:r>
            <a:r>
              <a:rPr lang="en-US" sz="1100" b="0" i="0" u="none" strike="noStrike" cap="none" dirty="0">
                <a:solidFill>
                  <a:srgbClr val="000000"/>
                </a:solidFill>
                <a:effectLst/>
                <a:latin typeface="Arial"/>
                <a:ea typeface="Arial"/>
                <a:cs typeface="Arial"/>
                <a:sym typeface="Arial"/>
              </a:rPr>
              <a:t>.  How can I get a </a:t>
            </a:r>
            <a:r>
              <a:rPr lang="en-US" sz="1100" b="1" i="0" u="none" strike="noStrike" cap="none" dirty="0">
                <a:solidFill>
                  <a:srgbClr val="000000"/>
                </a:solidFill>
                <a:effectLst/>
                <a:latin typeface="Arial"/>
                <a:ea typeface="Arial"/>
                <a:cs typeface="Arial"/>
                <a:sym typeface="Arial"/>
              </a:rPr>
              <a:t>consistent experience, a single set of promises, how can I get one operational control plane to keep this stuff running.</a:t>
            </a:r>
            <a:r>
              <a:rPr lang="en-US" sz="1100" b="0" i="0" u="none" strike="noStrike" cap="none" dirty="0">
                <a:solidFill>
                  <a:srgbClr val="000000"/>
                </a:solidFill>
                <a:effectLst/>
                <a:latin typeface="Arial"/>
                <a:ea typeface="Arial"/>
                <a:cs typeface="Arial"/>
                <a:sym typeface="Arial"/>
              </a:rPr>
              <a:t>  The answer is PCF especially as you get into a marketplace where you can attach additional services from the eco-systems.</a:t>
            </a:r>
          </a:p>
          <a:p>
            <a:pPr marL="139700" indent="0">
              <a:buNone/>
            </a:pPr>
            <a:r>
              <a:rPr lang="en-US" sz="1100" b="0" i="0" u="none" strike="noStrike" cap="none" dirty="0">
                <a:solidFill>
                  <a:srgbClr val="000000"/>
                </a:solidFill>
                <a:effectLst/>
                <a:latin typeface="Arial"/>
                <a:ea typeface="Arial"/>
                <a:cs typeface="Arial"/>
                <a:sym typeface="Arial"/>
              </a:rPr>
              <a:t> </a:t>
            </a:r>
          </a:p>
          <a:p>
            <a:pPr marL="139700" indent="0">
              <a:buNone/>
            </a:pPr>
            <a:r>
              <a:rPr lang="en-US" sz="1100" b="0" i="0" u="none" strike="noStrike" cap="none" dirty="0">
                <a:solidFill>
                  <a:srgbClr val="000000"/>
                </a:solidFill>
                <a:effectLst/>
                <a:latin typeface="Arial"/>
                <a:ea typeface="Arial"/>
                <a:cs typeface="Arial"/>
                <a:sym typeface="Arial"/>
              </a:rPr>
              <a:t>We talked about the </a:t>
            </a:r>
            <a:r>
              <a:rPr lang="en-US" sz="1100" b="1" i="0" u="none" strike="noStrike" cap="none" dirty="0">
                <a:solidFill>
                  <a:srgbClr val="000000"/>
                </a:solidFill>
                <a:effectLst/>
                <a:latin typeface="Arial"/>
                <a:ea typeface="Arial"/>
                <a:cs typeface="Arial"/>
                <a:sym typeface="Arial"/>
              </a:rPr>
              <a:t>four promises, Developer productivity, operator efficiency, comprehensive security and high availability.</a:t>
            </a:r>
            <a:endParaRPr lang="en-US" sz="1100" b="0" i="0" u="none" strike="noStrike" cap="none" dirty="0">
              <a:solidFill>
                <a:srgbClr val="000000"/>
              </a:solidFill>
              <a:effectLst/>
              <a:latin typeface="Arial"/>
              <a:ea typeface="Arial"/>
              <a:cs typeface="Arial"/>
              <a:sym typeface="Arial"/>
            </a:endParaRPr>
          </a:p>
          <a:p>
            <a:pPr marL="139700" indent="0">
              <a:buNone/>
            </a:pPr>
            <a:r>
              <a:rPr lang="en-US" sz="1100" b="0" i="0" u="none" strike="noStrike" cap="none" dirty="0">
                <a:solidFill>
                  <a:srgbClr val="000000"/>
                </a:solidFill>
                <a:effectLst/>
                <a:latin typeface="Arial"/>
                <a:ea typeface="Arial"/>
                <a:cs typeface="Arial"/>
                <a:sym typeface="Arial"/>
              </a:rPr>
              <a:t> </a:t>
            </a:r>
          </a:p>
          <a:p>
            <a:pPr marL="139700" indent="0">
              <a:buNone/>
            </a:pPr>
            <a:r>
              <a:rPr lang="en-US" sz="1100" b="0" i="0" u="none" strike="noStrike" cap="none" dirty="0">
                <a:solidFill>
                  <a:srgbClr val="000000"/>
                </a:solidFill>
                <a:effectLst/>
                <a:latin typeface="Arial"/>
                <a:ea typeface="Arial"/>
                <a:cs typeface="Arial"/>
                <a:sym typeface="Arial"/>
              </a:rPr>
              <a:t>Developers get the </a:t>
            </a:r>
            <a:r>
              <a:rPr lang="en-US" sz="1100" b="1" i="0" u="none" strike="noStrike" cap="none" dirty="0">
                <a:solidFill>
                  <a:srgbClr val="000000"/>
                </a:solidFill>
                <a:effectLst/>
                <a:latin typeface="Arial"/>
                <a:ea typeface="Arial"/>
                <a:cs typeface="Arial"/>
                <a:sym typeface="Arial"/>
              </a:rPr>
              <a:t>right tool for the job, operations and </a:t>
            </a:r>
            <a:r>
              <a:rPr lang="en-US" sz="1100" b="1" i="0" u="none" strike="noStrike" cap="none" dirty="0" err="1">
                <a:solidFill>
                  <a:srgbClr val="000000"/>
                </a:solidFill>
                <a:effectLst/>
                <a:latin typeface="Arial"/>
                <a:ea typeface="Arial"/>
                <a:cs typeface="Arial"/>
                <a:sym typeface="Arial"/>
              </a:rPr>
              <a:t>infosec</a:t>
            </a:r>
            <a:r>
              <a:rPr lang="en-US" sz="1100" b="1" i="0" u="none" strike="noStrike" cap="none" dirty="0">
                <a:solidFill>
                  <a:srgbClr val="000000"/>
                </a:solidFill>
                <a:effectLst/>
                <a:latin typeface="Arial"/>
                <a:ea typeface="Arial"/>
                <a:cs typeface="Arial"/>
                <a:sym typeface="Arial"/>
              </a:rPr>
              <a:t> get one platform to manage it all across the enterprise</a:t>
            </a:r>
            <a:r>
              <a:rPr lang="en-US" sz="1100" b="0" i="0" u="none" strike="noStrike" cap="none" dirty="0">
                <a:solidFill>
                  <a:srgbClr val="000000"/>
                </a:solidFill>
                <a:effectLst/>
                <a:latin typeface="Arial"/>
                <a:ea typeface="Arial"/>
                <a:cs typeface="Arial"/>
                <a:sym typeface="Arial"/>
              </a:rPr>
              <a:t>.</a:t>
            </a:r>
          </a:p>
          <a:p>
            <a:pPr marL="139700" indent="0">
              <a:buNone/>
            </a:pPr>
            <a:endParaRPr lang="en-US" sz="1100" b="0" i="0" u="none" strike="noStrike" cap="none" dirty="0">
              <a:solidFill>
                <a:srgbClr val="000000"/>
              </a:solidFill>
              <a:effectLst/>
              <a:latin typeface="Arial"/>
              <a:ea typeface="Arial"/>
              <a:cs typeface="Arial"/>
              <a:sym typeface="Arial"/>
            </a:endParaRPr>
          </a:p>
          <a:p>
            <a:pPr marL="139700" indent="0">
              <a:buNone/>
            </a:pPr>
            <a:r>
              <a:rPr lang="en-US" sz="1100" b="0" i="0" u="none" strike="noStrike" cap="none" dirty="0">
                <a:solidFill>
                  <a:srgbClr val="000000"/>
                </a:solidFill>
                <a:effectLst/>
                <a:latin typeface="Arial"/>
                <a:ea typeface="Arial"/>
                <a:cs typeface="Arial"/>
                <a:sym typeface="Arial"/>
              </a:rPr>
              <a:t>This all backed by </a:t>
            </a:r>
            <a:r>
              <a:rPr lang="en-US" sz="1100" b="1" i="0" u="none" strike="noStrike" cap="none" dirty="0">
                <a:solidFill>
                  <a:srgbClr val="000000"/>
                </a:solidFill>
                <a:effectLst/>
                <a:latin typeface="Arial"/>
                <a:ea typeface="Arial"/>
                <a:cs typeface="Arial"/>
                <a:sym typeface="Arial"/>
              </a:rPr>
              <a:t>BOSH and the </a:t>
            </a:r>
            <a:r>
              <a:rPr lang="en-US" sz="1100" b="1" i="0" u="none" strike="noStrike" cap="none" dirty="0" err="1">
                <a:solidFill>
                  <a:srgbClr val="000000"/>
                </a:solidFill>
                <a:effectLst/>
                <a:latin typeface="Arial"/>
                <a:ea typeface="Arial"/>
                <a:cs typeface="Arial"/>
                <a:sym typeface="Arial"/>
              </a:rPr>
              <a:t>multicloud</a:t>
            </a:r>
            <a:r>
              <a:rPr lang="en-US" sz="1100" b="1" i="0" u="none" strike="noStrike" cap="none" dirty="0">
                <a:solidFill>
                  <a:srgbClr val="000000"/>
                </a:solidFill>
                <a:effectLst/>
                <a:latin typeface="Arial"/>
                <a:ea typeface="Arial"/>
                <a:cs typeface="Arial"/>
                <a:sym typeface="Arial"/>
              </a:rPr>
              <a:t> promises</a:t>
            </a:r>
            <a:r>
              <a:rPr lang="en-US" sz="1100" b="0" i="0" u="none" strike="noStrike" cap="none" dirty="0">
                <a:solidFill>
                  <a:srgbClr val="000000"/>
                </a:solidFill>
                <a:effectLst/>
                <a:latin typeface="Arial"/>
                <a:ea typeface="Arial"/>
                <a:cs typeface="Arial"/>
                <a:sym typeface="Arial"/>
              </a:rPr>
              <a:t> that it makes.</a:t>
            </a:r>
          </a:p>
          <a:p>
            <a:pPr marL="139700" indent="0">
              <a:buNone/>
            </a:pPr>
            <a:endParaRPr lang="en-US" sz="1100" b="0" i="0" u="none" strike="noStrike" cap="none" dirty="0">
              <a:solidFill>
                <a:srgbClr val="000000"/>
              </a:solidFill>
              <a:effectLst/>
              <a:latin typeface="Arial"/>
              <a:ea typeface="Arial"/>
              <a:cs typeface="Arial"/>
              <a:sym typeface="Arial"/>
            </a:endParaRPr>
          </a:p>
          <a:p>
            <a:pPr marL="139700" indent="0">
              <a:buNone/>
            </a:pPr>
            <a:r>
              <a:rPr lang="en-US" sz="1100" b="0" i="0" u="none" strike="noStrike" cap="none" dirty="0">
                <a:solidFill>
                  <a:srgbClr val="000000"/>
                </a:solidFill>
                <a:effectLst/>
                <a:latin typeface="Arial"/>
                <a:ea typeface="Arial"/>
                <a:cs typeface="Arial"/>
                <a:sym typeface="Arial"/>
              </a:rPr>
              <a:t>Pivotal Services </a:t>
            </a:r>
            <a:r>
              <a:rPr lang="en-US" sz="1100" b="1" i="0" u="none" strike="noStrike" cap="none" dirty="0">
                <a:solidFill>
                  <a:srgbClr val="000000"/>
                </a:solidFill>
                <a:effectLst/>
                <a:latin typeface="Arial"/>
                <a:ea typeface="Arial"/>
                <a:cs typeface="Arial"/>
                <a:sym typeface="Arial"/>
              </a:rPr>
              <a:t>marketplace</a:t>
            </a:r>
            <a:r>
              <a:rPr lang="en-US" sz="1100" b="0" i="0" u="none" strike="noStrike" cap="none" dirty="0">
                <a:solidFill>
                  <a:srgbClr val="000000"/>
                </a:solidFill>
                <a:effectLst/>
                <a:latin typeface="Arial"/>
                <a:ea typeface="Arial"/>
                <a:cs typeface="Arial"/>
                <a:sym typeface="Arial"/>
              </a:rPr>
              <a:t> makes it easy for you to </a:t>
            </a:r>
            <a:r>
              <a:rPr lang="en-US" sz="1100" b="1" i="0" u="none" strike="noStrike" cap="none" dirty="0">
                <a:solidFill>
                  <a:srgbClr val="000000"/>
                </a:solidFill>
                <a:effectLst/>
                <a:latin typeface="Arial"/>
                <a:ea typeface="Arial"/>
                <a:cs typeface="Arial"/>
                <a:sym typeface="Arial"/>
              </a:rPr>
              <a:t>extend your applications and containers with dozens of brand name technology providers that can compliment your applications</a:t>
            </a:r>
            <a:r>
              <a:rPr lang="en-US" sz="1100" b="0" i="0" u="none" strike="noStrike" cap="none" dirty="0">
                <a:solidFill>
                  <a:srgbClr val="000000"/>
                </a:solidFill>
                <a:effectLst/>
                <a:latin typeface="Arial"/>
                <a:ea typeface="Arial"/>
                <a:cs typeface="Arial"/>
                <a:sym typeface="Arial"/>
              </a:rPr>
              <a:t>, that can give you a </a:t>
            </a:r>
            <a:r>
              <a:rPr lang="en-US" sz="1100" b="1" i="0" u="none" strike="noStrike" cap="none" dirty="0">
                <a:solidFill>
                  <a:srgbClr val="000000"/>
                </a:solidFill>
                <a:effectLst/>
                <a:latin typeface="Arial"/>
                <a:ea typeface="Arial"/>
                <a:cs typeface="Arial"/>
                <a:sym typeface="Arial"/>
              </a:rPr>
              <a:t>database</a:t>
            </a:r>
            <a:r>
              <a:rPr lang="en-US" sz="1100" b="0" i="0" u="none" strike="noStrike" cap="none" dirty="0">
                <a:solidFill>
                  <a:srgbClr val="000000"/>
                </a:solidFill>
                <a:effectLst/>
                <a:latin typeface="Arial"/>
                <a:ea typeface="Arial"/>
                <a:cs typeface="Arial"/>
                <a:sym typeface="Arial"/>
              </a:rPr>
              <a:t>, give you a </a:t>
            </a:r>
            <a:r>
              <a:rPr lang="en-US" sz="1100" b="1" i="0" u="none" strike="noStrike" cap="none" dirty="0">
                <a:solidFill>
                  <a:srgbClr val="000000"/>
                </a:solidFill>
                <a:effectLst/>
                <a:latin typeface="Arial"/>
                <a:ea typeface="Arial"/>
                <a:cs typeface="Arial"/>
                <a:sym typeface="Arial"/>
              </a:rPr>
              <a:t>message queue</a:t>
            </a:r>
            <a:r>
              <a:rPr lang="en-US" sz="1100" b="0" i="0" u="none" strike="noStrike" cap="none" dirty="0">
                <a:solidFill>
                  <a:srgbClr val="000000"/>
                </a:solidFill>
                <a:effectLst/>
                <a:latin typeface="Arial"/>
                <a:ea typeface="Arial"/>
                <a:cs typeface="Arial"/>
                <a:sym typeface="Arial"/>
              </a:rPr>
              <a:t>, give you an </a:t>
            </a:r>
            <a:r>
              <a:rPr lang="en-US" sz="1100" b="1" i="0" u="none" strike="noStrike" cap="none" dirty="0">
                <a:solidFill>
                  <a:srgbClr val="000000"/>
                </a:solidFill>
                <a:effectLst/>
                <a:latin typeface="Arial"/>
                <a:ea typeface="Arial"/>
                <a:cs typeface="Arial"/>
                <a:sym typeface="Arial"/>
              </a:rPr>
              <a:t>API gateway</a:t>
            </a:r>
            <a:r>
              <a:rPr lang="en-US" sz="1100" b="0" i="0" u="none" strike="noStrike" cap="none" dirty="0">
                <a:solidFill>
                  <a:srgbClr val="000000"/>
                </a:solidFill>
                <a:effectLst/>
                <a:latin typeface="Arial"/>
                <a:ea typeface="Arial"/>
                <a:cs typeface="Arial"/>
                <a:sym typeface="Arial"/>
              </a:rPr>
              <a:t>.</a:t>
            </a:r>
          </a:p>
          <a:p>
            <a:pPr marL="0" lvl="0" indent="0">
              <a:spcBef>
                <a:spcPts val="0"/>
              </a:spcBef>
              <a:spcAft>
                <a:spcPts val="0"/>
              </a:spcAft>
              <a:buNone/>
            </a:pPr>
            <a:endParaRPr lang="en-US" dirty="0"/>
          </a:p>
          <a:p>
            <a:pPr marL="0" lvl="0" indent="0">
              <a:spcBef>
                <a:spcPts val="0"/>
              </a:spcBef>
              <a:spcAft>
                <a:spcPts val="0"/>
              </a:spcAft>
              <a:buNone/>
            </a:pP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r>
              <a:rPr lang="en-US" dirty="0"/>
              <a:t>Just do it!</a:t>
            </a:r>
          </a:p>
          <a:p>
            <a:pPr marL="139700" indent="0">
              <a:buNone/>
            </a:pPr>
            <a:endParaRPr lang="en-US" dirty="0"/>
          </a:p>
          <a:p>
            <a:pPr marL="139700" indent="0">
              <a:buNone/>
            </a:pPr>
            <a:r>
              <a:rPr lang="en-US" dirty="0"/>
              <a:t>Transition to demo</a:t>
            </a:r>
          </a:p>
        </p:txBody>
      </p:sp>
    </p:spTree>
    <p:extLst>
      <p:ext uri="{BB962C8B-B14F-4D97-AF65-F5344CB8AC3E}">
        <p14:creationId xmlns:p14="http://schemas.microsoft.com/office/powerpoint/2010/main" val="27913568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2"/>
        <p:cNvGrpSpPr/>
        <p:nvPr/>
      </p:nvGrpSpPr>
      <p:grpSpPr>
        <a:xfrm>
          <a:off x="0" y="0"/>
          <a:ext cx="0" cy="0"/>
          <a:chOff x="0" y="0"/>
          <a:chExt cx="0" cy="0"/>
        </a:xfrm>
      </p:grpSpPr>
      <p:sp>
        <p:nvSpPr>
          <p:cNvPr id="3113" name="Google Shape;3113;g3c8b8dcb3d_0_295: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14" name="Google Shape;3114;g3c8b8dcb3d_0_29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200"/>
              <a:buFont typeface="Calibri"/>
              <a:buNone/>
            </a:pPr>
            <a:endParaRPr lang="en-US" sz="12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200"/>
              <a:buFont typeface="Calibri"/>
              <a:buNone/>
            </a:pPr>
            <a:endParaRPr lang="en-US" sz="12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200"/>
              <a:buFont typeface="Calibri"/>
              <a:buNone/>
            </a:pPr>
            <a:r>
              <a:rPr lang="en-US" sz="1200" b="0" i="0" u="none" strike="noStrike" cap="none" dirty="0">
                <a:solidFill>
                  <a:schemeClr val="dk1"/>
                </a:solidFill>
                <a:latin typeface="Calibri"/>
                <a:ea typeface="Calibri"/>
                <a:cs typeface="Calibri"/>
                <a:sym typeface="Calibri"/>
              </a:rPr>
              <a:t>I want you to think about your current workflow and what it takes as an operator to deploy and run a brand new application…</a:t>
            </a:r>
          </a:p>
          <a:p>
            <a:pPr marL="0" marR="0" lvl="0" indent="0" algn="l" rtl="0">
              <a:spcBef>
                <a:spcPts val="0"/>
              </a:spcBef>
              <a:spcAft>
                <a:spcPts val="0"/>
              </a:spcAft>
              <a:buClr>
                <a:schemeClr val="dk1"/>
              </a:buClr>
              <a:buSzPts val="1200"/>
              <a:buFont typeface="Calibri"/>
              <a:buNone/>
            </a:pPr>
            <a:endParaRPr lang="en-US" sz="12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200"/>
              <a:buFont typeface="Calibri"/>
              <a:buNone/>
            </a:pPr>
            <a:r>
              <a:rPr lang="en-US" sz="1200" b="0" i="0" u="none" strike="noStrike" cap="none" dirty="0">
                <a:solidFill>
                  <a:schemeClr val="dk1"/>
                </a:solidFill>
                <a:latin typeface="Calibri"/>
                <a:ea typeface="Calibri"/>
                <a:cs typeface="Calibri"/>
                <a:sym typeface="Calibri"/>
              </a:rPr>
              <a:t>Provision a VM</a:t>
            </a:r>
          </a:p>
          <a:p>
            <a:pPr marL="0" marR="0" lvl="0" indent="0" algn="l" rtl="0">
              <a:spcBef>
                <a:spcPts val="0"/>
              </a:spcBef>
              <a:spcAft>
                <a:spcPts val="0"/>
              </a:spcAft>
              <a:buClr>
                <a:schemeClr val="dk1"/>
              </a:buClr>
              <a:buSzPts val="1200"/>
              <a:buFont typeface="Calibri"/>
              <a:buNone/>
            </a:pPr>
            <a:r>
              <a:rPr lang="en-US" sz="1200" b="0" i="0" u="none" strike="noStrike" cap="none" dirty="0">
                <a:solidFill>
                  <a:schemeClr val="dk1"/>
                </a:solidFill>
                <a:latin typeface="Calibri"/>
                <a:ea typeface="Calibri"/>
                <a:cs typeface="Calibri"/>
                <a:sym typeface="Calibri"/>
              </a:rPr>
              <a:t>Configure IP, DNS</a:t>
            </a:r>
          </a:p>
          <a:p>
            <a:pPr marL="0" marR="0" lvl="0" indent="0" algn="l" rtl="0">
              <a:spcBef>
                <a:spcPts val="0"/>
              </a:spcBef>
              <a:spcAft>
                <a:spcPts val="0"/>
              </a:spcAft>
              <a:buClr>
                <a:schemeClr val="dk1"/>
              </a:buClr>
              <a:buSzPts val="1200"/>
              <a:buFont typeface="Calibri"/>
              <a:buNone/>
            </a:pPr>
            <a:r>
              <a:rPr lang="en-US" sz="1200" b="0" i="0" u="none" strike="noStrike" cap="none" dirty="0">
                <a:solidFill>
                  <a:schemeClr val="dk1"/>
                </a:solidFill>
                <a:latin typeface="Calibri"/>
                <a:ea typeface="Calibri"/>
                <a:cs typeface="Calibri"/>
                <a:sym typeface="Calibri"/>
              </a:rPr>
              <a:t>Configure firewall </a:t>
            </a:r>
          </a:p>
          <a:p>
            <a:pPr marL="0" marR="0" lvl="0" indent="0" algn="l" rtl="0">
              <a:spcBef>
                <a:spcPts val="0"/>
              </a:spcBef>
              <a:spcAft>
                <a:spcPts val="0"/>
              </a:spcAft>
              <a:buClr>
                <a:schemeClr val="dk1"/>
              </a:buClr>
              <a:buSzPts val="1200"/>
              <a:buFont typeface="Calibri"/>
              <a:buNone/>
            </a:pPr>
            <a:r>
              <a:rPr lang="en-US" sz="1200" b="0" i="0" u="none" strike="noStrike" cap="none" dirty="0">
                <a:solidFill>
                  <a:schemeClr val="dk1"/>
                </a:solidFill>
                <a:latin typeface="Calibri"/>
                <a:ea typeface="Calibri"/>
                <a:cs typeface="Calibri"/>
                <a:sym typeface="Calibri"/>
              </a:rPr>
              <a:t>Windows updates, reboot…</a:t>
            </a:r>
          </a:p>
          <a:p>
            <a:pPr marL="0" marR="0" lvl="0" indent="0" algn="l" rtl="0">
              <a:spcBef>
                <a:spcPts val="0"/>
              </a:spcBef>
              <a:spcAft>
                <a:spcPts val="0"/>
              </a:spcAft>
              <a:buClr>
                <a:schemeClr val="dk1"/>
              </a:buClr>
              <a:buSzPts val="1200"/>
              <a:buFont typeface="Calibri"/>
              <a:buNone/>
            </a:pPr>
            <a:r>
              <a:rPr lang="en-US" sz="1200" b="0" i="0" u="none" strike="noStrike" cap="none" dirty="0">
                <a:solidFill>
                  <a:schemeClr val="dk1"/>
                </a:solidFill>
                <a:latin typeface="Calibri"/>
                <a:ea typeface="Calibri"/>
                <a:cs typeface="Calibri"/>
                <a:sym typeface="Calibri"/>
              </a:rPr>
              <a:t>Install IIS</a:t>
            </a:r>
          </a:p>
          <a:p>
            <a:pPr marL="0" marR="0" lvl="0" indent="0" algn="l" rtl="0">
              <a:spcBef>
                <a:spcPts val="0"/>
              </a:spcBef>
              <a:spcAft>
                <a:spcPts val="0"/>
              </a:spcAft>
              <a:buClr>
                <a:schemeClr val="dk1"/>
              </a:buClr>
              <a:buSzPts val="1200"/>
              <a:buFont typeface="Calibri"/>
              <a:buNone/>
            </a:pPr>
            <a:r>
              <a:rPr lang="en-US" sz="1200" b="0" i="0" u="none" strike="noStrike" cap="none" dirty="0">
                <a:solidFill>
                  <a:schemeClr val="dk1"/>
                </a:solidFill>
                <a:latin typeface="Calibri"/>
                <a:ea typeface="Calibri"/>
                <a:cs typeface="Calibri"/>
                <a:sym typeface="Calibri"/>
              </a:rPr>
              <a:t>Deploy application</a:t>
            </a:r>
          </a:p>
          <a:p>
            <a:pPr marL="0" marR="0" lvl="0" indent="0" algn="l" rtl="0">
              <a:spcBef>
                <a:spcPts val="0"/>
              </a:spcBef>
              <a:spcAft>
                <a:spcPts val="0"/>
              </a:spcAft>
              <a:buClr>
                <a:schemeClr val="dk1"/>
              </a:buClr>
              <a:buSzPts val="1200"/>
              <a:buFont typeface="Calibri"/>
              <a:buNone/>
            </a:pPr>
            <a:r>
              <a:rPr lang="en-US" sz="1200" b="0" i="0" u="none" strike="noStrike" cap="none" dirty="0">
                <a:solidFill>
                  <a:schemeClr val="dk1"/>
                </a:solidFill>
                <a:latin typeface="Calibri"/>
                <a:ea typeface="Calibri"/>
                <a:cs typeface="Calibri"/>
                <a:sym typeface="Calibri"/>
              </a:rPr>
              <a:t>Configure app pool</a:t>
            </a:r>
          </a:p>
          <a:p>
            <a:pPr marL="0" marR="0" lvl="0" indent="0" algn="l" rtl="0">
              <a:spcBef>
                <a:spcPts val="0"/>
              </a:spcBef>
              <a:spcAft>
                <a:spcPts val="0"/>
              </a:spcAft>
              <a:buClr>
                <a:schemeClr val="dk1"/>
              </a:buClr>
              <a:buSzPts val="1200"/>
              <a:buFont typeface="Calibri"/>
              <a:buNone/>
            </a:pPr>
            <a:r>
              <a:rPr lang="en-US" sz="1200" b="0" i="0" u="none" strike="noStrike" cap="none" dirty="0">
                <a:solidFill>
                  <a:schemeClr val="dk1"/>
                </a:solidFill>
                <a:latin typeface="Calibri"/>
                <a:ea typeface="Calibri"/>
                <a:cs typeface="Calibri"/>
                <a:sym typeface="Calibri"/>
              </a:rPr>
              <a:t>Configure SSL</a:t>
            </a:r>
          </a:p>
          <a:p>
            <a:pPr marL="0" marR="0" lvl="0" indent="0" algn="l" rtl="0">
              <a:spcBef>
                <a:spcPts val="0"/>
              </a:spcBef>
              <a:spcAft>
                <a:spcPts val="0"/>
              </a:spcAft>
              <a:buClr>
                <a:schemeClr val="dk1"/>
              </a:buClr>
              <a:buSzPts val="1200"/>
              <a:buFont typeface="Calibri"/>
              <a:buNone/>
            </a:pPr>
            <a:r>
              <a:rPr lang="en-US" sz="1200" b="0" i="0" u="none" strike="noStrike" cap="none" dirty="0">
                <a:solidFill>
                  <a:schemeClr val="dk1"/>
                </a:solidFill>
                <a:latin typeface="Calibri"/>
                <a:ea typeface="Calibri"/>
                <a:cs typeface="Calibri"/>
                <a:sym typeface="Calibri"/>
              </a:rPr>
              <a:t>Configure load balancer</a:t>
            </a:r>
          </a:p>
          <a:p>
            <a:pPr marL="0" marR="0" lvl="0" indent="0" algn="l" rtl="0">
              <a:spcBef>
                <a:spcPts val="0"/>
              </a:spcBef>
              <a:spcAft>
                <a:spcPts val="0"/>
              </a:spcAft>
              <a:buClr>
                <a:schemeClr val="dk1"/>
              </a:buClr>
              <a:buSzPts val="1200"/>
              <a:buFont typeface="Calibri"/>
              <a:buNone/>
            </a:pPr>
            <a:endParaRPr lang="en-US" sz="12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200"/>
              <a:buFont typeface="Calibri"/>
              <a:buNone/>
            </a:pPr>
            <a:r>
              <a:rPr lang="en-US" sz="1200" b="0" i="0" u="none" strike="noStrike" cap="none" dirty="0">
                <a:solidFill>
                  <a:schemeClr val="dk1"/>
                </a:solidFill>
                <a:latin typeface="Calibri"/>
                <a:ea typeface="Calibri"/>
                <a:cs typeface="Calibri"/>
                <a:sym typeface="Calibri"/>
              </a:rPr>
              <a:t>We did all of this without entering a support ticket. All we needed was a Pivotal Cloud Foundry account with enough quota headroom to deploy this application.</a:t>
            </a:r>
          </a:p>
          <a:p>
            <a:pPr marL="0" marR="0" lvl="0" indent="0" algn="l" rtl="0">
              <a:spcBef>
                <a:spcPts val="0"/>
              </a:spcBef>
              <a:spcAft>
                <a:spcPts val="0"/>
              </a:spcAft>
              <a:buClr>
                <a:schemeClr val="dk1"/>
              </a:buClr>
              <a:buSzPts val="1200"/>
              <a:buFont typeface="Calibri"/>
              <a:buNone/>
            </a:pPr>
            <a:endParaRPr lang="en-US" sz="12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200"/>
              <a:buFont typeface="Calibri"/>
              <a:buNone/>
            </a:pPr>
            <a:r>
              <a:rPr lang="en-US" sz="1200" b="0" i="0" u="none" strike="noStrike" cap="none" dirty="0">
                <a:solidFill>
                  <a:schemeClr val="dk1"/>
                </a:solidFill>
                <a:latin typeface="Calibri"/>
                <a:ea typeface="Calibri"/>
                <a:cs typeface="Calibri"/>
                <a:sym typeface="Calibri"/>
              </a:rPr>
              <a:t>Not all of these things take as long as the right side states.  In many cases it may only take 15 seconds or so but sitting in a queue, waiting for approvals, etc.</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2"/>
        <p:cNvGrpSpPr/>
        <p:nvPr/>
      </p:nvGrpSpPr>
      <p:grpSpPr>
        <a:xfrm>
          <a:off x="0" y="0"/>
          <a:ext cx="0" cy="0"/>
          <a:chOff x="0" y="0"/>
          <a:chExt cx="0" cy="0"/>
        </a:xfrm>
      </p:grpSpPr>
      <p:sp>
        <p:nvSpPr>
          <p:cNvPr id="3133" name="Google Shape;3133;g3c8b8dcb3d_0_17:notes"/>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34" name="Google Shape;3134;g3c8b8dcb3d_0_1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b="0" i="0" u="none" strike="noStrike" cap="none" dirty="0">
                <a:solidFill>
                  <a:schemeClr val="dk1"/>
                </a:solidFill>
                <a:latin typeface="Calibri"/>
                <a:ea typeface="Calibri"/>
                <a:cs typeface="Calibri"/>
                <a:sym typeface="Calibri"/>
              </a:rPr>
              <a:t>What do you care about managing?  </a:t>
            </a:r>
          </a:p>
          <a:p>
            <a:pPr marL="0" marR="0" lvl="0" indent="0" algn="l" rtl="0">
              <a:spcBef>
                <a:spcPts val="0"/>
              </a:spcBef>
              <a:spcAft>
                <a:spcPts val="0"/>
              </a:spcAft>
              <a:buNone/>
            </a:pPr>
            <a:endParaRPr lang="en-US" sz="12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200" b="0" i="0" u="none" strike="noStrike" cap="none" dirty="0">
                <a:solidFill>
                  <a:schemeClr val="dk1"/>
                </a:solidFill>
                <a:latin typeface="Calibri"/>
                <a:ea typeface="Calibri"/>
                <a:cs typeface="Calibri"/>
                <a:sym typeface="Calibri"/>
              </a:rPr>
              <a:t>Just your application.</a:t>
            </a:r>
          </a:p>
          <a:p>
            <a:pPr marL="0" marR="0" lvl="0" indent="0" algn="l" rtl="0">
              <a:spcBef>
                <a:spcPts val="0"/>
              </a:spcBef>
              <a:spcAft>
                <a:spcPts val="0"/>
              </a:spcAft>
              <a:buNone/>
            </a:pPr>
            <a:endParaRPr lang="en-US" sz="12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200" b="0" i="0" u="none" strike="noStrike" cap="none" dirty="0">
                <a:solidFill>
                  <a:schemeClr val="dk1"/>
                </a:solidFill>
                <a:latin typeface="Calibri"/>
                <a:ea typeface="Calibri"/>
                <a:cs typeface="Calibri"/>
                <a:sym typeface="Calibri"/>
              </a:rPr>
              <a:t>How do you feeling about patching?  The OS, Runtimes, </a:t>
            </a:r>
            <a:r>
              <a:rPr lang="en-US" sz="1200" b="0" i="0" u="none" strike="noStrike" cap="none" dirty="0" err="1">
                <a:solidFill>
                  <a:schemeClr val="dk1"/>
                </a:solidFill>
                <a:latin typeface="Calibri"/>
                <a:ea typeface="Calibri"/>
                <a:cs typeface="Calibri"/>
                <a:sym typeface="Calibri"/>
              </a:rPr>
              <a:t>etc</a:t>
            </a:r>
            <a:r>
              <a:rPr lang="en-US" sz="1200" b="0" i="0" u="none" strike="noStrike" cap="none" dirty="0">
                <a:solidFill>
                  <a:schemeClr val="dk1"/>
                </a:solidFill>
                <a:latin typeface="Calibri"/>
                <a:ea typeface="Calibri"/>
                <a:cs typeface="Calibri"/>
                <a:sym typeface="Calibri"/>
              </a:rPr>
              <a:t>?</a:t>
            </a:r>
          </a:p>
          <a:p>
            <a:pPr marL="0" marR="0" lvl="0" indent="0" algn="l" rtl="0">
              <a:spcBef>
                <a:spcPts val="0"/>
              </a:spcBef>
              <a:spcAft>
                <a:spcPts val="0"/>
              </a:spcAft>
              <a:buNone/>
            </a:pPr>
            <a:endParaRPr lang="en-US" sz="12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200" b="0" i="0" u="none" strike="noStrike" cap="none" dirty="0">
                <a:solidFill>
                  <a:schemeClr val="dk1"/>
                </a:solidFill>
                <a:latin typeface="Calibri"/>
                <a:ea typeface="Calibri"/>
                <a:cs typeface="Calibri"/>
                <a:sym typeface="Calibri"/>
              </a:rPr>
              <a:t>Worrying about PODS, Clusters, updating Kubernetes.  Coming up with a DIY solution that only works for your company?</a:t>
            </a:r>
            <a:endParaRPr sz="1200" b="0" i="0" u="none" strike="noStrike" cap="none" dirty="0">
              <a:solidFill>
                <a:schemeClr val="dk1"/>
              </a:solidFill>
              <a:latin typeface="Calibri"/>
              <a:ea typeface="Calibri"/>
              <a:cs typeface="Calibri"/>
              <a:sym typeface="Calibri"/>
            </a:endParaRPr>
          </a:p>
        </p:txBody>
      </p:sp>
      <p:sp>
        <p:nvSpPr>
          <p:cNvPr id="3135" name="Google Shape;3135;g3c8b8dcb3d_0_1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2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14</a:t>
            </a:fld>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8"/>
        <p:cNvGrpSpPr/>
        <p:nvPr/>
      </p:nvGrpSpPr>
      <p:grpSpPr>
        <a:xfrm>
          <a:off x="0" y="0"/>
          <a:ext cx="0" cy="0"/>
          <a:chOff x="0" y="0"/>
          <a:chExt cx="0" cy="0"/>
        </a:xfrm>
      </p:grpSpPr>
      <p:sp>
        <p:nvSpPr>
          <p:cNvPr id="3169" name="Google Shape;3169;g3c5d7b0eb8_0_2681: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70" name="Google Shape;3170;g3c5d7b0eb8_0_26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a:t>We can’t do it along.</a:t>
            </a:r>
          </a:p>
          <a:p>
            <a:pPr marL="0" lvl="0" indent="0" rtl="0">
              <a:spcBef>
                <a:spcPts val="0"/>
              </a:spcBef>
              <a:spcAft>
                <a:spcPts val="0"/>
              </a:spcAft>
              <a:buNone/>
            </a:pPr>
            <a:endParaRPr lang="en-US" dirty="0"/>
          </a:p>
          <a:p>
            <a:pPr marL="0" lvl="0" indent="0" rtl="0">
              <a:spcBef>
                <a:spcPts val="0"/>
              </a:spcBef>
              <a:spcAft>
                <a:spcPts val="0"/>
              </a:spcAft>
              <a:buNone/>
            </a:pPr>
            <a:r>
              <a:rPr lang="en-US" dirty="0"/>
              <a:t>Customer driven set of integrations points.</a:t>
            </a:r>
          </a:p>
          <a:p>
            <a:pPr marL="0" lvl="0" indent="0" rtl="0">
              <a:spcBef>
                <a:spcPts val="0"/>
              </a:spcBef>
              <a:spcAft>
                <a:spcPts val="0"/>
              </a:spcAft>
              <a:buNone/>
            </a:pPr>
            <a:endParaRPr lang="en-US" dirty="0"/>
          </a:p>
          <a:p>
            <a:pPr marL="0" lvl="0" indent="0" rtl="0">
              <a:spcBef>
                <a:spcPts val="0"/>
              </a:spcBef>
              <a:spcAft>
                <a:spcPts val="0"/>
              </a:spcAft>
              <a:buNone/>
            </a:pPr>
            <a:r>
              <a:rPr lang="en-US" dirty="0"/>
              <a:t>One common experience and not a ton of different servers running custom software.  Making it simpler for you</a:t>
            </a: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5"/>
        <p:cNvGrpSpPr/>
        <p:nvPr/>
      </p:nvGrpSpPr>
      <p:grpSpPr>
        <a:xfrm>
          <a:off x="0" y="0"/>
          <a:ext cx="0" cy="0"/>
          <a:chOff x="0" y="0"/>
          <a:chExt cx="0" cy="0"/>
        </a:xfrm>
      </p:grpSpPr>
      <p:sp>
        <p:nvSpPr>
          <p:cNvPr id="3106" name="Google Shape;3106;g3c5d7b0eb8_0_3755: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07" name="Google Shape;3107;g3c5d7b0eb8_0_37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dirty="0"/>
              <a:t>Turn-key compliance - </a:t>
            </a:r>
            <a:r>
              <a:rPr lang="en-US" b="1" dirty="0"/>
              <a:t>security should be built-in from the ground up, not bolted on later</a:t>
            </a:r>
            <a:r>
              <a:rPr lang="en-US" dirty="0"/>
              <a:t>. </a:t>
            </a:r>
          </a:p>
          <a:p>
            <a:pPr marL="0" lvl="0" indent="0">
              <a:spcBef>
                <a:spcPts val="0"/>
              </a:spcBef>
              <a:spcAft>
                <a:spcPts val="0"/>
              </a:spcAft>
              <a:buNone/>
            </a:pPr>
            <a:endParaRPr lang="en-US" dirty="0"/>
          </a:p>
          <a:p>
            <a:pPr marL="0" lvl="0" indent="0">
              <a:spcBef>
                <a:spcPts val="0"/>
              </a:spcBef>
              <a:spcAft>
                <a:spcPts val="0"/>
              </a:spcAft>
              <a:buNone/>
            </a:pPr>
            <a:r>
              <a:rPr lang="en-US" b="1" dirty="0"/>
              <a:t>Repair vulnerable software</a:t>
            </a:r>
            <a:r>
              <a:rPr lang="en-US" dirty="0"/>
              <a:t> as soon as updates are available.  Equifax system wouldn’t have been compromised in the first place.</a:t>
            </a:r>
            <a:br>
              <a:rPr lang="en-US" dirty="0"/>
            </a:br>
            <a:r>
              <a:rPr lang="en-US" b="1" dirty="0"/>
              <a:t>Repave servers and applications from a known good state. </a:t>
            </a:r>
            <a:r>
              <a:rPr lang="en-US" dirty="0"/>
              <a:t>Do this often.  For Equifax once the system was compromised the actors would have had only a short shelf life to find credentials and compromise data</a:t>
            </a:r>
          </a:p>
          <a:p>
            <a:pPr marL="0" lvl="0" indent="0">
              <a:spcBef>
                <a:spcPts val="0"/>
              </a:spcBef>
              <a:spcAft>
                <a:spcPts val="0"/>
              </a:spcAft>
              <a:buNone/>
            </a:pPr>
            <a:r>
              <a:rPr lang="en-US" b="1" dirty="0"/>
              <a:t>Rotate user credentials frequently</a:t>
            </a:r>
            <a:r>
              <a:rPr lang="en-US" dirty="0"/>
              <a:t>, so they are only useful for short periods of time. For Equifax, once the system is compromised any credentials they were able to obtain would likewise be short lived (minutes and hours) which would reduce the threat window.</a:t>
            </a:r>
          </a:p>
          <a:p>
            <a:pPr marL="0" lvl="0" indent="0">
              <a:spcBef>
                <a:spcPts val="0"/>
              </a:spcBef>
              <a:spcAft>
                <a:spcPts val="0"/>
              </a:spcAft>
              <a:buNone/>
            </a:pPr>
            <a:endParaRPr lang="en-US" dirty="0"/>
          </a:p>
          <a:p>
            <a:pPr marL="0" lvl="0" indent="0">
              <a:spcBef>
                <a:spcPts val="0"/>
              </a:spcBef>
              <a:spcAft>
                <a:spcPts val="0"/>
              </a:spcAft>
              <a:buNone/>
            </a:pPr>
            <a:endParaRPr lang="en-US" dirty="0"/>
          </a:p>
          <a:p>
            <a:pPr marL="0" lvl="0" indent="0">
              <a:spcBef>
                <a:spcPts val="0"/>
              </a:spcBef>
              <a:spcAft>
                <a:spcPts val="0"/>
              </a:spcAft>
              <a:buNone/>
            </a:pPr>
            <a:r>
              <a:rPr lang="en-US" dirty="0"/>
              <a:t>Cloud native Java and .NET innovation on the java front is being driven at Pivotal with spring, spring cloud and boot.  And as an extension of that </a:t>
            </a:r>
            <a:r>
              <a:rPr lang="en-US" dirty="0" err="1"/>
              <a:t>Steeltoe</a:t>
            </a:r>
            <a:r>
              <a:rPr lang="en-US" dirty="0"/>
              <a:t>.</a:t>
            </a:r>
          </a:p>
          <a:p>
            <a:pPr marL="0" lvl="0" indent="0">
              <a:spcBef>
                <a:spcPts val="0"/>
              </a:spcBef>
              <a:spcAft>
                <a:spcPts val="0"/>
              </a:spcAft>
              <a:buNone/>
            </a:pPr>
            <a:endParaRPr lang="en-US" dirty="0"/>
          </a:p>
          <a:p>
            <a:pPr marL="0" lvl="0" indent="0">
              <a:spcBef>
                <a:spcPts val="0"/>
              </a:spcBef>
              <a:spcAft>
                <a:spcPts val="0"/>
              </a:spcAft>
              <a:buNone/>
            </a:pPr>
            <a:r>
              <a:rPr lang="en-US" dirty="0"/>
              <a:t>Cloud </a:t>
            </a:r>
            <a:r>
              <a:rPr lang="en-US" dirty="0" err="1"/>
              <a:t>Foudry</a:t>
            </a:r>
            <a:r>
              <a:rPr lang="en-US" dirty="0"/>
              <a:t> is a </a:t>
            </a:r>
            <a:r>
              <a:rPr lang="en-US" dirty="0" err="1"/>
              <a:t>plafrom</a:t>
            </a:r>
            <a:r>
              <a:rPr lang="en-US" dirty="0"/>
              <a:t> and it’s not giving you server automation.  Here is a server instead it’s saying this </a:t>
            </a:r>
            <a:r>
              <a:rPr lang="en-US" dirty="0" err="1"/>
              <a:t>vm</a:t>
            </a:r>
            <a:r>
              <a:rPr lang="en-US" dirty="0"/>
              <a:t> is a one of three hosts and we need to keep things available don’t bring all three down at one time.</a:t>
            </a:r>
          </a:p>
          <a:p>
            <a:pPr marL="0" lvl="0" indent="0">
              <a:spcBef>
                <a:spcPts val="0"/>
              </a:spcBef>
              <a:spcAft>
                <a:spcPts val="0"/>
              </a:spcAft>
              <a:buNone/>
            </a:pPr>
            <a:endParaRPr lang="en-US" dirty="0"/>
          </a:p>
          <a:p>
            <a:pPr marL="0" lvl="0" indent="0">
              <a:spcBef>
                <a:spcPts val="0"/>
              </a:spcBef>
              <a:spcAft>
                <a:spcPts val="0"/>
              </a:spcAft>
              <a:buNone/>
            </a:pPr>
            <a:r>
              <a:rPr lang="en-US" dirty="0"/>
              <a:t>Cloud choice is the last thing you think about.  It doesn’t matter run on </a:t>
            </a:r>
            <a:r>
              <a:rPr lang="en-US" dirty="0" err="1"/>
              <a:t>gcp</a:t>
            </a:r>
            <a:r>
              <a:rPr lang="en-US" dirty="0"/>
              <a:t>, azure, on prem hybrid scenarios.</a:t>
            </a: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2"/>
        <p:cNvGrpSpPr/>
        <p:nvPr/>
      </p:nvGrpSpPr>
      <p:grpSpPr>
        <a:xfrm>
          <a:off x="0" y="0"/>
          <a:ext cx="0" cy="0"/>
          <a:chOff x="0" y="0"/>
          <a:chExt cx="0" cy="0"/>
        </a:xfrm>
      </p:grpSpPr>
      <p:sp>
        <p:nvSpPr>
          <p:cNvPr id="1723" name="Shape 172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24" name="Shape 172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b="1" dirty="0"/>
              <a:t>Pivotal is in a unique position</a:t>
            </a:r>
          </a:p>
          <a:p>
            <a:pPr marL="0" lvl="0" indent="0">
              <a:spcBef>
                <a:spcPts val="0"/>
              </a:spcBef>
              <a:spcAft>
                <a:spcPts val="0"/>
              </a:spcAft>
              <a:buNone/>
            </a:pPr>
            <a:endParaRPr lang="en-US" dirty="0"/>
          </a:p>
          <a:p>
            <a:pPr marL="0" lvl="0" indent="0">
              <a:spcBef>
                <a:spcPts val="0"/>
              </a:spcBef>
              <a:spcAft>
                <a:spcPts val="0"/>
              </a:spcAft>
              <a:buNone/>
            </a:pPr>
            <a:r>
              <a:rPr lang="en-US" dirty="0"/>
              <a:t>Quite a </a:t>
            </a:r>
            <a:r>
              <a:rPr lang="en-US" b="1" dirty="0"/>
              <a:t>few company’s that do a great job of helping you with process and culture</a:t>
            </a:r>
            <a:r>
              <a:rPr lang="en-US" dirty="0"/>
              <a:t>.  Many consulting companies that do strong work in helping companies think about how they build their products and companies.</a:t>
            </a:r>
          </a:p>
          <a:p>
            <a:pPr marL="0" lvl="0" indent="0">
              <a:spcBef>
                <a:spcPts val="0"/>
              </a:spcBef>
              <a:spcAft>
                <a:spcPts val="0"/>
              </a:spcAft>
              <a:buNone/>
            </a:pPr>
            <a:endParaRPr lang="en-US" dirty="0"/>
          </a:p>
          <a:p>
            <a:pPr marL="0" lvl="0" indent="0">
              <a:spcBef>
                <a:spcPts val="0"/>
              </a:spcBef>
              <a:spcAft>
                <a:spcPts val="0"/>
              </a:spcAft>
              <a:buNone/>
            </a:pPr>
            <a:r>
              <a:rPr lang="en-US" dirty="0"/>
              <a:t>Plenty of </a:t>
            </a:r>
            <a:r>
              <a:rPr lang="en-US" b="1" dirty="0"/>
              <a:t>tools out there for continuously improving in the development space, CI/CD</a:t>
            </a:r>
          </a:p>
          <a:p>
            <a:pPr marL="0" lvl="0" indent="0">
              <a:spcBef>
                <a:spcPts val="0"/>
              </a:spcBef>
              <a:spcAft>
                <a:spcPts val="0"/>
              </a:spcAft>
              <a:buNone/>
            </a:pPr>
            <a:endParaRPr lang="en-US" dirty="0"/>
          </a:p>
          <a:p>
            <a:pPr marL="0" lvl="0" indent="0">
              <a:spcBef>
                <a:spcPts val="0"/>
              </a:spcBef>
              <a:spcAft>
                <a:spcPts val="0"/>
              </a:spcAft>
              <a:buNone/>
            </a:pPr>
            <a:r>
              <a:rPr lang="en-US" dirty="0"/>
              <a:t>There’s also a </a:t>
            </a:r>
            <a:r>
              <a:rPr lang="en-US" b="1" dirty="0"/>
              <a:t>ton of Platforms out th</a:t>
            </a:r>
            <a:r>
              <a:rPr lang="en-US" dirty="0"/>
              <a:t>ere.  Amazon and others who give you a place to run stuff.</a:t>
            </a:r>
          </a:p>
          <a:p>
            <a:pPr marL="0" lvl="0" indent="0">
              <a:spcBef>
                <a:spcPts val="0"/>
              </a:spcBef>
              <a:spcAft>
                <a:spcPts val="0"/>
              </a:spcAft>
              <a:buNone/>
            </a:pPr>
            <a:endParaRPr lang="en-US" dirty="0"/>
          </a:p>
          <a:p>
            <a:pPr marL="0" lvl="0" indent="0">
              <a:spcBef>
                <a:spcPts val="0"/>
              </a:spcBef>
              <a:spcAft>
                <a:spcPts val="0"/>
              </a:spcAft>
              <a:buNone/>
            </a:pPr>
            <a:r>
              <a:rPr lang="en-US" dirty="0"/>
              <a:t>I contend that </a:t>
            </a:r>
            <a:r>
              <a:rPr lang="en-US" b="1" dirty="0"/>
              <a:t>any one or two of these three are not sufficient</a:t>
            </a:r>
            <a:r>
              <a:rPr lang="en-US" dirty="0"/>
              <a:t>.</a:t>
            </a:r>
          </a:p>
          <a:p>
            <a:pPr marL="0" lvl="0" indent="0">
              <a:spcBef>
                <a:spcPts val="0"/>
              </a:spcBef>
              <a:spcAft>
                <a:spcPts val="0"/>
              </a:spcAft>
              <a:buNone/>
            </a:pPr>
            <a:endParaRPr lang="en-US" dirty="0"/>
          </a:p>
          <a:p>
            <a:pPr marL="0" lvl="0" indent="0">
              <a:spcBef>
                <a:spcPts val="0"/>
              </a:spcBef>
              <a:spcAft>
                <a:spcPts val="0"/>
              </a:spcAft>
              <a:buNone/>
            </a:pPr>
            <a:r>
              <a:rPr lang="en-US" dirty="0"/>
              <a:t>I can </a:t>
            </a:r>
            <a:r>
              <a:rPr lang="en-US" b="1" dirty="0"/>
              <a:t>have a great process but what good is that if I’m using outdated tools </a:t>
            </a:r>
            <a:r>
              <a:rPr lang="en-US" dirty="0"/>
              <a:t>I’ll be woefully behind competitors</a:t>
            </a:r>
          </a:p>
          <a:p>
            <a:pPr marL="0" lvl="0" indent="0">
              <a:spcBef>
                <a:spcPts val="0"/>
              </a:spcBef>
              <a:spcAft>
                <a:spcPts val="0"/>
              </a:spcAft>
              <a:buNone/>
            </a:pPr>
            <a:endParaRPr lang="en-US" dirty="0"/>
          </a:p>
          <a:p>
            <a:pPr marL="0" lvl="0" indent="0">
              <a:spcBef>
                <a:spcPts val="0"/>
              </a:spcBef>
              <a:spcAft>
                <a:spcPts val="0"/>
              </a:spcAft>
              <a:buNone/>
            </a:pPr>
            <a:r>
              <a:rPr lang="en-US" dirty="0"/>
              <a:t>I can </a:t>
            </a:r>
            <a:r>
              <a:rPr lang="en-US" b="1" dirty="0"/>
              <a:t>have amazing tools but if  my teams can’t collaborate and there’s no place to run things it’s a waste of time. </a:t>
            </a:r>
          </a:p>
          <a:p>
            <a:pPr marL="0" lvl="0" indent="0">
              <a:spcBef>
                <a:spcPts val="0"/>
              </a:spcBef>
              <a:spcAft>
                <a:spcPts val="0"/>
              </a:spcAft>
              <a:buNone/>
            </a:pPr>
            <a:endParaRPr lang="en-US" dirty="0"/>
          </a:p>
          <a:p>
            <a:pPr marL="0" lvl="0" indent="0">
              <a:spcBef>
                <a:spcPts val="0"/>
              </a:spcBef>
              <a:spcAft>
                <a:spcPts val="0"/>
              </a:spcAft>
              <a:buNone/>
            </a:pPr>
            <a:r>
              <a:rPr lang="en-US" dirty="0"/>
              <a:t>I can </a:t>
            </a:r>
            <a:r>
              <a:rPr lang="en-US" b="1" dirty="0"/>
              <a:t>have a great platform but if I’m deploying bad products I achieve nothing.</a:t>
            </a:r>
          </a:p>
          <a:p>
            <a:pPr marL="0" lvl="0" indent="0">
              <a:spcBef>
                <a:spcPts val="0"/>
              </a:spcBef>
              <a:spcAft>
                <a:spcPts val="0"/>
              </a:spcAft>
              <a:buNone/>
            </a:pPr>
            <a:endParaRPr lang="en-US" dirty="0"/>
          </a:p>
          <a:p>
            <a:pPr marL="0" lvl="0" indent="0">
              <a:spcBef>
                <a:spcPts val="0"/>
              </a:spcBef>
              <a:spcAft>
                <a:spcPts val="0"/>
              </a:spcAft>
              <a:buNone/>
            </a:pPr>
            <a:r>
              <a:rPr lang="en-US" dirty="0"/>
              <a:t>We’re at a unique nexus </a:t>
            </a:r>
            <a:r>
              <a:rPr lang="en-US" b="1" dirty="0"/>
              <a:t>at Pivotal were being able to help people build things the right way, using the right tools and running in the right spot </a:t>
            </a:r>
            <a:r>
              <a:rPr lang="en-US" dirty="0"/>
              <a:t>helps you build change that sticks!</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1"/>
        <p:cNvGrpSpPr/>
        <p:nvPr/>
      </p:nvGrpSpPr>
      <p:grpSpPr>
        <a:xfrm>
          <a:off x="0" y="0"/>
          <a:ext cx="0" cy="0"/>
          <a:chOff x="0" y="0"/>
          <a:chExt cx="0" cy="0"/>
        </a:xfrm>
      </p:grpSpPr>
      <p:sp>
        <p:nvSpPr>
          <p:cNvPr id="1772" name="Shape 177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73" name="Shape 177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3"/>
        <p:cNvGrpSpPr/>
        <p:nvPr/>
      </p:nvGrpSpPr>
      <p:grpSpPr>
        <a:xfrm>
          <a:off x="0" y="0"/>
          <a:ext cx="0" cy="0"/>
          <a:chOff x="0" y="0"/>
          <a:chExt cx="0" cy="0"/>
        </a:xfrm>
      </p:grpSpPr>
      <p:sp>
        <p:nvSpPr>
          <p:cNvPr id="2734" name="Google Shape;2734;g3c5d7b0eb8_0_0: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35" name="Google Shape;2735;g3c5d7b0eb8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200"/>
              <a:buFont typeface="Calibri"/>
              <a:buNone/>
            </a:pPr>
            <a:r>
              <a:rPr lang="en-US" sz="1200" b="0" i="0" u="none" strike="noStrike" cap="none" dirty="0">
                <a:solidFill>
                  <a:schemeClr val="dk1"/>
                </a:solidFill>
                <a:latin typeface="Calibri"/>
                <a:ea typeface="Calibri"/>
                <a:cs typeface="Calibri"/>
                <a:sym typeface="Calibri"/>
              </a:rPr>
              <a:t>You </a:t>
            </a:r>
            <a:r>
              <a:rPr lang="en-US" sz="1200" b="1" i="0" u="none" strike="noStrike" cap="none" dirty="0">
                <a:solidFill>
                  <a:schemeClr val="dk1"/>
                </a:solidFill>
                <a:latin typeface="Calibri"/>
                <a:ea typeface="Calibri"/>
                <a:cs typeface="Calibri"/>
                <a:sym typeface="Calibri"/>
              </a:rPr>
              <a:t>MUST be good </a:t>
            </a:r>
            <a:r>
              <a:rPr lang="en-US" sz="1200" b="0" i="0" u="none" strike="noStrike" cap="none" dirty="0">
                <a:solidFill>
                  <a:schemeClr val="dk1"/>
                </a:solidFill>
                <a:latin typeface="Calibri"/>
                <a:ea typeface="Calibri"/>
                <a:cs typeface="Calibri"/>
                <a:sym typeface="Calibri"/>
              </a:rPr>
              <a:t>at software!</a:t>
            </a:r>
          </a:p>
          <a:p>
            <a:pPr marL="0" marR="0" lvl="0" indent="0" algn="l" rtl="0">
              <a:spcBef>
                <a:spcPts val="0"/>
              </a:spcBef>
              <a:spcAft>
                <a:spcPts val="0"/>
              </a:spcAft>
              <a:buClr>
                <a:schemeClr val="dk1"/>
              </a:buClr>
              <a:buSzPts val="1200"/>
              <a:buFont typeface="Calibri"/>
              <a:buNone/>
            </a:pPr>
            <a:endParaRPr lang="en-US" sz="12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200"/>
              <a:buFont typeface="Calibri"/>
              <a:buNone/>
            </a:pPr>
            <a:r>
              <a:rPr lang="en-US" sz="1200" b="0" i="0" u="none" strike="noStrike" cap="none" dirty="0">
                <a:solidFill>
                  <a:schemeClr val="dk1"/>
                </a:solidFill>
                <a:latin typeface="Calibri"/>
                <a:ea typeface="Calibri"/>
                <a:cs typeface="Calibri"/>
                <a:sym typeface="Calibri"/>
              </a:rPr>
              <a:t>Customer expect it.  No loyalty, people switch based on </a:t>
            </a:r>
            <a:r>
              <a:rPr lang="en-US" sz="1200" b="1" i="0" u="none" strike="noStrike" cap="none" dirty="0">
                <a:solidFill>
                  <a:schemeClr val="dk1"/>
                </a:solidFill>
                <a:latin typeface="Calibri"/>
                <a:ea typeface="Calibri"/>
                <a:cs typeface="Calibri"/>
                <a:sym typeface="Calibri"/>
              </a:rPr>
              <a:t>experience</a:t>
            </a:r>
            <a:r>
              <a:rPr lang="en-US" sz="1200" b="0" i="0" u="none" strike="noStrike" cap="none" dirty="0">
                <a:solidFill>
                  <a:schemeClr val="dk1"/>
                </a:solidFill>
                <a:latin typeface="Calibri"/>
                <a:ea typeface="Calibri"/>
                <a:cs typeface="Calibri"/>
                <a:sym typeface="Calibri"/>
              </a:rPr>
              <a:t>.  </a:t>
            </a:r>
            <a:r>
              <a:rPr lang="en-US" sz="1200" b="1" i="0" u="none" strike="noStrike" cap="none" dirty="0">
                <a:solidFill>
                  <a:schemeClr val="dk1"/>
                </a:solidFill>
                <a:latin typeface="Calibri"/>
                <a:ea typeface="Calibri"/>
                <a:cs typeface="Calibri"/>
                <a:sym typeface="Calibri"/>
              </a:rPr>
              <a:t>Massage app experience</a:t>
            </a:r>
            <a:r>
              <a:rPr lang="en-US" sz="1200" b="0" i="0" u="none" strike="noStrike" cap="none" dirty="0">
                <a:solidFill>
                  <a:schemeClr val="dk1"/>
                </a:solidFill>
                <a:latin typeface="Calibri"/>
                <a:ea typeface="Calibri"/>
                <a:cs typeface="Calibri"/>
                <a:sym typeface="Calibri"/>
              </a:rPr>
              <a:t>.</a:t>
            </a:r>
          </a:p>
          <a:p>
            <a:pPr marL="0" marR="0" lvl="0" indent="0" algn="l" rtl="0">
              <a:spcBef>
                <a:spcPts val="0"/>
              </a:spcBef>
              <a:spcAft>
                <a:spcPts val="0"/>
              </a:spcAft>
              <a:buClr>
                <a:schemeClr val="dk1"/>
              </a:buClr>
              <a:buSzPts val="1200"/>
              <a:buFont typeface="Calibri"/>
              <a:buNone/>
            </a:pPr>
            <a:endParaRPr lang="en-US" sz="12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200"/>
              <a:buFont typeface="Calibri"/>
              <a:buNone/>
            </a:pPr>
            <a:r>
              <a:rPr lang="en-US" sz="1200" b="0" i="0" u="none" strike="noStrike" cap="none" dirty="0">
                <a:solidFill>
                  <a:schemeClr val="dk1"/>
                </a:solidFill>
                <a:latin typeface="Calibri"/>
                <a:ea typeface="Calibri"/>
                <a:cs typeface="Calibri"/>
                <a:sym typeface="Calibri"/>
              </a:rPr>
              <a:t>Meet the demands to operate at scale:  Keep </a:t>
            </a:r>
            <a:r>
              <a:rPr lang="en-US" sz="1200" b="1" i="0" u="none" strike="noStrike" cap="none" dirty="0">
                <a:solidFill>
                  <a:schemeClr val="dk1"/>
                </a:solidFill>
                <a:latin typeface="Calibri"/>
                <a:ea typeface="Calibri"/>
                <a:cs typeface="Calibri"/>
                <a:sym typeface="Calibri"/>
              </a:rPr>
              <a:t>growing operations</a:t>
            </a:r>
            <a:r>
              <a:rPr lang="en-US" sz="1200" b="0" i="0" u="none" strike="noStrike" cap="none" dirty="0">
                <a:solidFill>
                  <a:schemeClr val="dk1"/>
                </a:solidFill>
                <a:latin typeface="Calibri"/>
                <a:ea typeface="Calibri"/>
                <a:cs typeface="Calibri"/>
                <a:sym typeface="Calibri"/>
              </a:rPr>
              <a:t>?  </a:t>
            </a:r>
            <a:r>
              <a:rPr lang="en-US" sz="1200" b="1" i="0" u="none" strike="noStrike" cap="none" dirty="0">
                <a:solidFill>
                  <a:schemeClr val="dk1"/>
                </a:solidFill>
                <a:latin typeface="Calibri"/>
                <a:ea typeface="Calibri"/>
                <a:cs typeface="Calibri"/>
                <a:sym typeface="Calibri"/>
              </a:rPr>
              <a:t>Home Depot </a:t>
            </a:r>
            <a:r>
              <a:rPr lang="en-US" sz="1200" b="0" i="0" u="none" strike="noStrike" cap="none" dirty="0">
                <a:solidFill>
                  <a:schemeClr val="dk1"/>
                </a:solidFill>
                <a:latin typeface="Calibri"/>
                <a:ea typeface="Calibri"/>
                <a:cs typeface="Calibri"/>
                <a:sym typeface="Calibri"/>
              </a:rPr>
              <a:t>not hiring</a:t>
            </a:r>
          </a:p>
          <a:p>
            <a:pPr marL="0" marR="0" lvl="0" indent="0" algn="l" rtl="0">
              <a:spcBef>
                <a:spcPts val="0"/>
              </a:spcBef>
              <a:spcAft>
                <a:spcPts val="0"/>
              </a:spcAft>
              <a:buClr>
                <a:schemeClr val="dk1"/>
              </a:buClr>
              <a:buSzPts val="1200"/>
              <a:buFont typeface="Calibri"/>
              <a:buNone/>
            </a:pPr>
            <a:endParaRPr lang="en-US" sz="12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200"/>
              <a:buFont typeface="Calibri"/>
              <a:buNone/>
            </a:pPr>
            <a:r>
              <a:rPr lang="en-US" sz="1200" b="0" i="0" u="none" strike="noStrike" cap="none" dirty="0">
                <a:solidFill>
                  <a:schemeClr val="dk1"/>
                </a:solidFill>
                <a:latin typeface="Calibri"/>
                <a:ea typeface="Calibri"/>
                <a:cs typeface="Calibri"/>
                <a:sym typeface="Calibri"/>
              </a:rPr>
              <a:t>Being good at software presents business opportunities.  </a:t>
            </a:r>
            <a:r>
              <a:rPr lang="en-US" sz="1200" b="1" i="0" u="none" strike="noStrike" cap="none" dirty="0">
                <a:solidFill>
                  <a:schemeClr val="dk1"/>
                </a:solidFill>
                <a:latin typeface="Calibri"/>
                <a:ea typeface="Calibri"/>
                <a:cs typeface="Calibri"/>
                <a:sym typeface="Calibri"/>
              </a:rPr>
              <a:t>Innovation</a:t>
            </a:r>
            <a:r>
              <a:rPr lang="en-US" sz="1200" b="0" i="0" u="none" strike="noStrike" cap="none" dirty="0">
                <a:solidFill>
                  <a:schemeClr val="dk1"/>
                </a:solidFill>
                <a:latin typeface="Calibri"/>
                <a:ea typeface="Calibri"/>
                <a:cs typeface="Calibri"/>
                <a:sym typeface="Calibri"/>
              </a:rPr>
              <a:t> takes an </a:t>
            </a:r>
            <a:r>
              <a:rPr lang="en-US" sz="1200" b="1" i="0" u="none" strike="noStrike" cap="none" dirty="0">
                <a:solidFill>
                  <a:schemeClr val="dk1"/>
                </a:solidFill>
                <a:latin typeface="Calibri"/>
                <a:ea typeface="Calibri"/>
                <a:cs typeface="Calibri"/>
                <a:sym typeface="Calibri"/>
              </a:rPr>
              <a:t>idea and execution, GM Maven-rent a car, </a:t>
            </a:r>
            <a:r>
              <a:rPr lang="en-US" sz="1200" b="1" i="0" u="none" strike="noStrike" cap="none" dirty="0" err="1">
                <a:solidFill>
                  <a:schemeClr val="dk1"/>
                </a:solidFill>
                <a:latin typeface="Calibri"/>
                <a:ea typeface="Calibri"/>
                <a:cs typeface="Calibri"/>
                <a:sym typeface="Calibri"/>
              </a:rPr>
              <a:t>Tmobile</a:t>
            </a:r>
            <a:r>
              <a:rPr lang="en-US" sz="1200" b="1" i="0" u="none" strike="noStrike" cap="none" dirty="0">
                <a:solidFill>
                  <a:schemeClr val="dk1"/>
                </a:solidFill>
                <a:latin typeface="Calibri"/>
                <a:ea typeface="Calibri"/>
                <a:cs typeface="Calibri"/>
                <a:sym typeface="Calibri"/>
              </a:rPr>
              <a:t>-Tuesdays</a:t>
            </a:r>
          </a:p>
          <a:p>
            <a:pPr marL="0" marR="0" lvl="0" indent="0" algn="l" rtl="0">
              <a:spcBef>
                <a:spcPts val="0"/>
              </a:spcBef>
              <a:spcAft>
                <a:spcPts val="0"/>
              </a:spcAft>
              <a:buClr>
                <a:schemeClr val="dk1"/>
              </a:buClr>
              <a:buSzPts val="1200"/>
              <a:buFont typeface="Calibri"/>
              <a:buNone/>
            </a:pPr>
            <a:endParaRPr lang="en-US" sz="1200" b="1"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200"/>
              <a:buFont typeface="Calibri"/>
              <a:buNone/>
            </a:pPr>
            <a:r>
              <a:rPr lang="en-US" sz="1200" b="0" i="0" u="none" strike="noStrike" cap="none" dirty="0">
                <a:solidFill>
                  <a:schemeClr val="dk1"/>
                </a:solidFill>
                <a:latin typeface="Calibri"/>
                <a:ea typeface="Calibri"/>
                <a:cs typeface="Calibri"/>
                <a:sym typeface="Calibri"/>
              </a:rPr>
              <a:t>Competitors.  </a:t>
            </a:r>
            <a:r>
              <a:rPr lang="en-US" sz="1200" b="1" i="0" u="none" strike="noStrike" cap="none" dirty="0">
                <a:solidFill>
                  <a:schemeClr val="dk1"/>
                </a:solidFill>
                <a:latin typeface="Calibri"/>
                <a:ea typeface="Calibri"/>
                <a:cs typeface="Calibri"/>
                <a:sym typeface="Calibri"/>
              </a:rPr>
              <a:t>Amazon,</a:t>
            </a:r>
            <a:r>
              <a:rPr lang="en-US" sz="1200" b="0" i="0" u="none" strike="noStrike" cap="none" dirty="0">
                <a:solidFill>
                  <a:schemeClr val="dk1"/>
                </a:solidFill>
                <a:latin typeface="Calibri"/>
                <a:ea typeface="Calibri"/>
                <a:cs typeface="Calibri"/>
                <a:sym typeface="Calibri"/>
              </a:rPr>
              <a:t> Google Apple on one End.  </a:t>
            </a:r>
            <a:r>
              <a:rPr lang="en-US" sz="1200" b="1" i="0" u="none" strike="noStrike" cap="none" dirty="0">
                <a:solidFill>
                  <a:schemeClr val="dk1"/>
                </a:solidFill>
                <a:latin typeface="Calibri"/>
                <a:ea typeface="Calibri"/>
                <a:cs typeface="Calibri"/>
                <a:sym typeface="Calibri"/>
              </a:rPr>
              <a:t>Uber</a:t>
            </a:r>
            <a:r>
              <a:rPr lang="en-US" sz="1200" b="0" i="0" u="none" strike="noStrike" cap="none" dirty="0">
                <a:solidFill>
                  <a:schemeClr val="dk1"/>
                </a:solidFill>
                <a:latin typeface="Calibri"/>
                <a:ea typeface="Calibri"/>
                <a:cs typeface="Calibri"/>
                <a:sym typeface="Calibri"/>
              </a:rPr>
              <a:t> start ups on the other side.  </a:t>
            </a:r>
            <a:r>
              <a:rPr lang="en-US" sz="1200" b="1" i="0" u="none" strike="noStrike" cap="none" dirty="0">
                <a:solidFill>
                  <a:schemeClr val="dk1"/>
                </a:solidFill>
                <a:latin typeface="Calibri"/>
                <a:ea typeface="Calibri"/>
                <a:cs typeface="Calibri"/>
                <a:sym typeface="Calibri"/>
              </a:rPr>
              <a:t>Albertsons</a:t>
            </a:r>
          </a:p>
          <a:p>
            <a:pPr marL="0" marR="0" lvl="0" indent="0" algn="l" rtl="0">
              <a:spcBef>
                <a:spcPts val="0"/>
              </a:spcBef>
              <a:spcAft>
                <a:spcPts val="0"/>
              </a:spcAft>
              <a:buClr>
                <a:schemeClr val="dk1"/>
              </a:buClr>
              <a:buSzPts val="1200"/>
              <a:buFont typeface="Calibri"/>
              <a:buNone/>
            </a:pPr>
            <a:endParaRPr lang="en-US" sz="1200" b="1"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200"/>
              <a:buFont typeface="Calibri"/>
              <a:buNone/>
            </a:pPr>
            <a:r>
              <a:rPr lang="en-US" sz="1200" b="1" i="0" u="none" strike="noStrike" cap="none" dirty="0">
                <a:solidFill>
                  <a:schemeClr val="dk1"/>
                </a:solidFill>
                <a:latin typeface="Calibri"/>
                <a:ea typeface="Calibri"/>
                <a:cs typeface="Calibri"/>
                <a:sym typeface="Calibri"/>
              </a:rPr>
              <a:t>Selfish</a:t>
            </a:r>
            <a:r>
              <a:rPr lang="en-US" sz="1200" b="0" i="0" u="none" strike="noStrike" cap="none" dirty="0">
                <a:solidFill>
                  <a:schemeClr val="dk1"/>
                </a:solidFill>
                <a:latin typeface="Calibri"/>
                <a:ea typeface="Calibri"/>
                <a:cs typeface="Calibri"/>
                <a:sym typeface="Calibri"/>
              </a:rPr>
              <a:t>.  </a:t>
            </a:r>
            <a:r>
              <a:rPr lang="en-US" sz="1200" b="1" i="0" u="none" strike="noStrike" cap="none" dirty="0">
                <a:solidFill>
                  <a:schemeClr val="dk1"/>
                </a:solidFill>
                <a:latin typeface="Calibri"/>
                <a:ea typeface="Calibri"/>
                <a:cs typeface="Calibri"/>
                <a:sym typeface="Calibri"/>
              </a:rPr>
              <a:t>Great time </a:t>
            </a:r>
            <a:r>
              <a:rPr lang="en-US" sz="1200" b="0" i="0" u="none" strike="noStrike" cap="none" dirty="0">
                <a:solidFill>
                  <a:schemeClr val="dk1"/>
                </a:solidFill>
                <a:latin typeface="Calibri"/>
                <a:ea typeface="Calibri"/>
                <a:cs typeface="Calibri"/>
                <a:sym typeface="Calibri"/>
              </a:rPr>
              <a:t>to be building software, tons of innovation, should be fun.  </a:t>
            </a:r>
            <a:r>
              <a:rPr lang="en-US" sz="1200" b="1" i="0" u="none" strike="noStrike" cap="none" dirty="0">
                <a:solidFill>
                  <a:schemeClr val="dk1"/>
                </a:solidFill>
                <a:latin typeface="Calibri"/>
                <a:ea typeface="Calibri"/>
                <a:cs typeface="Calibri"/>
                <a:sym typeface="Calibri"/>
              </a:rPr>
              <a:t>Love to code</a:t>
            </a:r>
            <a:endParaRPr sz="1200" b="1" i="0" u="none" strike="noStrike" cap="none" dirty="0">
              <a:solidFill>
                <a:schemeClr val="dk1"/>
              </a:solidFill>
              <a:latin typeface="Calibri"/>
              <a:ea typeface="Calibri"/>
              <a:cs typeface="Calibri"/>
              <a:sym typeface="Calibri"/>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3"/>
        <p:cNvGrpSpPr/>
        <p:nvPr/>
      </p:nvGrpSpPr>
      <p:grpSpPr>
        <a:xfrm>
          <a:off x="0" y="0"/>
          <a:ext cx="0" cy="0"/>
          <a:chOff x="0" y="0"/>
          <a:chExt cx="0" cy="0"/>
        </a:xfrm>
      </p:grpSpPr>
      <p:sp>
        <p:nvSpPr>
          <p:cNvPr id="2744" name="Google Shape;2744;g3c5d7b0eb8_0_9: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45" name="Google Shape;2745;g3c5d7b0eb8_0_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200"/>
              <a:buFont typeface="Calibri"/>
              <a:buNone/>
            </a:pPr>
            <a:r>
              <a:rPr lang="en-US" sz="1200" dirty="0">
                <a:solidFill>
                  <a:schemeClr val="dk1"/>
                </a:solidFill>
                <a:latin typeface="Calibri"/>
                <a:ea typeface="Calibri"/>
                <a:cs typeface="Calibri"/>
                <a:sym typeface="Calibri"/>
              </a:rPr>
              <a:t>How do you determine that your </a:t>
            </a:r>
            <a:r>
              <a:rPr lang="en-US" sz="1200" b="1" dirty="0">
                <a:solidFill>
                  <a:schemeClr val="dk1"/>
                </a:solidFill>
                <a:latin typeface="Calibri"/>
                <a:ea typeface="Calibri"/>
                <a:cs typeface="Calibri"/>
                <a:sym typeface="Calibri"/>
              </a:rPr>
              <a:t>getting better</a:t>
            </a:r>
            <a:r>
              <a:rPr lang="en-US" sz="1200" dirty="0">
                <a:solidFill>
                  <a:schemeClr val="dk1"/>
                </a:solidFill>
                <a:latin typeface="Calibri"/>
                <a:ea typeface="Calibri"/>
                <a:cs typeface="Calibri"/>
                <a:sym typeface="Calibri"/>
              </a:rPr>
              <a:t>?</a:t>
            </a:r>
          </a:p>
          <a:p>
            <a:pPr marL="0" marR="0" lvl="0" indent="0" algn="l" rtl="0">
              <a:spcBef>
                <a:spcPts val="0"/>
              </a:spcBef>
              <a:spcAft>
                <a:spcPts val="0"/>
              </a:spcAft>
              <a:buClr>
                <a:schemeClr val="dk1"/>
              </a:buClr>
              <a:buSzPts val="1200"/>
              <a:buFont typeface="Calibri"/>
              <a:buNone/>
            </a:pPr>
            <a:endParaRPr lang="en-US" sz="1200" dirty="0">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200"/>
              <a:buFont typeface="Calibri"/>
              <a:buNone/>
            </a:pPr>
            <a:r>
              <a:rPr lang="en-US" sz="1200" dirty="0">
                <a:solidFill>
                  <a:schemeClr val="dk1"/>
                </a:solidFill>
                <a:latin typeface="Calibri"/>
                <a:ea typeface="Calibri"/>
                <a:cs typeface="Calibri"/>
                <a:sym typeface="Calibri"/>
              </a:rPr>
              <a:t>You must have </a:t>
            </a:r>
            <a:r>
              <a:rPr lang="en-US" sz="1200" b="1" dirty="0">
                <a:solidFill>
                  <a:schemeClr val="dk1"/>
                </a:solidFill>
                <a:latin typeface="Calibri"/>
                <a:ea typeface="Calibri"/>
                <a:cs typeface="Calibri"/>
                <a:sym typeface="Calibri"/>
              </a:rPr>
              <a:t>metrics</a:t>
            </a:r>
            <a:r>
              <a:rPr lang="en-US" sz="1200" dirty="0">
                <a:solidFill>
                  <a:schemeClr val="dk1"/>
                </a:solidFill>
                <a:latin typeface="Calibri"/>
                <a:ea typeface="Calibri"/>
                <a:cs typeface="Calibri"/>
                <a:sym typeface="Calibri"/>
              </a:rPr>
              <a:t>!  CIO measures productivity by “</a:t>
            </a:r>
            <a:r>
              <a:rPr lang="en-US" sz="1200" b="1" dirty="0">
                <a:solidFill>
                  <a:schemeClr val="dk1"/>
                </a:solidFill>
                <a:latin typeface="Calibri"/>
                <a:ea typeface="Calibri"/>
                <a:cs typeface="Calibri"/>
                <a:sym typeface="Calibri"/>
              </a:rPr>
              <a:t>Oh Craps</a:t>
            </a:r>
            <a:r>
              <a:rPr lang="en-US" sz="1200" dirty="0">
                <a:solidFill>
                  <a:schemeClr val="dk1"/>
                </a:solidFill>
                <a:latin typeface="Calibri"/>
                <a:ea typeface="Calibri"/>
                <a:cs typeface="Calibri"/>
                <a:sym typeface="Calibri"/>
              </a:rPr>
              <a:t>” </a:t>
            </a:r>
          </a:p>
          <a:p>
            <a:pPr marL="0" marR="0" lvl="0" indent="0" algn="l" rtl="0">
              <a:spcBef>
                <a:spcPts val="0"/>
              </a:spcBef>
              <a:spcAft>
                <a:spcPts val="0"/>
              </a:spcAft>
              <a:buClr>
                <a:schemeClr val="dk1"/>
              </a:buClr>
              <a:buSzPts val="1200"/>
              <a:buFont typeface="Calibri"/>
              <a:buNone/>
            </a:pPr>
            <a:endParaRPr lang="en-US" sz="1200" dirty="0">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200"/>
              <a:buFont typeface="Calibri"/>
              <a:buNone/>
            </a:pPr>
            <a:r>
              <a:rPr lang="en-US" sz="1200" b="1" dirty="0">
                <a:solidFill>
                  <a:schemeClr val="dk1"/>
                </a:solidFill>
                <a:latin typeface="Calibri"/>
                <a:ea typeface="Calibri"/>
                <a:cs typeface="Calibri"/>
                <a:sym typeface="Calibri"/>
              </a:rPr>
              <a:t>Speed</a:t>
            </a:r>
            <a:r>
              <a:rPr lang="en-US" sz="1200" dirty="0">
                <a:solidFill>
                  <a:schemeClr val="dk1"/>
                </a:solidFill>
                <a:latin typeface="Calibri"/>
                <a:ea typeface="Calibri"/>
                <a:cs typeface="Calibri"/>
                <a:sym typeface="Calibri"/>
              </a:rPr>
              <a:t>.  Not just style sheet changes, actually deploying code.  Turn around on </a:t>
            </a:r>
            <a:r>
              <a:rPr lang="en-US" sz="1200" b="1" dirty="0">
                <a:solidFill>
                  <a:schemeClr val="dk1"/>
                </a:solidFill>
                <a:latin typeface="Calibri"/>
                <a:ea typeface="Calibri"/>
                <a:cs typeface="Calibri"/>
                <a:sym typeface="Calibri"/>
              </a:rPr>
              <a:t>defects or tickets</a:t>
            </a:r>
            <a:r>
              <a:rPr lang="en-US" sz="1200" dirty="0">
                <a:solidFill>
                  <a:schemeClr val="dk1"/>
                </a:solidFill>
                <a:latin typeface="Calibri"/>
                <a:ea typeface="Calibri"/>
                <a:cs typeface="Calibri"/>
                <a:sym typeface="Calibri"/>
              </a:rPr>
              <a:t>.  Time to implement a feature or get something into QA hands.  Make changes and roll them back?</a:t>
            </a:r>
          </a:p>
          <a:p>
            <a:pPr marL="0" marR="0" lvl="0" indent="0" algn="l" rtl="0">
              <a:spcBef>
                <a:spcPts val="0"/>
              </a:spcBef>
              <a:spcAft>
                <a:spcPts val="0"/>
              </a:spcAft>
              <a:buClr>
                <a:schemeClr val="dk1"/>
              </a:buClr>
              <a:buSzPts val="1200"/>
              <a:buFont typeface="Calibri"/>
              <a:buNone/>
            </a:pPr>
            <a:endParaRPr lang="en-US" sz="1200" dirty="0">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200"/>
              <a:buFont typeface="Calibri"/>
              <a:buNone/>
            </a:pPr>
            <a:r>
              <a:rPr lang="en-US" sz="1200" dirty="0">
                <a:solidFill>
                  <a:schemeClr val="dk1"/>
                </a:solidFill>
                <a:latin typeface="Calibri"/>
                <a:ea typeface="Calibri"/>
                <a:cs typeface="Calibri"/>
                <a:sym typeface="Calibri"/>
              </a:rPr>
              <a:t>Are we </a:t>
            </a:r>
            <a:r>
              <a:rPr lang="en-US" sz="1200" b="1" dirty="0">
                <a:solidFill>
                  <a:schemeClr val="dk1"/>
                </a:solidFill>
                <a:latin typeface="Calibri"/>
                <a:ea typeface="Calibri"/>
                <a:cs typeface="Calibri"/>
                <a:sym typeface="Calibri"/>
              </a:rPr>
              <a:t>adjusting to scale </a:t>
            </a:r>
            <a:r>
              <a:rPr lang="en-US" sz="1200" dirty="0">
                <a:solidFill>
                  <a:schemeClr val="dk1"/>
                </a:solidFill>
                <a:latin typeface="Calibri"/>
                <a:ea typeface="Calibri"/>
                <a:cs typeface="Calibri"/>
                <a:sym typeface="Calibri"/>
              </a:rPr>
              <a:t>as we create more software and expose more parts of the system?  Can we handle unexpected </a:t>
            </a:r>
            <a:r>
              <a:rPr lang="en-US" sz="1200" b="1" dirty="0">
                <a:solidFill>
                  <a:schemeClr val="dk1"/>
                </a:solidFill>
                <a:latin typeface="Calibri"/>
                <a:ea typeface="Calibri"/>
                <a:cs typeface="Calibri"/>
                <a:sym typeface="Calibri"/>
              </a:rPr>
              <a:t>bursts?  </a:t>
            </a:r>
            <a:r>
              <a:rPr lang="en-US" sz="1200" b="0" dirty="0">
                <a:solidFill>
                  <a:schemeClr val="dk1"/>
                </a:solidFill>
                <a:latin typeface="Calibri"/>
                <a:ea typeface="Calibri"/>
                <a:cs typeface="Calibri"/>
                <a:sym typeface="Calibri"/>
              </a:rPr>
              <a:t>People expect stability today different world.  </a:t>
            </a:r>
            <a:r>
              <a:rPr lang="en-US" sz="1200" b="1" dirty="0">
                <a:solidFill>
                  <a:schemeClr val="dk1"/>
                </a:solidFill>
                <a:latin typeface="Calibri"/>
                <a:ea typeface="Calibri"/>
                <a:cs typeface="Calibri"/>
                <a:sym typeface="Calibri"/>
              </a:rPr>
              <a:t>Google Load Balancer </a:t>
            </a:r>
            <a:r>
              <a:rPr lang="en-US" sz="1200" b="0" dirty="0">
                <a:solidFill>
                  <a:schemeClr val="dk1"/>
                </a:solidFill>
                <a:latin typeface="Calibri"/>
                <a:ea typeface="Calibri"/>
                <a:cs typeface="Calibri"/>
                <a:sym typeface="Calibri"/>
              </a:rPr>
              <a:t>or </a:t>
            </a:r>
            <a:r>
              <a:rPr lang="en-US" sz="1200" b="1" dirty="0">
                <a:solidFill>
                  <a:schemeClr val="dk1"/>
                </a:solidFill>
                <a:latin typeface="Calibri"/>
                <a:ea typeface="Calibri"/>
                <a:cs typeface="Calibri"/>
                <a:sym typeface="Calibri"/>
              </a:rPr>
              <a:t>Amazon Prime Day</a:t>
            </a:r>
          </a:p>
          <a:p>
            <a:pPr marL="0" marR="0" lvl="0" indent="0" algn="l" rtl="0">
              <a:spcBef>
                <a:spcPts val="0"/>
              </a:spcBef>
              <a:spcAft>
                <a:spcPts val="0"/>
              </a:spcAft>
              <a:buClr>
                <a:schemeClr val="dk1"/>
              </a:buClr>
              <a:buSzPts val="1200"/>
              <a:buFont typeface="Calibri"/>
              <a:buNone/>
            </a:pPr>
            <a:endParaRPr lang="en-US" sz="1200" b="1" dirty="0">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200"/>
              <a:buFont typeface="Calibri"/>
              <a:buNone/>
            </a:pPr>
            <a:r>
              <a:rPr lang="en-US" sz="1200" b="0" dirty="0">
                <a:solidFill>
                  <a:schemeClr val="dk1"/>
                </a:solidFill>
                <a:latin typeface="Calibri"/>
                <a:ea typeface="Calibri"/>
                <a:cs typeface="Calibri"/>
                <a:sym typeface="Calibri"/>
              </a:rPr>
              <a:t>How do we </a:t>
            </a:r>
            <a:r>
              <a:rPr lang="en-US" sz="1200" b="1" dirty="0">
                <a:solidFill>
                  <a:schemeClr val="dk1"/>
                </a:solidFill>
                <a:latin typeface="Calibri"/>
                <a:ea typeface="Calibri"/>
                <a:cs typeface="Calibri"/>
                <a:sym typeface="Calibri"/>
              </a:rPr>
              <a:t>measure security</a:t>
            </a:r>
            <a:r>
              <a:rPr lang="en-US" sz="1200" b="0" dirty="0">
                <a:solidFill>
                  <a:schemeClr val="dk1"/>
                </a:solidFill>
                <a:latin typeface="Calibri"/>
                <a:ea typeface="Calibri"/>
                <a:cs typeface="Calibri"/>
                <a:sym typeface="Calibri"/>
              </a:rPr>
              <a:t>.  Do you say I’m 90% more secure than last year?  How </a:t>
            </a:r>
            <a:r>
              <a:rPr lang="en-US" sz="1200" b="1" dirty="0">
                <a:solidFill>
                  <a:schemeClr val="dk1"/>
                </a:solidFill>
                <a:latin typeface="Calibri"/>
                <a:ea typeface="Calibri"/>
                <a:cs typeface="Calibri"/>
                <a:sym typeface="Calibri"/>
              </a:rPr>
              <a:t>old are credentials</a:t>
            </a:r>
            <a:r>
              <a:rPr lang="en-US" sz="1200" b="0" dirty="0">
                <a:solidFill>
                  <a:schemeClr val="dk1"/>
                </a:solidFill>
                <a:latin typeface="Calibri"/>
                <a:ea typeface="Calibri"/>
                <a:cs typeface="Calibri"/>
                <a:sym typeface="Calibri"/>
              </a:rPr>
              <a:t>?  How many </a:t>
            </a:r>
            <a:r>
              <a:rPr lang="en-US" sz="1200" b="1" dirty="0">
                <a:solidFill>
                  <a:schemeClr val="dk1"/>
                </a:solidFill>
                <a:latin typeface="Calibri"/>
                <a:ea typeface="Calibri"/>
                <a:cs typeface="Calibri"/>
                <a:sym typeface="Calibri"/>
              </a:rPr>
              <a:t>patch cycles </a:t>
            </a:r>
            <a:r>
              <a:rPr lang="en-US" sz="1200" b="0" dirty="0">
                <a:solidFill>
                  <a:schemeClr val="dk1"/>
                </a:solidFill>
                <a:latin typeface="Calibri"/>
                <a:ea typeface="Calibri"/>
                <a:cs typeface="Calibri"/>
                <a:sym typeface="Calibri"/>
              </a:rPr>
              <a:t>am I behind on the app, dependencies and servers?  </a:t>
            </a:r>
            <a:r>
              <a:rPr lang="en-US" sz="1200" b="1" dirty="0">
                <a:solidFill>
                  <a:schemeClr val="dk1"/>
                </a:solidFill>
                <a:latin typeface="Calibri"/>
                <a:ea typeface="Calibri"/>
                <a:cs typeface="Calibri"/>
                <a:sym typeface="Calibri"/>
              </a:rPr>
              <a:t>Composing apps, Function service </a:t>
            </a:r>
            <a:r>
              <a:rPr lang="en-US" sz="1200" b="0" dirty="0">
                <a:solidFill>
                  <a:schemeClr val="dk1"/>
                </a:solidFill>
                <a:latin typeface="Calibri"/>
                <a:ea typeface="Calibri"/>
                <a:cs typeface="Calibri"/>
                <a:sym typeface="Calibri"/>
              </a:rPr>
              <a:t>lots of code</a:t>
            </a:r>
          </a:p>
          <a:p>
            <a:pPr marL="0" marR="0" lvl="0" indent="0" algn="l" rtl="0">
              <a:spcBef>
                <a:spcPts val="0"/>
              </a:spcBef>
              <a:spcAft>
                <a:spcPts val="0"/>
              </a:spcAft>
              <a:buClr>
                <a:schemeClr val="dk1"/>
              </a:buClr>
              <a:buSzPts val="1200"/>
              <a:buFont typeface="Calibri"/>
              <a:buNone/>
            </a:pPr>
            <a:endParaRPr lang="en-US" sz="1200" b="0" dirty="0">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200"/>
              <a:buFont typeface="Calibri"/>
              <a:buNone/>
            </a:pPr>
            <a:r>
              <a:rPr lang="en-US" sz="1200" b="0" dirty="0">
                <a:solidFill>
                  <a:schemeClr val="dk1"/>
                </a:solidFill>
                <a:latin typeface="Calibri"/>
                <a:ea typeface="Calibri"/>
                <a:cs typeface="Calibri"/>
                <a:sym typeface="Calibri"/>
              </a:rPr>
              <a:t>IT savings…money doesn’t go away but </a:t>
            </a:r>
            <a:r>
              <a:rPr lang="en-US" sz="1200" b="1" dirty="0">
                <a:solidFill>
                  <a:schemeClr val="dk1"/>
                </a:solidFill>
                <a:latin typeface="Calibri"/>
                <a:ea typeface="Calibri"/>
                <a:cs typeface="Calibri"/>
                <a:sym typeface="Calibri"/>
              </a:rPr>
              <a:t>adding productivity</a:t>
            </a:r>
            <a:r>
              <a:rPr lang="en-US" sz="1200" b="0" dirty="0">
                <a:solidFill>
                  <a:schemeClr val="dk1"/>
                </a:solidFill>
                <a:latin typeface="Calibri"/>
                <a:ea typeface="Calibri"/>
                <a:cs typeface="Calibri"/>
                <a:sym typeface="Calibri"/>
              </a:rPr>
              <a:t>.  We double productivity from 40% to 80% then that’s more work getting done by fewer people.  </a:t>
            </a:r>
            <a:r>
              <a:rPr lang="en-US" sz="1200" b="1" dirty="0">
                <a:solidFill>
                  <a:schemeClr val="dk1"/>
                </a:solidFill>
                <a:latin typeface="Calibri"/>
                <a:ea typeface="Calibri"/>
                <a:cs typeface="Calibri"/>
                <a:sym typeface="Calibri"/>
              </a:rPr>
              <a:t>Not hiring</a:t>
            </a:r>
            <a:r>
              <a:rPr lang="en-US" sz="1200" b="0" dirty="0">
                <a:solidFill>
                  <a:schemeClr val="dk1"/>
                </a:solidFill>
                <a:latin typeface="Calibri"/>
                <a:ea typeface="Calibri"/>
                <a:cs typeface="Calibri"/>
                <a:sym typeface="Calibri"/>
              </a:rPr>
              <a:t>.  </a:t>
            </a:r>
            <a:r>
              <a:rPr lang="en-US" sz="1200" b="1" dirty="0">
                <a:solidFill>
                  <a:schemeClr val="dk1"/>
                </a:solidFill>
                <a:latin typeface="Calibri"/>
                <a:ea typeface="Calibri"/>
                <a:cs typeface="Calibri"/>
                <a:sym typeface="Calibri"/>
              </a:rPr>
              <a:t>Scales well at enterprise</a:t>
            </a:r>
            <a:endParaRPr lang="en" sz="1200" b="1" dirty="0">
              <a:solidFill>
                <a:schemeClr val="dk1"/>
              </a:solidFill>
              <a:latin typeface="Calibri"/>
              <a:ea typeface="Calibri"/>
              <a:cs typeface="Calibri"/>
              <a:sym typeface="Calibri"/>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9"/>
        <p:cNvGrpSpPr/>
        <p:nvPr/>
      </p:nvGrpSpPr>
      <p:grpSpPr>
        <a:xfrm>
          <a:off x="0" y="0"/>
          <a:ext cx="0" cy="0"/>
          <a:chOff x="0" y="0"/>
          <a:chExt cx="0" cy="0"/>
        </a:xfrm>
      </p:grpSpPr>
      <p:sp>
        <p:nvSpPr>
          <p:cNvPr id="2750" name="Google Shape;2750;g3c8b8dcb3d_0_0: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51" name="Google Shape;2751;g3c8b8dcb3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dirty="0"/>
              <a:t>So why don’t you have those metrics?</a:t>
            </a:r>
          </a:p>
          <a:p>
            <a:pPr marL="0" lvl="0" indent="0">
              <a:spcBef>
                <a:spcPts val="0"/>
              </a:spcBef>
              <a:spcAft>
                <a:spcPts val="0"/>
              </a:spcAft>
              <a:buNone/>
            </a:pPr>
            <a:endParaRPr lang="en-US" dirty="0"/>
          </a:p>
          <a:p>
            <a:pPr marL="0" lvl="0" indent="0">
              <a:spcBef>
                <a:spcPts val="0"/>
              </a:spcBef>
              <a:spcAft>
                <a:spcPts val="0"/>
              </a:spcAft>
              <a:buNone/>
            </a:pPr>
            <a:r>
              <a:rPr lang="en-US" dirty="0"/>
              <a:t>Experimentation tough.  Long time to get a server?</a:t>
            </a:r>
          </a:p>
          <a:p>
            <a:pPr marL="0" lvl="0" indent="0">
              <a:spcBef>
                <a:spcPts val="0"/>
              </a:spcBef>
              <a:spcAft>
                <a:spcPts val="0"/>
              </a:spcAft>
              <a:buNone/>
            </a:pPr>
            <a:endParaRPr lang="en-US" dirty="0"/>
          </a:p>
          <a:p>
            <a:pPr marL="0" lvl="0" indent="0">
              <a:spcBef>
                <a:spcPts val="0"/>
              </a:spcBef>
              <a:spcAft>
                <a:spcPts val="0"/>
              </a:spcAft>
              <a:buNone/>
            </a:pPr>
            <a:r>
              <a:rPr lang="en-US" dirty="0"/>
              <a:t>Outdated platform…can have all the process in the world, six sigma, </a:t>
            </a:r>
            <a:r>
              <a:rPr lang="en-US" dirty="0" err="1"/>
              <a:t>etc</a:t>
            </a:r>
            <a:r>
              <a:rPr lang="en-US" dirty="0"/>
              <a:t>, </a:t>
            </a:r>
            <a:r>
              <a:rPr lang="en-US" b="1" dirty="0"/>
              <a:t>deploy or compile </a:t>
            </a:r>
            <a:r>
              <a:rPr lang="en-US" dirty="0"/>
              <a:t>in a timely fashion. </a:t>
            </a:r>
            <a:r>
              <a:rPr lang="en-US" b="1" dirty="0"/>
              <a:t>No feedback loops.  </a:t>
            </a:r>
          </a:p>
          <a:p>
            <a:pPr marL="0" lvl="0" indent="0">
              <a:spcBef>
                <a:spcPts val="0"/>
              </a:spcBef>
              <a:spcAft>
                <a:spcPts val="0"/>
              </a:spcAft>
              <a:buNone/>
            </a:pPr>
            <a:endParaRPr lang="en-US" b="1" dirty="0"/>
          </a:p>
          <a:p>
            <a:pPr marL="0" lvl="0" indent="0">
              <a:spcBef>
                <a:spcPts val="0"/>
              </a:spcBef>
              <a:spcAft>
                <a:spcPts val="0"/>
              </a:spcAft>
              <a:buNone/>
            </a:pPr>
            <a:r>
              <a:rPr lang="en-US" b="1" dirty="0"/>
              <a:t>Good at process at Pivotal </a:t>
            </a:r>
            <a:r>
              <a:rPr lang="en-US" b="0" dirty="0"/>
              <a:t>but if you don’t have somewhere to </a:t>
            </a:r>
            <a:r>
              <a:rPr lang="en-US" b="1" dirty="0"/>
              <a:t>deploy </a:t>
            </a:r>
            <a:r>
              <a:rPr lang="en-US" b="0" dirty="0"/>
              <a:t>you’re going nowhere.</a:t>
            </a:r>
          </a:p>
          <a:p>
            <a:pPr marL="0" lvl="0" indent="0">
              <a:spcBef>
                <a:spcPts val="0"/>
              </a:spcBef>
              <a:spcAft>
                <a:spcPts val="0"/>
              </a:spcAft>
              <a:buNone/>
            </a:pPr>
            <a:endParaRPr lang="en-US" b="0" dirty="0"/>
          </a:p>
          <a:p>
            <a:pPr marL="0" lvl="0" indent="0">
              <a:spcBef>
                <a:spcPts val="0"/>
              </a:spcBef>
              <a:spcAft>
                <a:spcPts val="0"/>
              </a:spcAft>
              <a:buNone/>
            </a:pPr>
            <a:r>
              <a:rPr lang="en-US" b="0" dirty="0"/>
              <a:t>Shifting focus now.  Not about making </a:t>
            </a:r>
            <a:r>
              <a:rPr lang="en-US" b="1" dirty="0"/>
              <a:t>IT more efficient.  And sometimes people have different incentives.   </a:t>
            </a:r>
            <a:r>
              <a:rPr lang="en-US" b="0" dirty="0"/>
              <a:t>Going nowhere until you make it about adding </a:t>
            </a:r>
            <a:r>
              <a:rPr lang="en-US" b="1" dirty="0"/>
              <a:t>value for customer</a:t>
            </a:r>
            <a:r>
              <a:rPr lang="en-US" b="0" dirty="0"/>
              <a:t>.</a:t>
            </a:r>
          </a:p>
          <a:p>
            <a:pPr marL="0" lvl="0" indent="0">
              <a:spcBef>
                <a:spcPts val="0"/>
              </a:spcBef>
              <a:spcAft>
                <a:spcPts val="0"/>
              </a:spcAft>
              <a:buNone/>
            </a:pPr>
            <a:endParaRPr lang="en-US" b="0" dirty="0"/>
          </a:p>
          <a:p>
            <a:pPr marL="0" lvl="0" indent="0">
              <a:spcBef>
                <a:spcPts val="0"/>
              </a:spcBef>
              <a:spcAft>
                <a:spcPts val="0"/>
              </a:spcAft>
              <a:buNone/>
            </a:pPr>
            <a:r>
              <a:rPr lang="en-US" b="0" dirty="0"/>
              <a:t>Adrian </a:t>
            </a:r>
            <a:r>
              <a:rPr lang="en-US" b="0" dirty="0" err="1"/>
              <a:t>Crockcoft</a:t>
            </a:r>
            <a:r>
              <a:rPr lang="en-US" b="0" dirty="0"/>
              <a:t> formerly of Netflix now AWS talks about journey from </a:t>
            </a:r>
            <a:r>
              <a:rPr lang="en-US" b="1" dirty="0"/>
              <a:t>wont work, unicorns, to how</a:t>
            </a:r>
            <a:r>
              <a:rPr lang="en-US" b="0" dirty="0"/>
              <a:t>?  And he says I hired them from you because they were </a:t>
            </a:r>
            <a:r>
              <a:rPr lang="en-US" b="1" dirty="0"/>
              <a:t>frustrated</a:t>
            </a:r>
            <a:r>
              <a:rPr lang="en-US" b="0" dirty="0"/>
              <a:t>.  </a:t>
            </a:r>
            <a:r>
              <a:rPr lang="en-US" b="1" dirty="0"/>
              <a:t>No magic.</a:t>
            </a:r>
            <a:endParaRPr b="1"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8"/>
        <p:cNvGrpSpPr/>
        <p:nvPr/>
      </p:nvGrpSpPr>
      <p:grpSpPr>
        <a:xfrm>
          <a:off x="0" y="0"/>
          <a:ext cx="0" cy="0"/>
          <a:chOff x="0" y="0"/>
          <a:chExt cx="0" cy="0"/>
        </a:xfrm>
      </p:grpSpPr>
      <p:sp>
        <p:nvSpPr>
          <p:cNvPr id="2759" name="Google Shape;2759;g3c5d7b0eb8_0_14: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60" name="Google Shape;2760;g3c5d7b0eb8_0_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200"/>
              <a:buFont typeface="Calibri"/>
              <a:buNone/>
            </a:pPr>
            <a:r>
              <a:rPr lang="en" sz="1200" dirty="0">
                <a:solidFill>
                  <a:schemeClr val="dk1"/>
                </a:solidFill>
                <a:latin typeface="Calibri"/>
                <a:ea typeface="Calibri"/>
                <a:cs typeface="Calibri"/>
                <a:sym typeface="Calibri"/>
              </a:rPr>
              <a:t>Developer productivity improvements</a:t>
            </a:r>
          </a:p>
          <a:p>
            <a:pPr marL="0" marR="0" lvl="0" indent="0" algn="l" rtl="0">
              <a:spcBef>
                <a:spcPts val="0"/>
              </a:spcBef>
              <a:spcAft>
                <a:spcPts val="0"/>
              </a:spcAft>
              <a:buClr>
                <a:schemeClr val="dk1"/>
              </a:buClr>
              <a:buSzPts val="1200"/>
              <a:buFont typeface="Calibri"/>
              <a:buNone/>
            </a:pPr>
            <a:endParaRPr lang="en" sz="1200" b="0" i="0" u="none" strike="noStrike" cap="none" dirty="0">
              <a:solidFill>
                <a:schemeClr val="dk1"/>
              </a:solidFill>
              <a:latin typeface="Calibri"/>
              <a:ea typeface="Calibri"/>
              <a:cs typeface="Calibri"/>
              <a:sym typeface="Calibri"/>
            </a:endParaRPr>
          </a:p>
          <a:p>
            <a:pPr marL="0" lvl="0" indent="0" rtl="0">
              <a:spcBef>
                <a:spcPts val="0"/>
              </a:spcBef>
              <a:spcAft>
                <a:spcPts val="0"/>
              </a:spcAft>
              <a:buNone/>
            </a:pPr>
            <a:r>
              <a:rPr lang="en-US" sz="1200" dirty="0">
                <a:solidFill>
                  <a:schemeClr val="dk1"/>
                </a:solidFill>
              </a:rPr>
              <a:t>The transformation is real!  </a:t>
            </a:r>
            <a:r>
              <a:rPr lang="en-US" sz="1200" b="1" dirty="0">
                <a:solidFill>
                  <a:schemeClr val="dk1"/>
                </a:solidFill>
              </a:rPr>
              <a:t>Real companies like you!  Not </a:t>
            </a:r>
            <a:r>
              <a:rPr lang="en-US" sz="1200" b="1" dirty="0" err="1">
                <a:solidFill>
                  <a:schemeClr val="dk1"/>
                </a:solidFill>
              </a:rPr>
              <a:t>snpchat</a:t>
            </a:r>
            <a:r>
              <a:rPr lang="en-US" sz="1200" b="1" dirty="0">
                <a:solidFill>
                  <a:schemeClr val="dk1"/>
                </a:solidFill>
              </a:rPr>
              <a:t> adding a new filter</a:t>
            </a:r>
          </a:p>
          <a:p>
            <a:pPr marL="0" lvl="0" indent="0" rtl="0">
              <a:spcBef>
                <a:spcPts val="0"/>
              </a:spcBef>
              <a:spcAft>
                <a:spcPts val="0"/>
              </a:spcAft>
              <a:buNone/>
            </a:pPr>
            <a:endParaRPr lang="en-US" sz="1200" dirty="0">
              <a:solidFill>
                <a:schemeClr val="dk1"/>
              </a:solidFill>
            </a:endParaRPr>
          </a:p>
          <a:p>
            <a:pPr marL="0" lvl="0" indent="0" rtl="0">
              <a:spcBef>
                <a:spcPts val="0"/>
              </a:spcBef>
              <a:spcAft>
                <a:spcPts val="0"/>
              </a:spcAft>
              <a:buNone/>
            </a:pPr>
            <a:r>
              <a:rPr lang="en-US" sz="1200" dirty="0">
                <a:solidFill>
                  <a:schemeClr val="dk1"/>
                </a:solidFill>
              </a:rPr>
              <a:t>At Pivotal we’ve seen our partners make profound Digital Transformations!</a:t>
            </a:r>
          </a:p>
          <a:p>
            <a:pPr marL="0" lvl="0" indent="0" rtl="0">
              <a:spcBef>
                <a:spcPts val="0"/>
              </a:spcBef>
              <a:spcAft>
                <a:spcPts val="0"/>
              </a:spcAft>
              <a:buNone/>
            </a:pPr>
            <a:endParaRPr lang="en-US" sz="1200" dirty="0">
              <a:solidFill>
                <a:schemeClr val="dk1"/>
              </a:solidFill>
            </a:endParaRPr>
          </a:p>
          <a:p>
            <a:pPr marL="0" lvl="0" indent="0" rtl="0">
              <a:spcBef>
                <a:spcPts val="0"/>
              </a:spcBef>
              <a:spcAft>
                <a:spcPts val="0"/>
              </a:spcAft>
              <a:buNone/>
            </a:pPr>
            <a:r>
              <a:rPr lang="en-US" sz="1200" dirty="0">
                <a:solidFill>
                  <a:schemeClr val="dk1"/>
                </a:solidFill>
              </a:rPr>
              <a:t>We’ve seen </a:t>
            </a:r>
            <a:r>
              <a:rPr lang="en-US" sz="1200" dirty="0" err="1">
                <a:solidFill>
                  <a:schemeClr val="dk1"/>
                </a:solidFill>
              </a:rPr>
              <a:t>T-mobile</a:t>
            </a:r>
            <a:r>
              <a:rPr lang="en-US" sz="1200" dirty="0">
                <a:solidFill>
                  <a:schemeClr val="dk1"/>
                </a:solidFill>
              </a:rPr>
              <a:t> go from a 72 step, 7 month deployment down to same day deploys.</a:t>
            </a:r>
          </a:p>
          <a:p>
            <a:pPr marL="0" lvl="0" indent="0" rtl="0">
              <a:spcBef>
                <a:spcPts val="0"/>
              </a:spcBef>
              <a:spcAft>
                <a:spcPts val="0"/>
              </a:spcAft>
              <a:buNone/>
            </a:pPr>
            <a:endParaRPr lang="en-US" sz="1200" dirty="0">
              <a:solidFill>
                <a:schemeClr val="dk1"/>
              </a:solidFill>
            </a:endParaRPr>
          </a:p>
          <a:p>
            <a:pPr marL="0" lvl="0" indent="0" rtl="0">
              <a:spcBef>
                <a:spcPts val="0"/>
              </a:spcBef>
              <a:spcAft>
                <a:spcPts val="0"/>
              </a:spcAft>
              <a:buNone/>
            </a:pPr>
            <a:r>
              <a:rPr lang="en-US" sz="1200" dirty="0">
                <a:solidFill>
                  <a:schemeClr val="dk1"/>
                </a:solidFill>
              </a:rPr>
              <a:t>At Liberty Mutual we’ve seen them build an MVP in one month with revenue generating version a couple of months later</a:t>
            </a:r>
          </a:p>
          <a:p>
            <a:pPr marL="0" lvl="0" indent="0" rtl="0">
              <a:spcBef>
                <a:spcPts val="0"/>
              </a:spcBef>
              <a:spcAft>
                <a:spcPts val="0"/>
              </a:spcAft>
              <a:buNone/>
            </a:pPr>
            <a:endParaRPr lang="en-US" sz="1200" dirty="0">
              <a:solidFill>
                <a:schemeClr val="dk1"/>
              </a:solidFill>
            </a:endParaRPr>
          </a:p>
          <a:p>
            <a:pPr marL="0" lvl="0" indent="0" rtl="0">
              <a:spcBef>
                <a:spcPts val="0"/>
              </a:spcBef>
              <a:spcAft>
                <a:spcPts val="0"/>
              </a:spcAft>
              <a:buNone/>
            </a:pPr>
            <a:r>
              <a:rPr lang="en-US" sz="1200" dirty="0">
                <a:solidFill>
                  <a:schemeClr val="dk1"/>
                </a:solidFill>
              </a:rPr>
              <a:t>Comcast supports  a large development team with just  a few operators</a:t>
            </a:r>
          </a:p>
          <a:p>
            <a:pPr marL="0" lvl="0" indent="0" rtl="0">
              <a:spcBef>
                <a:spcPts val="0"/>
              </a:spcBef>
              <a:spcAft>
                <a:spcPts val="0"/>
              </a:spcAft>
              <a:buNone/>
            </a:pPr>
            <a:endParaRPr lang="en-US" sz="1200" dirty="0">
              <a:solidFill>
                <a:schemeClr val="dk1"/>
              </a:solidFill>
            </a:endParaRPr>
          </a:p>
          <a:p>
            <a:pPr marL="0" lvl="0" indent="0" rtl="0">
              <a:spcBef>
                <a:spcPts val="0"/>
              </a:spcBef>
              <a:spcAft>
                <a:spcPts val="0"/>
              </a:spcAft>
              <a:buNone/>
            </a:pPr>
            <a:r>
              <a:rPr lang="en-US" sz="1200" dirty="0">
                <a:solidFill>
                  <a:schemeClr val="dk1"/>
                </a:solidFill>
              </a:rPr>
              <a:t>Home Depot ships to production 1500 times a month and 17,000 times across all environments</a:t>
            </a:r>
          </a:p>
          <a:p>
            <a:pPr marL="0" lvl="0" indent="0" rtl="0">
              <a:spcBef>
                <a:spcPts val="0"/>
              </a:spcBef>
              <a:spcAft>
                <a:spcPts val="0"/>
              </a:spcAft>
              <a:buNone/>
            </a:pPr>
            <a:endParaRPr lang="en-US" sz="1200" dirty="0">
              <a:solidFill>
                <a:schemeClr val="dk1"/>
              </a:solidFill>
            </a:endParaRPr>
          </a:p>
          <a:p>
            <a:pPr marL="0" lvl="0" indent="0" rtl="0">
              <a:spcBef>
                <a:spcPts val="0"/>
              </a:spcBef>
              <a:spcAft>
                <a:spcPts val="0"/>
              </a:spcAft>
              <a:buNone/>
            </a:pPr>
            <a:r>
              <a:rPr lang="en-US" sz="1200" dirty="0">
                <a:solidFill>
                  <a:schemeClr val="dk1"/>
                </a:solidFill>
              </a:rPr>
              <a:t>Digital transformations are happening!  We’re seeing them across are partners at over 1/3 of the fortune 100.</a:t>
            </a:r>
          </a:p>
          <a:p>
            <a:pPr marL="0" lvl="0" indent="0" rtl="0">
              <a:spcBef>
                <a:spcPts val="0"/>
              </a:spcBef>
              <a:spcAft>
                <a:spcPts val="0"/>
              </a:spcAft>
              <a:buNone/>
            </a:pPr>
            <a:endParaRPr lang="en-US" sz="1200" dirty="0">
              <a:solidFill>
                <a:schemeClr val="dk1"/>
              </a:solidFill>
            </a:endParaRPr>
          </a:p>
          <a:p>
            <a:pPr marL="0" lvl="0" indent="0" rtl="0">
              <a:spcBef>
                <a:spcPts val="0"/>
              </a:spcBef>
              <a:spcAft>
                <a:spcPts val="0"/>
              </a:spcAft>
              <a:buNone/>
            </a:pPr>
            <a:r>
              <a:rPr lang="en-US" sz="1200" dirty="0">
                <a:solidFill>
                  <a:schemeClr val="dk1"/>
                </a:solidFill>
              </a:rPr>
              <a:t>We’re helping transform</a:t>
            </a:r>
          </a:p>
          <a:p>
            <a:pPr marL="0" lvl="0" indent="0" rtl="0">
              <a:spcBef>
                <a:spcPts val="0"/>
              </a:spcBef>
              <a:spcAft>
                <a:spcPts val="0"/>
              </a:spcAft>
              <a:buNone/>
            </a:pPr>
            <a:endParaRPr lang="en-US" sz="1200" dirty="0">
              <a:solidFill>
                <a:schemeClr val="dk1"/>
              </a:solidFill>
            </a:endParaRPr>
          </a:p>
          <a:p>
            <a:pPr marL="0" lvl="0" indent="0" rtl="0">
              <a:spcBef>
                <a:spcPts val="0"/>
              </a:spcBef>
              <a:spcAft>
                <a:spcPts val="0"/>
              </a:spcAft>
              <a:buNone/>
            </a:pPr>
            <a:r>
              <a:rPr lang="en-US" sz="1200" dirty="0">
                <a:solidFill>
                  <a:schemeClr val="dk1"/>
                </a:solidFill>
              </a:rPr>
              <a:t>7 of the largest banks</a:t>
            </a:r>
          </a:p>
          <a:p>
            <a:pPr marL="0" lvl="0" indent="0" rtl="0">
              <a:spcBef>
                <a:spcPts val="0"/>
              </a:spcBef>
              <a:spcAft>
                <a:spcPts val="0"/>
              </a:spcAft>
              <a:buNone/>
            </a:pPr>
            <a:r>
              <a:rPr lang="en-US" sz="1200" dirty="0">
                <a:solidFill>
                  <a:schemeClr val="dk1"/>
                </a:solidFill>
              </a:rPr>
              <a:t>9 of the largest automakers</a:t>
            </a:r>
          </a:p>
          <a:p>
            <a:pPr marL="0" lvl="0" indent="0" rtl="0">
              <a:spcBef>
                <a:spcPts val="0"/>
              </a:spcBef>
              <a:spcAft>
                <a:spcPts val="0"/>
              </a:spcAft>
              <a:buNone/>
            </a:pPr>
            <a:r>
              <a:rPr lang="en-US" sz="1200" dirty="0">
                <a:solidFill>
                  <a:schemeClr val="dk1"/>
                </a:solidFill>
              </a:rPr>
              <a:t>7 of the largest insurers</a:t>
            </a:r>
          </a:p>
          <a:p>
            <a:pPr marL="0" lvl="0" indent="0" rtl="0">
              <a:spcBef>
                <a:spcPts val="0"/>
              </a:spcBef>
              <a:spcAft>
                <a:spcPts val="0"/>
              </a:spcAft>
              <a:buNone/>
            </a:pPr>
            <a:r>
              <a:rPr lang="en-US" sz="1200" dirty="0">
                <a:solidFill>
                  <a:schemeClr val="dk1"/>
                </a:solidFill>
              </a:rPr>
              <a:t>8 of the largest retailers</a:t>
            </a:r>
          </a:p>
          <a:p>
            <a:pPr marL="0" lvl="0" indent="0" rtl="0">
              <a:spcBef>
                <a:spcPts val="0"/>
              </a:spcBef>
              <a:spcAft>
                <a:spcPts val="0"/>
              </a:spcAft>
              <a:buNone/>
            </a:pPr>
            <a:r>
              <a:rPr lang="en-US" sz="1200" dirty="0">
                <a:solidFill>
                  <a:schemeClr val="dk1"/>
                </a:solidFill>
              </a:rPr>
              <a:t>9 of the largest </a:t>
            </a:r>
            <a:r>
              <a:rPr lang="en-US" sz="1200" dirty="0" err="1">
                <a:solidFill>
                  <a:schemeClr val="dk1"/>
                </a:solidFill>
              </a:rPr>
              <a:t>telcos</a:t>
            </a:r>
            <a:endParaRPr lang="en-US" sz="1200" dirty="0">
              <a:solidFill>
                <a:schemeClr val="dk1"/>
              </a:solidFill>
            </a:endParaRPr>
          </a:p>
          <a:p>
            <a:pPr marL="0" marR="0" lvl="0" indent="0" algn="l" rtl="0">
              <a:spcBef>
                <a:spcPts val="0"/>
              </a:spcBef>
              <a:spcAft>
                <a:spcPts val="0"/>
              </a:spcAft>
              <a:buClr>
                <a:schemeClr val="dk1"/>
              </a:buClr>
              <a:buSzPts val="1200"/>
              <a:buFont typeface="Calibri"/>
              <a:buNone/>
            </a:pPr>
            <a:endParaRPr sz="1200" b="0" i="0" u="none" strike="noStrike" cap="none" dirty="0">
              <a:solidFill>
                <a:schemeClr val="dk1"/>
              </a:solidFill>
              <a:latin typeface="Calibri"/>
              <a:ea typeface="Calibri"/>
              <a:cs typeface="Calibri"/>
              <a:sym typeface="Calibri"/>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9"/>
        <p:cNvGrpSpPr/>
        <p:nvPr/>
      </p:nvGrpSpPr>
      <p:grpSpPr>
        <a:xfrm>
          <a:off x="0" y="0"/>
          <a:ext cx="0" cy="0"/>
          <a:chOff x="0" y="0"/>
          <a:chExt cx="0" cy="0"/>
        </a:xfrm>
      </p:grpSpPr>
      <p:sp>
        <p:nvSpPr>
          <p:cNvPr id="2770" name="Google Shape;2770;g3a75a70671_0_0: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71" name="Google Shape;2771;g3a75a70671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100"/>
              <a:buFont typeface="Arial"/>
              <a:buNone/>
            </a:pPr>
            <a:r>
              <a:rPr lang="en-US" sz="1100" b="0" i="0" u="none" strike="noStrike" cap="none" dirty="0">
                <a:solidFill>
                  <a:schemeClr val="dk1"/>
                </a:solidFill>
                <a:latin typeface="Calibri"/>
                <a:ea typeface="Calibri"/>
                <a:cs typeface="Calibri"/>
                <a:sym typeface="Calibri"/>
              </a:rPr>
              <a:t>Mean Time to Recovery – Important</a:t>
            </a:r>
          </a:p>
          <a:p>
            <a:pPr marL="0" marR="0" lvl="0" indent="0" algn="l" rtl="0">
              <a:spcBef>
                <a:spcPts val="0"/>
              </a:spcBef>
              <a:spcAft>
                <a:spcPts val="0"/>
              </a:spcAft>
              <a:buClr>
                <a:schemeClr val="dk1"/>
              </a:buClr>
              <a:buSzPts val="1100"/>
              <a:buFont typeface="Arial"/>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100"/>
              <a:buFont typeface="Arial"/>
              <a:buNone/>
            </a:pPr>
            <a:r>
              <a:rPr lang="en-US" sz="1100" b="0" i="0" u="none" strike="noStrike" cap="none" dirty="0">
                <a:solidFill>
                  <a:schemeClr val="dk1"/>
                </a:solidFill>
                <a:latin typeface="Calibri"/>
                <a:ea typeface="Calibri"/>
                <a:cs typeface="Calibri"/>
                <a:sym typeface="Calibri"/>
              </a:rPr>
              <a:t>Releases</a:t>
            </a:r>
          </a:p>
          <a:p>
            <a:pPr marL="0" marR="0" lvl="0" indent="0" algn="l" rtl="0">
              <a:spcBef>
                <a:spcPts val="0"/>
              </a:spcBef>
              <a:spcAft>
                <a:spcPts val="0"/>
              </a:spcAft>
              <a:buClr>
                <a:schemeClr val="dk1"/>
              </a:buClr>
              <a:buSzPts val="1100"/>
              <a:buFont typeface="Arial"/>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100"/>
              <a:buFont typeface="Arial"/>
              <a:buNone/>
            </a:pPr>
            <a:r>
              <a:rPr lang="en-US" sz="1100" b="0" i="0" u="none" strike="noStrike" cap="none" dirty="0">
                <a:solidFill>
                  <a:schemeClr val="dk1"/>
                </a:solidFill>
                <a:latin typeface="Calibri"/>
                <a:ea typeface="Calibri"/>
                <a:cs typeface="Calibri"/>
                <a:sym typeface="Calibri"/>
              </a:rPr>
              <a:t>Scale</a:t>
            </a:r>
          </a:p>
          <a:p>
            <a:pPr marL="0" marR="0" lvl="0" indent="0" algn="l" rtl="0">
              <a:spcBef>
                <a:spcPts val="0"/>
              </a:spcBef>
              <a:spcAft>
                <a:spcPts val="0"/>
              </a:spcAft>
              <a:buClr>
                <a:schemeClr val="dk1"/>
              </a:buClr>
              <a:buSzPts val="1100"/>
              <a:buFont typeface="Arial"/>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100"/>
              <a:buFont typeface="Arial"/>
              <a:buNone/>
            </a:pPr>
            <a:r>
              <a:rPr lang="en-US" sz="1100" b="0" i="0" u="none" strike="noStrike" cap="none" dirty="0">
                <a:solidFill>
                  <a:schemeClr val="dk1"/>
                </a:solidFill>
                <a:latin typeface="Calibri"/>
                <a:ea typeface="Calibri"/>
                <a:cs typeface="Calibri"/>
                <a:sym typeface="Calibri"/>
              </a:rPr>
              <a:t>Real life and measurable.</a:t>
            </a:r>
            <a:endParaRPr sz="1100" b="1" i="0" u="none" strike="noStrike" cap="none" dirty="0">
              <a:solidFill>
                <a:schemeClr val="dk1"/>
              </a:solidFill>
              <a:latin typeface="Calibri"/>
              <a:ea typeface="Calibri"/>
              <a:cs typeface="Calibri"/>
              <a:sym typeface="Calibri"/>
            </a:endParaRPr>
          </a:p>
        </p:txBody>
      </p:sp>
      <p:sp>
        <p:nvSpPr>
          <p:cNvPr id="2772" name="Google Shape;2772;g3a75a70671_0_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fld id="{00000000-1234-1234-1234-123412341234}" type="slidenum">
              <a:rPr kumimoji="0" lang="en" sz="1400" b="0" i="0" u="none" strike="noStrike" kern="0" cap="none" spc="0" normalizeH="0" baseline="0" noProof="0">
                <a:ln>
                  <a:noFill/>
                </a:ln>
                <a:solidFill>
                  <a:srgbClr val="000000"/>
                </a:solidFill>
                <a:effectLst/>
                <a:uLnTx/>
                <a:uFillTx/>
                <a:latin typeface="Arial"/>
                <a:ea typeface="Arial"/>
                <a:cs typeface="Arial"/>
                <a:sym typeface="Arial"/>
              </a:rPr>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t>6</a:t>
            </a:fld>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Shape 38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7" name="Shape 38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indent="0">
              <a:buNone/>
            </a:pPr>
            <a:r>
              <a:rPr lang="en-US" sz="1100" b="0" i="0" u="none" strike="noStrike" cap="none" dirty="0">
                <a:solidFill>
                  <a:srgbClr val="000000"/>
                </a:solidFill>
                <a:effectLst/>
                <a:latin typeface="Arial"/>
                <a:ea typeface="Arial"/>
                <a:cs typeface="Arial"/>
                <a:sym typeface="Arial"/>
              </a:rPr>
              <a:t>So we’ve talked a little bit about digital transformation!  And the question is how do we get there?</a:t>
            </a:r>
          </a:p>
          <a:p>
            <a:pPr marL="139700" indent="0">
              <a:buNone/>
            </a:pPr>
            <a:endParaRPr lang="en-US" sz="1100" b="0" i="0" u="none" strike="noStrike" cap="none" dirty="0">
              <a:solidFill>
                <a:srgbClr val="000000"/>
              </a:solidFill>
              <a:effectLst/>
              <a:latin typeface="Arial"/>
              <a:ea typeface="Arial"/>
              <a:cs typeface="Arial"/>
              <a:sym typeface="Arial"/>
            </a:endParaRPr>
          </a:p>
          <a:p>
            <a:pPr marL="139700" indent="0">
              <a:buNone/>
            </a:pPr>
            <a:r>
              <a:rPr lang="en-US" sz="1100" b="0" i="0" u="none" strike="noStrike" cap="none" dirty="0">
                <a:solidFill>
                  <a:srgbClr val="000000"/>
                </a:solidFill>
                <a:effectLst/>
                <a:latin typeface="Arial"/>
                <a:ea typeface="Arial"/>
                <a:cs typeface="Arial"/>
                <a:sym typeface="Arial"/>
              </a:rPr>
              <a:t> </a:t>
            </a:r>
          </a:p>
          <a:p>
            <a:pPr marL="139700" indent="0">
              <a:buNone/>
            </a:pPr>
            <a:r>
              <a:rPr lang="en-US" sz="1100" b="0" i="0" u="none" strike="noStrike" cap="none" dirty="0">
                <a:solidFill>
                  <a:srgbClr val="000000"/>
                </a:solidFill>
                <a:effectLst/>
                <a:latin typeface="Arial"/>
                <a:ea typeface="Arial"/>
                <a:cs typeface="Arial"/>
                <a:sym typeface="Arial"/>
              </a:rPr>
              <a:t>So there’s </a:t>
            </a:r>
            <a:r>
              <a:rPr lang="en-US" sz="1100" b="1" i="0" u="none" strike="noStrike" cap="none" dirty="0">
                <a:solidFill>
                  <a:srgbClr val="000000"/>
                </a:solidFill>
                <a:effectLst/>
                <a:latin typeface="Arial"/>
                <a:ea typeface="Arial"/>
                <a:cs typeface="Arial"/>
                <a:sym typeface="Arial"/>
              </a:rPr>
              <a:t>four things</a:t>
            </a:r>
            <a:r>
              <a:rPr lang="en-US" sz="1100" b="0" i="0" u="none" strike="noStrike" cap="none" dirty="0">
                <a:solidFill>
                  <a:srgbClr val="000000"/>
                </a:solidFill>
                <a:effectLst/>
                <a:latin typeface="Arial"/>
                <a:ea typeface="Arial"/>
                <a:cs typeface="Arial"/>
                <a:sym typeface="Arial"/>
              </a:rPr>
              <a:t> Pivotal </a:t>
            </a:r>
            <a:r>
              <a:rPr lang="en-US" sz="1100" b="1" i="0" u="none" strike="noStrike" cap="none" dirty="0">
                <a:solidFill>
                  <a:srgbClr val="000000"/>
                </a:solidFill>
                <a:effectLst/>
                <a:latin typeface="Arial"/>
                <a:ea typeface="Arial"/>
                <a:cs typeface="Arial"/>
                <a:sym typeface="Arial"/>
              </a:rPr>
              <a:t>offers across all of our products</a:t>
            </a:r>
            <a:r>
              <a:rPr lang="en-US" sz="1100" b="0" i="0" u="none" strike="noStrike" cap="none" dirty="0">
                <a:solidFill>
                  <a:srgbClr val="000000"/>
                </a:solidFill>
                <a:effectLst/>
                <a:latin typeface="Arial"/>
                <a:ea typeface="Arial"/>
                <a:cs typeface="Arial"/>
                <a:sym typeface="Arial"/>
              </a:rPr>
              <a:t> that enables this transformative journey.   Developer Productivity, Operational Efficiency, Security and High Availability.</a:t>
            </a:r>
          </a:p>
          <a:p>
            <a:pPr marL="139700" indent="0">
              <a:buNone/>
            </a:pPr>
            <a:r>
              <a:rPr lang="en-US" sz="1100" b="0" i="0" u="none" strike="noStrike" cap="none" dirty="0">
                <a:solidFill>
                  <a:srgbClr val="000000"/>
                </a:solidFill>
                <a:effectLst/>
                <a:latin typeface="Arial"/>
                <a:ea typeface="Arial"/>
                <a:cs typeface="Arial"/>
                <a:sym typeface="Arial"/>
              </a:rPr>
              <a:t> </a:t>
            </a:r>
          </a:p>
          <a:p>
            <a:pPr marL="139700" indent="0">
              <a:buNone/>
            </a:pPr>
            <a:r>
              <a:rPr lang="en-US" sz="1100" b="1" i="0" u="none" strike="noStrike" cap="none" dirty="0">
                <a:solidFill>
                  <a:srgbClr val="000000"/>
                </a:solidFill>
                <a:effectLst/>
                <a:latin typeface="Arial"/>
                <a:ea typeface="Arial"/>
                <a:cs typeface="Arial"/>
                <a:sym typeface="Arial"/>
              </a:rPr>
              <a:t>Developer Productivity</a:t>
            </a:r>
            <a:endParaRPr lang="en-US" sz="1100" b="0" i="0" u="none" strike="noStrike" cap="none" dirty="0">
              <a:solidFill>
                <a:srgbClr val="000000"/>
              </a:solidFill>
              <a:effectLst/>
              <a:latin typeface="Arial"/>
              <a:ea typeface="Arial"/>
              <a:cs typeface="Arial"/>
              <a:sym typeface="Arial"/>
            </a:endParaRPr>
          </a:p>
          <a:p>
            <a:pPr marL="139700" indent="0">
              <a:buNone/>
            </a:pPr>
            <a:r>
              <a:rPr lang="en-US" sz="1100" b="0" i="0" u="none" strike="noStrike" cap="none" dirty="0">
                <a:solidFill>
                  <a:srgbClr val="000000"/>
                </a:solidFill>
                <a:effectLst/>
                <a:latin typeface="Arial"/>
                <a:ea typeface="Arial"/>
                <a:cs typeface="Arial"/>
                <a:sym typeface="Arial"/>
              </a:rPr>
              <a:t> </a:t>
            </a:r>
          </a:p>
          <a:p>
            <a:pPr marL="139700" indent="0">
              <a:buNone/>
            </a:pPr>
            <a:r>
              <a:rPr lang="en-US" sz="1100" b="0" i="0" u="none" strike="noStrike" cap="none" dirty="0">
                <a:solidFill>
                  <a:srgbClr val="000000"/>
                </a:solidFill>
                <a:effectLst/>
                <a:latin typeface="Arial"/>
                <a:ea typeface="Arial"/>
                <a:cs typeface="Arial"/>
                <a:sym typeface="Arial"/>
              </a:rPr>
              <a:t>We’re helping you be </a:t>
            </a:r>
            <a:r>
              <a:rPr lang="en-US" sz="1100" b="1" i="0" u="none" strike="noStrike" cap="none" dirty="0">
                <a:solidFill>
                  <a:srgbClr val="000000"/>
                </a:solidFill>
                <a:effectLst/>
                <a:latin typeface="Arial"/>
                <a:ea typeface="Arial"/>
                <a:cs typeface="Arial"/>
                <a:sym typeface="Arial"/>
              </a:rPr>
              <a:t>more effective with your development time</a:t>
            </a:r>
            <a:r>
              <a:rPr lang="en-US" sz="1100" b="0" i="0" u="none" strike="noStrike" cap="none" dirty="0">
                <a:solidFill>
                  <a:srgbClr val="000000"/>
                </a:solidFill>
                <a:effectLst/>
                <a:latin typeface="Arial"/>
                <a:ea typeface="Arial"/>
                <a:cs typeface="Arial"/>
                <a:sym typeface="Arial"/>
              </a:rPr>
              <a:t>.  We’re making sure that developers are getting to more important things quickly.  They’re getting into work that matters.</a:t>
            </a:r>
          </a:p>
          <a:p>
            <a:pPr marL="139700" indent="0">
              <a:buNone/>
            </a:pPr>
            <a:r>
              <a:rPr lang="en-US" sz="1100" b="0" i="0" u="none" strike="noStrike" cap="none" dirty="0">
                <a:solidFill>
                  <a:srgbClr val="000000"/>
                </a:solidFill>
                <a:effectLst/>
                <a:latin typeface="Arial"/>
                <a:ea typeface="Arial"/>
                <a:cs typeface="Arial"/>
                <a:sym typeface="Arial"/>
              </a:rPr>
              <a:t> </a:t>
            </a:r>
          </a:p>
          <a:p>
            <a:pPr marL="139700" indent="0">
              <a:buNone/>
            </a:pPr>
            <a:r>
              <a:rPr lang="en-US" sz="1100" b="0" i="0" u="none" strike="noStrike" cap="none" dirty="0">
                <a:solidFill>
                  <a:srgbClr val="000000"/>
                </a:solidFill>
                <a:effectLst/>
                <a:latin typeface="Arial"/>
                <a:ea typeface="Arial"/>
                <a:cs typeface="Arial"/>
                <a:sym typeface="Arial"/>
              </a:rPr>
              <a:t>As you’re moving faster </a:t>
            </a:r>
            <a:r>
              <a:rPr lang="en-US" sz="1100" b="1" i="0" u="none" strike="noStrike" cap="none" dirty="0">
                <a:solidFill>
                  <a:srgbClr val="000000"/>
                </a:solidFill>
                <a:effectLst/>
                <a:latin typeface="Arial"/>
                <a:ea typeface="Arial"/>
                <a:cs typeface="Arial"/>
                <a:sym typeface="Arial"/>
              </a:rPr>
              <a:t>we have many feedback loops</a:t>
            </a:r>
            <a:r>
              <a:rPr lang="en-US" sz="1100" b="0" i="0" u="none" strike="noStrike" cap="none" dirty="0">
                <a:solidFill>
                  <a:srgbClr val="000000"/>
                </a:solidFill>
                <a:effectLst/>
                <a:latin typeface="Arial"/>
                <a:ea typeface="Arial"/>
                <a:cs typeface="Arial"/>
                <a:sym typeface="Arial"/>
              </a:rPr>
              <a:t>.  These feedback loops lead to </a:t>
            </a:r>
            <a:r>
              <a:rPr lang="en-US" sz="1100" b="1" i="0" u="none" strike="noStrike" cap="none" dirty="0">
                <a:solidFill>
                  <a:srgbClr val="000000"/>
                </a:solidFill>
                <a:effectLst/>
                <a:latin typeface="Arial"/>
                <a:ea typeface="Arial"/>
                <a:cs typeface="Arial"/>
                <a:sym typeface="Arial"/>
              </a:rPr>
              <a:t>velocity</a:t>
            </a:r>
            <a:r>
              <a:rPr lang="en-US" sz="1100" b="0" i="0" u="none" strike="noStrike" cap="none" dirty="0">
                <a:solidFill>
                  <a:srgbClr val="000000"/>
                </a:solidFill>
                <a:effectLst/>
                <a:latin typeface="Arial"/>
                <a:ea typeface="Arial"/>
                <a:cs typeface="Arial"/>
                <a:sym typeface="Arial"/>
              </a:rPr>
              <a:t>.  Not only are you </a:t>
            </a:r>
            <a:r>
              <a:rPr lang="en-US" sz="1100" b="1" i="0" u="none" strike="noStrike" cap="none" dirty="0">
                <a:solidFill>
                  <a:srgbClr val="000000"/>
                </a:solidFill>
                <a:effectLst/>
                <a:latin typeface="Arial"/>
                <a:ea typeface="Arial"/>
                <a:cs typeface="Arial"/>
                <a:sym typeface="Arial"/>
              </a:rPr>
              <a:t>moving faster</a:t>
            </a:r>
            <a:r>
              <a:rPr lang="en-US" sz="1100" b="0" i="0" u="none" strike="noStrike" cap="none" dirty="0">
                <a:solidFill>
                  <a:srgbClr val="000000"/>
                </a:solidFill>
                <a:effectLst/>
                <a:latin typeface="Arial"/>
                <a:ea typeface="Arial"/>
                <a:cs typeface="Arial"/>
                <a:sym typeface="Arial"/>
              </a:rPr>
              <a:t> but </a:t>
            </a:r>
            <a:r>
              <a:rPr lang="en-US" sz="1100" b="1" i="0" u="none" strike="noStrike" cap="none" dirty="0">
                <a:solidFill>
                  <a:srgbClr val="000000"/>
                </a:solidFill>
                <a:effectLst/>
                <a:latin typeface="Arial"/>
                <a:ea typeface="Arial"/>
                <a:cs typeface="Arial"/>
                <a:sym typeface="Arial"/>
              </a:rPr>
              <a:t>you’re moving in a direction</a:t>
            </a:r>
            <a:r>
              <a:rPr lang="en-US" sz="1100" b="0" i="0" u="none" strike="noStrike" cap="none" dirty="0">
                <a:solidFill>
                  <a:srgbClr val="000000"/>
                </a:solidFill>
                <a:effectLst/>
                <a:latin typeface="Arial"/>
                <a:ea typeface="Arial"/>
                <a:cs typeface="Arial"/>
                <a:sym typeface="Arial"/>
              </a:rPr>
              <a:t>.  </a:t>
            </a:r>
            <a:r>
              <a:rPr lang="en-US" sz="1100" b="1" i="0" u="none" strike="noStrike" cap="none" dirty="0">
                <a:solidFill>
                  <a:srgbClr val="000000"/>
                </a:solidFill>
                <a:effectLst/>
                <a:latin typeface="Arial"/>
                <a:ea typeface="Arial"/>
                <a:cs typeface="Arial"/>
                <a:sym typeface="Arial"/>
              </a:rPr>
              <a:t>Moving fast is efficient and changing direction is effective learning.</a:t>
            </a:r>
            <a:endParaRPr lang="en-US" sz="1100" b="0" i="0" u="none" strike="noStrike" cap="none" dirty="0">
              <a:solidFill>
                <a:srgbClr val="000000"/>
              </a:solidFill>
              <a:effectLst/>
              <a:latin typeface="Arial"/>
              <a:ea typeface="Arial"/>
              <a:cs typeface="Arial"/>
              <a:sym typeface="Arial"/>
            </a:endParaRPr>
          </a:p>
          <a:p>
            <a:pPr marL="139700" indent="0">
              <a:buNone/>
            </a:pPr>
            <a:r>
              <a:rPr lang="en-US" sz="1100" b="0" i="0" u="none" strike="noStrike" cap="none" dirty="0">
                <a:solidFill>
                  <a:srgbClr val="000000"/>
                </a:solidFill>
                <a:effectLst/>
                <a:latin typeface="Arial"/>
                <a:ea typeface="Arial"/>
                <a:cs typeface="Arial"/>
                <a:sym typeface="Arial"/>
              </a:rPr>
              <a:t> </a:t>
            </a:r>
          </a:p>
          <a:p>
            <a:pPr marL="139700" indent="0">
              <a:buNone/>
            </a:pPr>
            <a:r>
              <a:rPr lang="en-US" sz="1100" b="1" i="0" u="none" strike="noStrike" cap="none" dirty="0">
                <a:solidFill>
                  <a:srgbClr val="000000"/>
                </a:solidFill>
                <a:effectLst/>
                <a:latin typeface="Arial"/>
                <a:ea typeface="Arial"/>
                <a:cs typeface="Arial"/>
                <a:sym typeface="Arial"/>
              </a:rPr>
              <a:t>Operational Efficiency</a:t>
            </a:r>
            <a:endParaRPr lang="en-US" sz="1100" b="0" i="0" u="none" strike="noStrike" cap="none" dirty="0">
              <a:solidFill>
                <a:srgbClr val="000000"/>
              </a:solidFill>
              <a:effectLst/>
              <a:latin typeface="Arial"/>
              <a:ea typeface="Arial"/>
              <a:cs typeface="Arial"/>
              <a:sym typeface="Arial"/>
            </a:endParaRPr>
          </a:p>
          <a:p>
            <a:pPr marL="139700" indent="0">
              <a:buNone/>
            </a:pPr>
            <a:r>
              <a:rPr lang="en-US" sz="1100" b="0" i="0" u="none" strike="noStrike" cap="none" dirty="0">
                <a:solidFill>
                  <a:srgbClr val="000000"/>
                </a:solidFill>
                <a:effectLst/>
                <a:latin typeface="Arial"/>
                <a:ea typeface="Arial"/>
                <a:cs typeface="Arial"/>
                <a:sym typeface="Arial"/>
              </a:rPr>
              <a:t> </a:t>
            </a:r>
          </a:p>
          <a:p>
            <a:pPr marL="139700" indent="0">
              <a:buNone/>
            </a:pPr>
            <a:r>
              <a:rPr lang="en-US" sz="1100" b="0" i="0" u="none" strike="noStrike" cap="none" dirty="0">
                <a:solidFill>
                  <a:srgbClr val="000000"/>
                </a:solidFill>
                <a:effectLst/>
                <a:latin typeface="Arial"/>
                <a:ea typeface="Arial"/>
                <a:cs typeface="Arial"/>
                <a:sym typeface="Arial"/>
              </a:rPr>
              <a:t>Operational efficiency matters for everything we build, that what people expect when they come to us.  </a:t>
            </a:r>
            <a:r>
              <a:rPr lang="en-US" sz="1100" b="1" i="0" u="none" strike="noStrike" cap="none" dirty="0">
                <a:solidFill>
                  <a:srgbClr val="000000"/>
                </a:solidFill>
                <a:effectLst/>
                <a:latin typeface="Arial"/>
                <a:ea typeface="Arial"/>
                <a:cs typeface="Arial"/>
                <a:sym typeface="Arial"/>
              </a:rPr>
              <a:t>Operators are able to do more without incrementally or exponentially growing their operations team</a:t>
            </a:r>
            <a:r>
              <a:rPr lang="en-US" sz="1100" b="0" i="0" u="none" strike="noStrike" cap="none" dirty="0">
                <a:solidFill>
                  <a:srgbClr val="000000"/>
                </a:solidFill>
                <a:effectLst/>
                <a:latin typeface="Arial"/>
                <a:ea typeface="Arial"/>
                <a:cs typeface="Arial"/>
                <a:sym typeface="Arial"/>
              </a:rPr>
              <a:t>.  Are we </a:t>
            </a:r>
            <a:r>
              <a:rPr lang="en-US" sz="1100" b="1" i="0" u="none" strike="noStrike" cap="none" dirty="0">
                <a:solidFill>
                  <a:srgbClr val="000000"/>
                </a:solidFill>
                <a:effectLst/>
                <a:latin typeface="Arial"/>
                <a:ea typeface="Arial"/>
                <a:cs typeface="Arial"/>
                <a:sym typeface="Arial"/>
              </a:rPr>
              <a:t>keeping the systems online</a:t>
            </a:r>
            <a:r>
              <a:rPr lang="en-US" sz="1100" b="0" i="0" u="none" strike="noStrike" cap="none" dirty="0">
                <a:solidFill>
                  <a:srgbClr val="000000"/>
                </a:solidFill>
                <a:effectLst/>
                <a:latin typeface="Arial"/>
                <a:ea typeface="Arial"/>
                <a:cs typeface="Arial"/>
                <a:sym typeface="Arial"/>
              </a:rPr>
              <a:t> </a:t>
            </a:r>
            <a:r>
              <a:rPr lang="en-US" sz="1100" b="1" i="0" u="none" strike="noStrike" cap="none" dirty="0">
                <a:solidFill>
                  <a:srgbClr val="000000"/>
                </a:solidFill>
                <a:effectLst/>
                <a:latin typeface="Arial"/>
                <a:ea typeface="Arial"/>
                <a:cs typeface="Arial"/>
                <a:sym typeface="Arial"/>
              </a:rPr>
              <a:t>by helping operators doing zero downtime upgrades</a:t>
            </a:r>
            <a:r>
              <a:rPr lang="en-US" sz="1100" b="0" i="0" u="none" strike="noStrike" cap="none" dirty="0">
                <a:solidFill>
                  <a:srgbClr val="000000"/>
                </a:solidFill>
                <a:effectLst/>
                <a:latin typeface="Arial"/>
                <a:ea typeface="Arial"/>
                <a:cs typeface="Arial"/>
                <a:sym typeface="Arial"/>
              </a:rPr>
              <a:t>?  Not trying to figure out can I roll this out, get a </a:t>
            </a:r>
            <a:r>
              <a:rPr lang="en-US" sz="1100" b="1" i="0" u="none" strike="noStrike" cap="none" dirty="0">
                <a:solidFill>
                  <a:srgbClr val="000000"/>
                </a:solidFill>
                <a:effectLst/>
                <a:latin typeface="Arial"/>
                <a:ea typeface="Arial"/>
                <a:cs typeface="Arial"/>
                <a:sym typeface="Arial"/>
              </a:rPr>
              <a:t>maintenance window over the weekend</a:t>
            </a:r>
            <a:r>
              <a:rPr lang="en-US" sz="1100" b="0" i="0" u="none" strike="noStrike" cap="none" dirty="0">
                <a:solidFill>
                  <a:srgbClr val="000000"/>
                </a:solidFill>
                <a:effectLst/>
                <a:latin typeface="Arial"/>
                <a:ea typeface="Arial"/>
                <a:cs typeface="Arial"/>
                <a:sym typeface="Arial"/>
              </a:rPr>
              <a:t>.</a:t>
            </a:r>
          </a:p>
          <a:p>
            <a:pPr marL="139700" indent="0">
              <a:buNone/>
            </a:pPr>
            <a:endParaRPr lang="en-US" sz="1100" b="0" i="0" u="none" strike="noStrike" cap="none" dirty="0">
              <a:solidFill>
                <a:srgbClr val="000000"/>
              </a:solidFill>
              <a:effectLst/>
              <a:latin typeface="Arial"/>
              <a:ea typeface="Arial"/>
              <a:cs typeface="Arial"/>
              <a:sym typeface="Arial"/>
            </a:endParaRPr>
          </a:p>
          <a:p>
            <a:pPr marL="139700" indent="0">
              <a:buNone/>
            </a:pPr>
            <a:r>
              <a:rPr lang="en-US" sz="1100" b="0" i="0" u="none" strike="noStrike" cap="none" dirty="0">
                <a:solidFill>
                  <a:srgbClr val="000000"/>
                </a:solidFill>
                <a:effectLst/>
                <a:latin typeface="Arial"/>
                <a:ea typeface="Arial"/>
                <a:cs typeface="Arial"/>
                <a:sym typeface="Arial"/>
              </a:rPr>
              <a:t>Security</a:t>
            </a:r>
          </a:p>
          <a:p>
            <a:pPr marL="139700" indent="0">
              <a:buNone/>
            </a:pPr>
            <a:endParaRPr lang="en-US" sz="1100" b="0" i="0" u="none" strike="noStrike" cap="none" dirty="0">
              <a:solidFill>
                <a:srgbClr val="000000"/>
              </a:solidFill>
              <a:effectLst/>
              <a:latin typeface="Arial"/>
              <a:ea typeface="Arial"/>
              <a:cs typeface="Arial"/>
              <a:sym typeface="Arial"/>
            </a:endParaRPr>
          </a:p>
          <a:p>
            <a:pPr marL="139700" indent="0">
              <a:buNone/>
            </a:pPr>
            <a:r>
              <a:rPr lang="en-US" sz="1100" b="0" i="0" u="none" strike="noStrike" cap="none" dirty="0">
                <a:solidFill>
                  <a:srgbClr val="000000"/>
                </a:solidFill>
                <a:effectLst/>
                <a:latin typeface="Arial"/>
                <a:ea typeface="Arial"/>
                <a:cs typeface="Arial"/>
                <a:sym typeface="Arial"/>
              </a:rPr>
              <a:t>Security wise, you come to Pivotal and you expect a </a:t>
            </a:r>
            <a:r>
              <a:rPr lang="en-US" sz="1100" b="1" i="0" u="none" strike="noStrike" cap="none" dirty="0">
                <a:solidFill>
                  <a:srgbClr val="000000"/>
                </a:solidFill>
                <a:effectLst/>
                <a:latin typeface="Arial"/>
                <a:ea typeface="Arial"/>
                <a:cs typeface="Arial"/>
                <a:sym typeface="Arial"/>
              </a:rPr>
              <a:t>best of class security approach</a:t>
            </a:r>
            <a:r>
              <a:rPr lang="en-US" sz="1100" b="0" i="0" u="none" strike="noStrike" cap="none" dirty="0">
                <a:solidFill>
                  <a:srgbClr val="000000"/>
                </a:solidFill>
                <a:effectLst/>
                <a:latin typeface="Arial"/>
                <a:ea typeface="Arial"/>
                <a:cs typeface="Arial"/>
                <a:sym typeface="Arial"/>
              </a:rPr>
              <a:t>.  We have </a:t>
            </a:r>
            <a:r>
              <a:rPr lang="en-US" sz="1100" b="1" i="0" u="none" strike="noStrike" cap="none" dirty="0">
                <a:solidFill>
                  <a:srgbClr val="000000"/>
                </a:solidFill>
                <a:effectLst/>
                <a:latin typeface="Arial"/>
                <a:ea typeface="Arial"/>
                <a:cs typeface="Arial"/>
                <a:sym typeface="Arial"/>
              </a:rPr>
              <a:t>extensive monitoring tooling but it runs deeper than that</a:t>
            </a:r>
            <a:r>
              <a:rPr lang="en-US" sz="1100" b="0" i="0" u="none" strike="noStrike" cap="none" dirty="0">
                <a:solidFill>
                  <a:srgbClr val="000000"/>
                </a:solidFill>
                <a:effectLst/>
                <a:latin typeface="Arial"/>
                <a:ea typeface="Arial"/>
                <a:cs typeface="Arial"/>
                <a:sym typeface="Arial"/>
              </a:rPr>
              <a:t>.  We’re </a:t>
            </a:r>
            <a:r>
              <a:rPr lang="en-US" sz="1100" b="1" i="0" u="none" strike="noStrike" cap="none" dirty="0">
                <a:solidFill>
                  <a:srgbClr val="000000"/>
                </a:solidFill>
                <a:effectLst/>
                <a:latin typeface="Arial"/>
                <a:ea typeface="Arial"/>
                <a:cs typeface="Arial"/>
                <a:sym typeface="Arial"/>
              </a:rPr>
              <a:t>changing the paradigm</a:t>
            </a:r>
            <a:r>
              <a:rPr lang="en-US" sz="1100" b="0" i="0" u="none" strike="noStrike" cap="none" dirty="0">
                <a:solidFill>
                  <a:srgbClr val="000000"/>
                </a:solidFill>
                <a:effectLst/>
                <a:latin typeface="Arial"/>
                <a:ea typeface="Arial"/>
                <a:cs typeface="Arial"/>
                <a:sym typeface="Arial"/>
              </a:rPr>
              <a:t> where </a:t>
            </a:r>
            <a:r>
              <a:rPr lang="en-US" sz="1100" b="1" i="0" u="none" strike="noStrike" cap="none" dirty="0">
                <a:solidFill>
                  <a:srgbClr val="000000"/>
                </a:solidFill>
                <a:effectLst/>
                <a:latin typeface="Arial"/>
                <a:ea typeface="Arial"/>
                <a:cs typeface="Arial"/>
                <a:sym typeface="Arial"/>
              </a:rPr>
              <a:t>we are a dynamic infrastructure that actively thwarts bad actors that want to compromise us</a:t>
            </a:r>
            <a:r>
              <a:rPr lang="en-US" sz="1100" b="0" i="0" u="none" strike="noStrike" cap="none" dirty="0">
                <a:solidFill>
                  <a:srgbClr val="000000"/>
                </a:solidFill>
                <a:effectLst/>
                <a:latin typeface="Arial"/>
                <a:ea typeface="Arial"/>
                <a:cs typeface="Arial"/>
                <a:sym typeface="Arial"/>
              </a:rPr>
              <a:t>.  When you come to any of our products, the idea is that you’re getting a security approach that’s long lasting and protective.</a:t>
            </a:r>
          </a:p>
          <a:p>
            <a:pPr marL="139700" indent="0">
              <a:buNone/>
            </a:pPr>
            <a:endParaRPr lang="en-US" sz="1100" b="0" i="0" u="none" strike="noStrike" cap="none" dirty="0">
              <a:solidFill>
                <a:srgbClr val="000000"/>
              </a:solidFill>
              <a:effectLst/>
              <a:latin typeface="Arial"/>
              <a:ea typeface="Arial"/>
              <a:cs typeface="Arial"/>
              <a:sym typeface="Arial"/>
            </a:endParaRPr>
          </a:p>
          <a:p>
            <a:pPr marL="139700" indent="0">
              <a:buNone/>
            </a:pPr>
            <a:r>
              <a:rPr lang="en-US" sz="1100" b="1" i="0" u="none" strike="noStrike" cap="none" dirty="0">
                <a:solidFill>
                  <a:srgbClr val="000000"/>
                </a:solidFill>
                <a:effectLst/>
                <a:latin typeface="Arial"/>
                <a:ea typeface="Arial"/>
                <a:cs typeface="Arial"/>
                <a:sym typeface="Arial"/>
              </a:rPr>
              <a:t>High Availability</a:t>
            </a:r>
            <a:endParaRPr lang="en-US" sz="1100" b="0" i="0" u="none" strike="noStrike" cap="none" dirty="0">
              <a:solidFill>
                <a:srgbClr val="000000"/>
              </a:solidFill>
              <a:effectLst/>
              <a:latin typeface="Arial"/>
              <a:ea typeface="Arial"/>
              <a:cs typeface="Arial"/>
              <a:sym typeface="Arial"/>
            </a:endParaRPr>
          </a:p>
          <a:p>
            <a:pPr marL="139700" indent="0">
              <a:buNone/>
            </a:pPr>
            <a:endParaRPr lang="en-US" sz="1100" b="0" i="0" u="none" strike="noStrike" cap="none" dirty="0">
              <a:solidFill>
                <a:srgbClr val="000000"/>
              </a:solidFill>
              <a:effectLst/>
              <a:latin typeface="Arial"/>
              <a:ea typeface="Arial"/>
              <a:cs typeface="Arial"/>
              <a:sym typeface="Arial"/>
            </a:endParaRPr>
          </a:p>
          <a:p>
            <a:pPr marL="139700" indent="0">
              <a:buNone/>
            </a:pPr>
            <a:r>
              <a:rPr lang="en-US" sz="1100" b="0" i="0" u="none" strike="noStrike" cap="none" dirty="0">
                <a:solidFill>
                  <a:srgbClr val="000000"/>
                </a:solidFill>
                <a:effectLst/>
                <a:latin typeface="Arial"/>
                <a:ea typeface="Arial"/>
                <a:cs typeface="Arial"/>
                <a:sym typeface="Arial"/>
              </a:rPr>
              <a:t>Pivotal products just do not go down.  With PCF, we’ve heard from customers…the layers of resiliency built in…</a:t>
            </a:r>
            <a:r>
              <a:rPr lang="en-US" sz="1100" b="1" i="0" u="none" strike="noStrike" cap="none" dirty="0">
                <a:solidFill>
                  <a:srgbClr val="000000"/>
                </a:solidFill>
                <a:effectLst/>
                <a:latin typeface="Arial"/>
                <a:ea typeface="Arial"/>
                <a:cs typeface="Arial"/>
                <a:sym typeface="Arial"/>
              </a:rPr>
              <a:t>there will always be things that fail, any complex distributed system is always in a state of continuous partial failure</a:t>
            </a:r>
            <a:r>
              <a:rPr lang="en-US" sz="1100" b="0" i="0" u="none" strike="noStrike" cap="none" dirty="0">
                <a:solidFill>
                  <a:srgbClr val="000000"/>
                </a:solidFill>
                <a:effectLst/>
                <a:latin typeface="Arial"/>
                <a:ea typeface="Arial"/>
                <a:cs typeface="Arial"/>
                <a:sym typeface="Arial"/>
              </a:rPr>
              <a:t>, </a:t>
            </a:r>
            <a:r>
              <a:rPr lang="en-US" sz="1100" b="1" i="0" u="none" strike="noStrike" cap="none" dirty="0">
                <a:solidFill>
                  <a:srgbClr val="000000"/>
                </a:solidFill>
                <a:effectLst/>
                <a:latin typeface="Arial"/>
                <a:ea typeface="Arial"/>
                <a:cs typeface="Arial"/>
                <a:sym typeface="Arial"/>
              </a:rPr>
              <a:t>disks</a:t>
            </a:r>
            <a:r>
              <a:rPr lang="en-US" sz="1100" b="0" i="0" u="none" strike="noStrike" cap="none" dirty="0">
                <a:solidFill>
                  <a:srgbClr val="000000"/>
                </a:solidFill>
                <a:effectLst/>
                <a:latin typeface="Arial"/>
                <a:ea typeface="Arial"/>
                <a:cs typeface="Arial"/>
                <a:sym typeface="Arial"/>
              </a:rPr>
              <a:t> are failing, </a:t>
            </a:r>
            <a:r>
              <a:rPr lang="en-US" sz="1100" b="1" i="0" u="none" strike="noStrike" cap="none" dirty="0">
                <a:solidFill>
                  <a:srgbClr val="000000"/>
                </a:solidFill>
                <a:effectLst/>
                <a:latin typeface="Arial"/>
                <a:ea typeface="Arial"/>
                <a:cs typeface="Arial"/>
                <a:sym typeface="Arial"/>
              </a:rPr>
              <a:t>network</a:t>
            </a:r>
            <a:r>
              <a:rPr lang="en-US" sz="1100" b="0" i="0" u="none" strike="noStrike" cap="none" dirty="0">
                <a:solidFill>
                  <a:srgbClr val="000000"/>
                </a:solidFill>
                <a:effectLst/>
                <a:latin typeface="Arial"/>
                <a:ea typeface="Arial"/>
                <a:cs typeface="Arial"/>
                <a:sym typeface="Arial"/>
              </a:rPr>
              <a:t> </a:t>
            </a:r>
            <a:r>
              <a:rPr lang="en-US" sz="1100" b="1" i="0" u="none" strike="noStrike" cap="none" dirty="0">
                <a:solidFill>
                  <a:srgbClr val="000000"/>
                </a:solidFill>
                <a:effectLst/>
                <a:latin typeface="Arial"/>
                <a:ea typeface="Arial"/>
                <a:cs typeface="Arial"/>
                <a:sym typeface="Arial"/>
              </a:rPr>
              <a:t>latency</a:t>
            </a:r>
            <a:r>
              <a:rPr lang="en-US" sz="1100" b="0" i="0" u="none" strike="noStrike" cap="none" dirty="0">
                <a:solidFill>
                  <a:srgbClr val="000000"/>
                </a:solidFill>
                <a:effectLst/>
                <a:latin typeface="Arial"/>
                <a:ea typeface="Arial"/>
                <a:cs typeface="Arial"/>
                <a:sym typeface="Arial"/>
              </a:rPr>
              <a:t> occurs, an </a:t>
            </a:r>
            <a:r>
              <a:rPr lang="en-US" sz="1100" b="1" i="0" u="none" strike="noStrike" cap="none" dirty="0">
                <a:solidFill>
                  <a:srgbClr val="000000"/>
                </a:solidFill>
                <a:effectLst/>
                <a:latin typeface="Arial"/>
                <a:ea typeface="Arial"/>
                <a:cs typeface="Arial"/>
                <a:sym typeface="Arial"/>
              </a:rPr>
              <a:t>app crashes</a:t>
            </a:r>
            <a:r>
              <a:rPr lang="en-US" sz="1100" b="0" i="0" u="none" strike="noStrike" cap="none" dirty="0">
                <a:solidFill>
                  <a:srgbClr val="000000"/>
                </a:solidFill>
                <a:effectLst/>
                <a:latin typeface="Arial"/>
                <a:ea typeface="Arial"/>
                <a:cs typeface="Arial"/>
                <a:sym typeface="Arial"/>
              </a:rPr>
              <a:t>. It’s </a:t>
            </a:r>
            <a:r>
              <a:rPr lang="en-US" sz="1100" b="1" i="0" u="none" strike="noStrike" cap="none" dirty="0">
                <a:solidFill>
                  <a:srgbClr val="000000"/>
                </a:solidFill>
                <a:effectLst/>
                <a:latin typeface="Arial"/>
                <a:ea typeface="Arial"/>
                <a:cs typeface="Arial"/>
                <a:sym typeface="Arial"/>
              </a:rPr>
              <a:t>inevitable</a:t>
            </a:r>
            <a:r>
              <a:rPr lang="en-US" sz="1100" b="0" i="0" u="none" strike="noStrike" cap="none" dirty="0">
                <a:solidFill>
                  <a:srgbClr val="000000"/>
                </a:solidFill>
                <a:effectLst/>
                <a:latin typeface="Arial"/>
                <a:ea typeface="Arial"/>
                <a:cs typeface="Arial"/>
                <a:sym typeface="Arial"/>
              </a:rPr>
              <a:t>.  </a:t>
            </a:r>
            <a:r>
              <a:rPr lang="en-US" sz="1100" b="1" i="0" u="none" strike="noStrike" cap="none" dirty="0">
                <a:solidFill>
                  <a:srgbClr val="000000"/>
                </a:solidFill>
                <a:effectLst/>
                <a:latin typeface="Arial"/>
                <a:ea typeface="Arial"/>
                <a:cs typeface="Arial"/>
                <a:sym typeface="Arial"/>
              </a:rPr>
              <a:t>That’s not something to worry</a:t>
            </a:r>
            <a:r>
              <a:rPr lang="en-US" sz="1100" b="0" i="0" u="none" strike="noStrike" cap="none" dirty="0">
                <a:solidFill>
                  <a:srgbClr val="000000"/>
                </a:solidFill>
                <a:effectLst/>
                <a:latin typeface="Arial"/>
                <a:ea typeface="Arial"/>
                <a:cs typeface="Arial"/>
                <a:sym typeface="Arial"/>
              </a:rPr>
              <a:t> about but something more so that </a:t>
            </a:r>
            <a:r>
              <a:rPr lang="en-US" sz="1100" b="1" i="0" u="none" strike="noStrike" cap="none" dirty="0">
                <a:solidFill>
                  <a:srgbClr val="000000"/>
                </a:solidFill>
                <a:effectLst/>
                <a:latin typeface="Arial"/>
                <a:ea typeface="Arial"/>
                <a:cs typeface="Arial"/>
                <a:sym typeface="Arial"/>
              </a:rPr>
              <a:t>you welcome</a:t>
            </a:r>
            <a:r>
              <a:rPr lang="en-US" sz="1100" b="0" i="0" u="none" strike="noStrike" cap="none" dirty="0">
                <a:solidFill>
                  <a:srgbClr val="000000"/>
                </a:solidFill>
                <a:effectLst/>
                <a:latin typeface="Arial"/>
                <a:ea typeface="Arial"/>
                <a:cs typeface="Arial"/>
                <a:sym typeface="Arial"/>
              </a:rPr>
              <a:t> because it creates </a:t>
            </a:r>
            <a:r>
              <a:rPr lang="en-US" sz="1100" b="1" i="0" u="none" strike="noStrike" cap="none" dirty="0">
                <a:solidFill>
                  <a:srgbClr val="000000"/>
                </a:solidFill>
                <a:effectLst/>
                <a:latin typeface="Arial"/>
                <a:ea typeface="Arial"/>
                <a:cs typeface="Arial"/>
                <a:sym typeface="Arial"/>
              </a:rPr>
              <a:t>hardened</a:t>
            </a:r>
            <a:r>
              <a:rPr lang="en-US" sz="1100" b="0" i="0" u="none" strike="noStrike" cap="none" dirty="0">
                <a:solidFill>
                  <a:srgbClr val="000000"/>
                </a:solidFill>
                <a:effectLst/>
                <a:latin typeface="Arial"/>
                <a:ea typeface="Arial"/>
                <a:cs typeface="Arial"/>
                <a:sym typeface="Arial"/>
              </a:rPr>
              <a:t> systems.</a:t>
            </a:r>
          </a:p>
          <a:p>
            <a:pPr marL="139700" indent="0">
              <a:buNone/>
            </a:pPr>
            <a:endParaRPr lang="en-US" sz="1100" b="0" i="0" u="none" strike="noStrike" cap="none" dirty="0">
              <a:solidFill>
                <a:srgbClr val="000000"/>
              </a:solidFill>
              <a:effectLst/>
              <a:latin typeface="Arial"/>
              <a:ea typeface="Arial"/>
              <a:cs typeface="Arial"/>
              <a:sym typeface="Arial"/>
            </a:endParaRPr>
          </a:p>
          <a:p>
            <a:pPr marL="139700" indent="0">
              <a:buNone/>
            </a:pPr>
            <a:r>
              <a:rPr lang="en-US" sz="1100" b="0" i="0" u="none" strike="noStrike" cap="none" dirty="0">
                <a:solidFill>
                  <a:srgbClr val="000000"/>
                </a:solidFill>
                <a:effectLst/>
                <a:latin typeface="Arial"/>
                <a:ea typeface="Arial"/>
                <a:cs typeface="Arial"/>
                <a:sym typeface="Arial"/>
              </a:rPr>
              <a:t>We are making your </a:t>
            </a:r>
            <a:r>
              <a:rPr lang="en-US" sz="1100" b="0" i="0" u="none" strike="noStrike" cap="none" dirty="0" err="1">
                <a:solidFill>
                  <a:srgbClr val="000000"/>
                </a:solidFill>
                <a:effectLst/>
                <a:latin typeface="Arial"/>
                <a:ea typeface="Arial"/>
                <a:cs typeface="Arial"/>
                <a:sym typeface="Arial"/>
              </a:rPr>
              <a:t>dev</a:t>
            </a:r>
            <a:r>
              <a:rPr lang="en-US" sz="1100" b="0" i="0" u="none" strike="noStrike" cap="none" dirty="0">
                <a:solidFill>
                  <a:srgbClr val="000000"/>
                </a:solidFill>
                <a:effectLst/>
                <a:latin typeface="Arial"/>
                <a:ea typeface="Arial"/>
                <a:cs typeface="Arial"/>
                <a:sym typeface="Arial"/>
              </a:rPr>
              <a:t> teams better, your ops team do more, getting better with security while building systems that won’t go down.</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5"/>
        <p:cNvGrpSpPr/>
        <p:nvPr/>
      </p:nvGrpSpPr>
      <p:grpSpPr>
        <a:xfrm>
          <a:off x="0" y="0"/>
          <a:ext cx="0" cy="0"/>
          <a:chOff x="0" y="0"/>
          <a:chExt cx="0" cy="0"/>
        </a:xfrm>
      </p:grpSpPr>
      <p:sp>
        <p:nvSpPr>
          <p:cNvPr id="2816" name="Google Shape;2816;g3c5d7b0eb8_0_965: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17" name="Google Shape;2817;g3c5d7b0eb8_0_9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a:t>We’re a software company and we give you choice!  On we’re all over the scene.</a:t>
            </a:r>
          </a:p>
          <a:p>
            <a:pPr marL="0" lvl="0" indent="0" rtl="0">
              <a:spcBef>
                <a:spcPts val="0"/>
              </a:spcBef>
              <a:spcAft>
                <a:spcPts val="0"/>
              </a:spcAft>
              <a:buNone/>
            </a:pPr>
            <a:endParaRPr lang="en-US" dirty="0"/>
          </a:p>
          <a:p>
            <a:pPr marL="0" lvl="0" indent="0" rtl="0">
              <a:spcBef>
                <a:spcPts val="0"/>
              </a:spcBef>
              <a:spcAft>
                <a:spcPts val="0"/>
              </a:spcAft>
              <a:buNone/>
            </a:pPr>
            <a:r>
              <a:rPr lang="en-US" dirty="0"/>
              <a:t>So you come to Pivotal because you expect commercialization support, </a:t>
            </a:r>
            <a:r>
              <a:rPr lang="en-US" dirty="0" err="1"/>
              <a:t>patchin</a:t>
            </a:r>
            <a:r>
              <a:rPr lang="en-US" dirty="0"/>
              <a:t> and gluing it all together.</a:t>
            </a: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0"/>
        <p:cNvGrpSpPr/>
        <p:nvPr/>
      </p:nvGrpSpPr>
      <p:grpSpPr>
        <a:xfrm>
          <a:off x="0" y="0"/>
          <a:ext cx="0" cy="0"/>
          <a:chOff x="0" y="0"/>
          <a:chExt cx="0" cy="0"/>
        </a:xfrm>
      </p:grpSpPr>
      <p:sp>
        <p:nvSpPr>
          <p:cNvPr id="2981" name="Google Shape;2981;g3c5d7b0eb8_0_2428: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Cloud Native Computing Foundation, Pivotal along with VM Ware and Dell are the largest contributors!</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This is what makes up cloud native.  You can debate this section for a month and add no business value.</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Pivotal is opinionated and we’ve taken the best of Cloud Native and turned it into PCF!</a:t>
            </a:r>
          </a:p>
          <a:p>
            <a:pPr marL="0" lvl="0" indent="0" rtl="0">
              <a:spcBef>
                <a:spcPts val="0"/>
              </a:spcBef>
              <a:spcAft>
                <a:spcPts val="0"/>
              </a:spcAft>
              <a:buNone/>
            </a:pPr>
            <a:endParaRPr dirty="0"/>
          </a:p>
        </p:txBody>
      </p:sp>
      <p:sp>
        <p:nvSpPr>
          <p:cNvPr id="2982" name="Google Shape;2982;g3c5d7b0eb8_0_2428:notes"/>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4.jpg"/><Relationship Id="rId1" Type="http://schemas.openxmlformats.org/officeDocument/2006/relationships/slideMaster" Target="../slideMasters/slideMaster6.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6.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6.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6.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6.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6.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6.xml"/></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6.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7.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7.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7.xml"/></Relationships>
</file>

<file path=ppt/slideLayouts/_rels/slideLayout2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7.xml"/></Relationships>
</file>

<file path=ppt/slideLayouts/_rels/slideLayout2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0.png"/><Relationship Id="rId1" Type="http://schemas.openxmlformats.org/officeDocument/2006/relationships/slideMaster" Target="../slideMasters/slideMaster7.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7.xml"/></Relationships>
</file>

<file path=ppt/slideLayouts/_rels/slideLayout2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7.xml"/></Relationships>
</file>

<file path=ppt/slideLayouts/_rels/slideLayout22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7.xml"/></Relationships>
</file>

<file path=ppt/slideLayouts/_rels/slideLayout2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8.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8.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8.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8.xml"/></Relationships>
</file>

<file path=ppt/slideLayouts/_rels/slideLayout25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8.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8.xml"/></Relationships>
</file>

<file path=ppt/slideLayouts/_rels/slideLayout25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8.xml"/></Relationships>
</file>

<file path=ppt/slideLayouts/_rels/slideLayout25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8.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8.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8.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8.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8.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4.jpg"/><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0 – Title">
  <p:cSld name="Divider">
    <p:bg>
      <p:bgPr>
        <a:solidFill>
          <a:schemeClr val="lt2"/>
        </a:solidFill>
        <a:effectLst/>
      </p:bgPr>
    </p:bg>
    <p:spTree>
      <p:nvGrpSpPr>
        <p:cNvPr id="1" name="Shape 6"/>
        <p:cNvGrpSpPr/>
        <p:nvPr/>
      </p:nvGrpSpPr>
      <p:grpSpPr>
        <a:xfrm>
          <a:off x="0" y="0"/>
          <a:ext cx="0" cy="0"/>
          <a:chOff x="0" y="0"/>
          <a:chExt cx="0" cy="0"/>
        </a:xfrm>
      </p:grpSpPr>
      <p:pic>
        <p:nvPicPr>
          <p:cNvPr id="7" name="Shape 7" descr="SiliconValley-01.jpg"/>
          <p:cNvPicPr preferRelativeResize="0"/>
          <p:nvPr/>
        </p:nvPicPr>
        <p:blipFill rotWithShape="1">
          <a:blip r:embed="rId2">
            <a:alphaModFix/>
          </a:blip>
          <a:srcRect t="1976" r="25810" b="31254"/>
          <a:stretch/>
        </p:blipFill>
        <p:spPr>
          <a:xfrm>
            <a:off x="0" y="0"/>
            <a:ext cx="9144000" cy="5143500"/>
          </a:xfrm>
          <a:prstGeom prst="rect">
            <a:avLst/>
          </a:prstGeom>
          <a:noFill/>
          <a:ln>
            <a:noFill/>
          </a:ln>
        </p:spPr>
      </p:pic>
      <p:sp>
        <p:nvSpPr>
          <p:cNvPr id="8" name="Shape 8"/>
          <p:cNvSpPr/>
          <p:nvPr/>
        </p:nvSpPr>
        <p:spPr>
          <a:xfrm>
            <a:off x="0" y="-25"/>
            <a:ext cx="9144000" cy="5143500"/>
          </a:xfrm>
          <a:prstGeom prst="rect">
            <a:avLst/>
          </a:prstGeom>
          <a:gradFill>
            <a:gsLst>
              <a:gs pos="0">
                <a:srgbClr val="1AB9A5"/>
              </a:gs>
              <a:gs pos="10000">
                <a:srgbClr val="1AB9A5"/>
              </a:gs>
              <a:gs pos="100000">
                <a:srgbClr val="1AB9A5">
                  <a:alpha val="74509"/>
                </a:srgbClr>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rgbClr val="A9DBD6"/>
              </a:solidFill>
              <a:latin typeface="Arial"/>
              <a:ea typeface="Arial"/>
              <a:cs typeface="Arial"/>
              <a:sym typeface="Arial"/>
            </a:endParaRPr>
          </a:p>
        </p:txBody>
      </p:sp>
      <p:cxnSp>
        <p:nvCxnSpPr>
          <p:cNvPr id="9" name="Shape 9"/>
          <p:cNvCxnSpPr/>
          <p:nvPr/>
        </p:nvCxnSpPr>
        <p:spPr>
          <a:xfrm>
            <a:off x="633275" y="3110100"/>
            <a:ext cx="738900" cy="0"/>
          </a:xfrm>
          <a:prstGeom prst="straightConnector1">
            <a:avLst/>
          </a:prstGeom>
          <a:noFill/>
          <a:ln w="38100" cap="flat" cmpd="sng">
            <a:solidFill>
              <a:schemeClr val="accent6"/>
            </a:solidFill>
            <a:prstDash val="solid"/>
            <a:round/>
            <a:headEnd type="none" w="sm" len="sm"/>
            <a:tailEnd type="none" w="sm" len="sm"/>
          </a:ln>
        </p:spPr>
      </p:cxnSp>
      <p:sp>
        <p:nvSpPr>
          <p:cNvPr id="10" name="Shape 10"/>
          <p:cNvSpPr txBox="1">
            <a:spLocks noGrp="1"/>
          </p:cNvSpPr>
          <p:nvPr>
            <p:ph type="title"/>
          </p:nvPr>
        </p:nvSpPr>
        <p:spPr>
          <a:xfrm>
            <a:off x="523203" y="1737025"/>
            <a:ext cx="6158400" cy="1191600"/>
          </a:xfrm>
          <a:prstGeom prst="rect">
            <a:avLst/>
          </a:prstGeom>
          <a:noFill/>
          <a:ln>
            <a:noFill/>
          </a:ln>
        </p:spPr>
        <p:txBody>
          <a:bodyPr spcFirstLastPara="1" wrap="square" lIns="91425" tIns="91425" rIns="91425" bIns="91425" anchor="b" anchorCtr="0"/>
          <a:lstStyle>
            <a:lvl1pPr lvl="0" rtl="0">
              <a:spcBef>
                <a:spcPts val="0"/>
              </a:spcBef>
              <a:spcAft>
                <a:spcPts val="0"/>
              </a:spcAft>
              <a:buNone/>
              <a:defRPr sz="4000" b="1">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 name="Shape 11"/>
          <p:cNvSpPr txBox="1"/>
          <p:nvPr/>
        </p:nvSpPr>
        <p:spPr>
          <a:xfrm>
            <a:off x="5133546" y="4782050"/>
            <a:ext cx="3926100" cy="195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600">
                <a:solidFill>
                  <a:schemeClr val="dk1"/>
                </a:solidFill>
                <a:latin typeface="Proxima Nova"/>
                <a:ea typeface="Proxima Nova"/>
                <a:cs typeface="Proxima Nova"/>
                <a:sym typeface="Proxima Nova"/>
              </a:rPr>
              <a:t>© Copyright 2018 Pivotal Software, Inc. All rights Reserved. Version 1.0</a:t>
            </a:r>
            <a:endParaRPr sz="600">
              <a:solidFill>
                <a:schemeClr val="dk1"/>
              </a:solidFill>
              <a:latin typeface="Proxima Nova"/>
              <a:ea typeface="Proxima Nova"/>
              <a:cs typeface="Proxima Nova"/>
              <a:sym typeface="Proxima Nova"/>
            </a:endParaRPr>
          </a:p>
          <a:p>
            <a:pPr marL="0" lvl="0" indent="0" rtl="0">
              <a:spcBef>
                <a:spcPts val="0"/>
              </a:spcBef>
              <a:spcAft>
                <a:spcPts val="0"/>
              </a:spcAft>
              <a:buNone/>
            </a:pPr>
            <a:endParaRPr sz="600">
              <a:solidFill>
                <a:schemeClr val="dk1"/>
              </a:solidFill>
              <a:latin typeface="Proxima Nova"/>
              <a:ea typeface="Proxima Nova"/>
              <a:cs typeface="Proxima Nova"/>
              <a:sym typeface="Proxima Nova"/>
            </a:endParaRPr>
          </a:p>
        </p:txBody>
      </p:sp>
      <p:grpSp>
        <p:nvGrpSpPr>
          <p:cNvPr id="12" name="Shape 12"/>
          <p:cNvGrpSpPr/>
          <p:nvPr/>
        </p:nvGrpSpPr>
        <p:grpSpPr>
          <a:xfrm>
            <a:off x="634507" y="819388"/>
            <a:ext cx="1337013" cy="313170"/>
            <a:chOff x="1841475" y="2392725"/>
            <a:chExt cx="3928925" cy="920275"/>
          </a:xfrm>
        </p:grpSpPr>
        <p:sp>
          <p:nvSpPr>
            <p:cNvPr id="13" name="Shape 13"/>
            <p:cNvSpPr/>
            <p:nvPr/>
          </p:nvSpPr>
          <p:spPr>
            <a:xfrm>
              <a:off x="2574175" y="2392725"/>
              <a:ext cx="139950" cy="905175"/>
            </a:xfrm>
            <a:custGeom>
              <a:avLst/>
              <a:gdLst/>
              <a:ahLst/>
              <a:cxnLst/>
              <a:rect l="0" t="0" r="0" b="0"/>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4" name="Shape 14"/>
            <p:cNvSpPr/>
            <p:nvPr/>
          </p:nvSpPr>
          <p:spPr>
            <a:xfrm>
              <a:off x="2816875" y="2626700"/>
              <a:ext cx="703700" cy="686300"/>
            </a:xfrm>
            <a:custGeom>
              <a:avLst/>
              <a:gdLst/>
              <a:ahLst/>
              <a:cxnLst/>
              <a:rect l="0" t="0" r="0" b="0"/>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5" name="Shape 15"/>
            <p:cNvSpPr/>
            <p:nvPr/>
          </p:nvSpPr>
          <p:spPr>
            <a:xfrm>
              <a:off x="3557125" y="2626700"/>
              <a:ext cx="614900" cy="685700"/>
            </a:xfrm>
            <a:custGeom>
              <a:avLst/>
              <a:gdLst/>
              <a:ahLst/>
              <a:cxnLst/>
              <a:rect l="0" t="0" r="0" b="0"/>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6" name="Shape 16"/>
            <p:cNvSpPr/>
            <p:nvPr/>
          </p:nvSpPr>
          <p:spPr>
            <a:xfrm>
              <a:off x="4732275" y="2617400"/>
              <a:ext cx="582350" cy="679925"/>
            </a:xfrm>
            <a:custGeom>
              <a:avLst/>
              <a:gdLst/>
              <a:ahLst/>
              <a:cxnLst/>
              <a:rect l="0" t="0" r="0" b="0"/>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7" name="Shape 17"/>
            <p:cNvSpPr/>
            <p:nvPr/>
          </p:nvSpPr>
          <p:spPr>
            <a:xfrm>
              <a:off x="5448725" y="2392725"/>
              <a:ext cx="139950" cy="905175"/>
            </a:xfrm>
            <a:custGeom>
              <a:avLst/>
              <a:gdLst/>
              <a:ahLst/>
              <a:cxnLst/>
              <a:rect l="0" t="0" r="0" b="0"/>
              <a:pathLst>
                <a:path w="5598" h="36207" extrusionOk="0">
                  <a:moveTo>
                    <a:pt x="1" y="0"/>
                  </a:moveTo>
                  <a:lnTo>
                    <a:pt x="1" y="36206"/>
                  </a:lnTo>
                  <a:lnTo>
                    <a:pt x="5598" y="36206"/>
                  </a:lnTo>
                  <a:lnTo>
                    <a:pt x="5598" y="0"/>
                  </a:lnTo>
                  <a:close/>
                </a:path>
              </a:pathLst>
            </a:cu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8" name="Shape 18"/>
            <p:cNvSpPr/>
            <p:nvPr/>
          </p:nvSpPr>
          <p:spPr>
            <a:xfrm>
              <a:off x="1841475" y="2392725"/>
              <a:ext cx="617775" cy="904600"/>
            </a:xfrm>
            <a:custGeom>
              <a:avLst/>
              <a:gdLst/>
              <a:ahLst/>
              <a:cxnLst/>
              <a:rect l="0" t="0" r="0" b="0"/>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9" name="Shape 19"/>
            <p:cNvSpPr/>
            <p:nvPr/>
          </p:nvSpPr>
          <p:spPr>
            <a:xfrm>
              <a:off x="4278825" y="2482125"/>
              <a:ext cx="369275" cy="814025"/>
            </a:xfrm>
            <a:custGeom>
              <a:avLst/>
              <a:gdLst/>
              <a:ahLst/>
              <a:cxnLst/>
              <a:rect l="0" t="0" r="0" b="0"/>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20" name="Shape 20"/>
            <p:cNvSpPr/>
            <p:nvPr/>
          </p:nvSpPr>
          <p:spPr>
            <a:xfrm>
              <a:off x="5652525" y="3180600"/>
              <a:ext cx="117875" cy="117300"/>
            </a:xfrm>
            <a:custGeom>
              <a:avLst/>
              <a:gdLst/>
              <a:ahLst/>
              <a:cxnLst/>
              <a:rect l="0" t="0" r="0" b="0"/>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grpSp>
      <p:sp>
        <p:nvSpPr>
          <p:cNvPr id="21" name="Shape 21"/>
          <p:cNvSpPr txBox="1">
            <a:spLocks noGrp="1"/>
          </p:cNvSpPr>
          <p:nvPr>
            <p:ph type="subTitle" idx="1"/>
          </p:nvPr>
        </p:nvSpPr>
        <p:spPr>
          <a:xfrm>
            <a:off x="523200" y="3306700"/>
            <a:ext cx="4173600" cy="1409700"/>
          </a:xfrm>
          <a:prstGeom prst="rect">
            <a:avLst/>
          </a:prstGeom>
          <a:noFill/>
          <a:ln>
            <a:noFill/>
          </a:ln>
        </p:spPr>
        <p:txBody>
          <a:bodyPr spcFirstLastPara="1" wrap="square" lIns="91425" tIns="91425" rIns="91425" bIns="91425" anchor="t" anchorCtr="0"/>
          <a:lstStyle>
            <a:lvl1pPr lvl="0" rtl="0">
              <a:lnSpc>
                <a:spcPct val="110000"/>
              </a:lnSpc>
              <a:spcBef>
                <a:spcPts val="0"/>
              </a:spcBef>
              <a:spcAft>
                <a:spcPts val="0"/>
              </a:spcAft>
              <a:buNone/>
              <a:defRPr sz="1500">
                <a:solidFill>
                  <a:srgbClr val="FFFFFF"/>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0 – Title">
  <p:cSld name="0 – Title">
    <p:bg>
      <p:bgPr>
        <a:solidFill>
          <a:schemeClr val="lt2"/>
        </a:solidFill>
        <a:effectLst/>
      </p:bgPr>
    </p:bg>
    <p:spTree>
      <p:nvGrpSpPr>
        <p:cNvPr id="1" name="Shape 809"/>
        <p:cNvGrpSpPr/>
        <p:nvPr/>
      </p:nvGrpSpPr>
      <p:grpSpPr>
        <a:xfrm>
          <a:off x="0" y="0"/>
          <a:ext cx="0" cy="0"/>
          <a:chOff x="0" y="0"/>
          <a:chExt cx="0" cy="0"/>
        </a:xfrm>
      </p:grpSpPr>
      <p:pic>
        <p:nvPicPr>
          <p:cNvPr id="810" name="Google Shape;810;p84" descr="IMG_0276.jpg"/>
          <p:cNvPicPr preferRelativeResize="0"/>
          <p:nvPr/>
        </p:nvPicPr>
        <p:blipFill rotWithShape="1">
          <a:blip r:embed="rId2">
            <a:alphaModFix/>
          </a:blip>
          <a:srcRect l="-2072"/>
          <a:stretch/>
        </p:blipFill>
        <p:spPr>
          <a:xfrm>
            <a:off x="614426" y="0"/>
            <a:ext cx="8529601" cy="5143500"/>
          </a:xfrm>
          <a:prstGeom prst="rect">
            <a:avLst/>
          </a:prstGeom>
          <a:noFill/>
          <a:ln>
            <a:noFill/>
          </a:ln>
        </p:spPr>
      </p:pic>
      <p:sp>
        <p:nvSpPr>
          <p:cNvPr id="811" name="Google Shape;811;p84"/>
          <p:cNvSpPr/>
          <p:nvPr/>
        </p:nvSpPr>
        <p:spPr>
          <a:xfrm>
            <a:off x="0" y="-25"/>
            <a:ext cx="9144000" cy="5143500"/>
          </a:xfrm>
          <a:prstGeom prst="rect">
            <a:avLst/>
          </a:prstGeom>
          <a:gradFill>
            <a:gsLst>
              <a:gs pos="0">
                <a:srgbClr val="1AB9A5"/>
              </a:gs>
              <a:gs pos="10000">
                <a:srgbClr val="1AB9A5"/>
              </a:gs>
              <a:gs pos="100000">
                <a:srgbClr val="1AB9A5">
                  <a:alpha val="74117"/>
                </a:srgbClr>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A9DBD6"/>
              </a:solidFill>
              <a:latin typeface="Arial"/>
              <a:ea typeface="Arial"/>
              <a:cs typeface="Arial"/>
              <a:sym typeface="Arial"/>
            </a:endParaRPr>
          </a:p>
        </p:txBody>
      </p:sp>
      <p:cxnSp>
        <p:nvCxnSpPr>
          <p:cNvPr id="812" name="Google Shape;812;p84"/>
          <p:cNvCxnSpPr/>
          <p:nvPr/>
        </p:nvCxnSpPr>
        <p:spPr>
          <a:xfrm>
            <a:off x="633275" y="3110100"/>
            <a:ext cx="738900" cy="0"/>
          </a:xfrm>
          <a:prstGeom prst="straightConnector1">
            <a:avLst/>
          </a:prstGeom>
          <a:noFill/>
          <a:ln w="38100" cap="flat" cmpd="sng">
            <a:solidFill>
              <a:schemeClr val="accent6"/>
            </a:solidFill>
            <a:prstDash val="solid"/>
            <a:round/>
            <a:headEnd type="none" w="sm" len="sm"/>
            <a:tailEnd type="none" w="sm" len="sm"/>
          </a:ln>
        </p:spPr>
      </p:cxnSp>
      <p:sp>
        <p:nvSpPr>
          <p:cNvPr id="813" name="Google Shape;813;p84"/>
          <p:cNvSpPr txBox="1">
            <a:spLocks noGrp="1"/>
          </p:cNvSpPr>
          <p:nvPr>
            <p:ph type="title"/>
          </p:nvPr>
        </p:nvSpPr>
        <p:spPr>
          <a:xfrm>
            <a:off x="523203" y="1737025"/>
            <a:ext cx="6158400" cy="1191600"/>
          </a:xfrm>
          <a:prstGeom prst="rect">
            <a:avLst/>
          </a:prstGeom>
          <a:noFill/>
          <a:ln>
            <a:noFill/>
          </a:ln>
        </p:spPr>
        <p:txBody>
          <a:bodyPr spcFirstLastPara="1" wrap="square" lIns="68575" tIns="68575" rIns="68575" bIns="68575" anchor="b" anchorCtr="0"/>
          <a:lstStyle>
            <a:lvl1pPr marR="0" lvl="0" algn="l" rtl="0">
              <a:lnSpc>
                <a:spcPct val="100000"/>
              </a:lnSpc>
              <a:spcBef>
                <a:spcPts val="0"/>
              </a:spcBef>
              <a:spcAft>
                <a:spcPts val="0"/>
              </a:spcAft>
              <a:buClr>
                <a:srgbClr val="000000"/>
              </a:buClr>
              <a:buSzPts val="4000"/>
              <a:buFont typeface="Arial"/>
              <a:buNone/>
              <a:defRPr sz="4000" b="1"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14" name="Google Shape;814;p84"/>
          <p:cNvSpPr txBox="1"/>
          <p:nvPr/>
        </p:nvSpPr>
        <p:spPr>
          <a:xfrm>
            <a:off x="5133546" y="4782050"/>
            <a:ext cx="3926100" cy="195600"/>
          </a:xfrm>
          <a:prstGeom prst="rect">
            <a:avLst/>
          </a:prstGeom>
          <a:noFill/>
          <a:ln>
            <a:noFill/>
          </a:ln>
        </p:spPr>
        <p:txBody>
          <a:bodyPr spcFirstLastPara="1" wrap="square" lIns="91425" tIns="91425" rIns="91425" bIns="91425" anchor="t" anchorCtr="0">
            <a:noAutofit/>
          </a:bodyPr>
          <a:lstStyle/>
          <a:p>
            <a:pPr marL="0" marR="0" lvl="0" indent="0" algn="r" rtl="0">
              <a:spcBef>
                <a:spcPts val="0"/>
              </a:spcBef>
              <a:spcAft>
                <a:spcPts val="0"/>
              </a:spcAft>
              <a:buClr>
                <a:schemeClr val="dk1"/>
              </a:buClr>
              <a:buSzPts val="600"/>
              <a:buFont typeface="Proxima Nova"/>
              <a:buNone/>
            </a:pPr>
            <a:r>
              <a:rPr lang="en" sz="600" b="0" i="0" u="none" strike="noStrike" cap="none">
                <a:solidFill>
                  <a:schemeClr val="dk1"/>
                </a:solidFill>
                <a:latin typeface="Proxima Nova"/>
                <a:ea typeface="Proxima Nova"/>
                <a:cs typeface="Proxima Nova"/>
                <a:sym typeface="Proxima Nova"/>
              </a:rPr>
              <a:t>© Copyright 2017 Pivotal Software, Inc. All rights Reserved. Version 1.0</a:t>
            </a:r>
            <a:endParaRPr sz="600" b="0" i="0" u="none" strike="noStrike" cap="none">
              <a:solidFill>
                <a:schemeClr val="dk1"/>
              </a:solidFill>
              <a:latin typeface="Proxima Nova"/>
              <a:ea typeface="Proxima Nova"/>
              <a:cs typeface="Proxima Nova"/>
              <a:sym typeface="Proxima Nova"/>
            </a:endParaRPr>
          </a:p>
          <a:p>
            <a:pPr marL="0" marR="0" lvl="0" indent="0" algn="l" rtl="0">
              <a:spcBef>
                <a:spcPts val="0"/>
              </a:spcBef>
              <a:spcAft>
                <a:spcPts val="0"/>
              </a:spcAft>
              <a:buClr>
                <a:schemeClr val="dk1"/>
              </a:buClr>
              <a:buSzPts val="600"/>
              <a:buFont typeface="Arial"/>
              <a:buNone/>
            </a:pPr>
            <a:endParaRPr sz="600" b="0" i="0" u="none" strike="noStrike" cap="none">
              <a:solidFill>
                <a:schemeClr val="dk1"/>
              </a:solidFill>
              <a:latin typeface="Proxima Nova"/>
              <a:ea typeface="Proxima Nova"/>
              <a:cs typeface="Proxima Nova"/>
              <a:sym typeface="Proxima Nova"/>
            </a:endParaRPr>
          </a:p>
        </p:txBody>
      </p:sp>
      <p:grpSp>
        <p:nvGrpSpPr>
          <p:cNvPr id="815" name="Google Shape;815;p84"/>
          <p:cNvGrpSpPr/>
          <p:nvPr/>
        </p:nvGrpSpPr>
        <p:grpSpPr>
          <a:xfrm>
            <a:off x="634508" y="819387"/>
            <a:ext cx="1337013" cy="313170"/>
            <a:chOff x="1841475" y="2392725"/>
            <a:chExt cx="3928925" cy="920275"/>
          </a:xfrm>
        </p:grpSpPr>
        <p:sp>
          <p:nvSpPr>
            <p:cNvPr id="816" name="Google Shape;816;p84"/>
            <p:cNvSpPr/>
            <p:nvPr/>
          </p:nvSpPr>
          <p:spPr>
            <a:xfrm>
              <a:off x="2574175" y="2392725"/>
              <a:ext cx="139950" cy="905175"/>
            </a:xfrm>
            <a:custGeom>
              <a:avLst/>
              <a:gdLst/>
              <a:ahLst/>
              <a:cxnLst/>
              <a:rect l="0" t="0" r="0" b="0"/>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
          <p:nvSpPr>
            <p:cNvPr id="817" name="Google Shape;817;p84"/>
            <p:cNvSpPr/>
            <p:nvPr/>
          </p:nvSpPr>
          <p:spPr>
            <a:xfrm>
              <a:off x="2816875" y="2626700"/>
              <a:ext cx="703700" cy="686300"/>
            </a:xfrm>
            <a:custGeom>
              <a:avLst/>
              <a:gdLst/>
              <a:ahLst/>
              <a:cxnLst/>
              <a:rect l="0" t="0" r="0" b="0"/>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
          <p:nvSpPr>
            <p:cNvPr id="818" name="Google Shape;818;p84"/>
            <p:cNvSpPr/>
            <p:nvPr/>
          </p:nvSpPr>
          <p:spPr>
            <a:xfrm>
              <a:off x="3557125" y="2626700"/>
              <a:ext cx="614900" cy="685700"/>
            </a:xfrm>
            <a:custGeom>
              <a:avLst/>
              <a:gdLst/>
              <a:ahLst/>
              <a:cxnLst/>
              <a:rect l="0" t="0" r="0" b="0"/>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
          <p:nvSpPr>
            <p:cNvPr id="819" name="Google Shape;819;p84"/>
            <p:cNvSpPr/>
            <p:nvPr/>
          </p:nvSpPr>
          <p:spPr>
            <a:xfrm>
              <a:off x="4732275" y="2617400"/>
              <a:ext cx="582350" cy="679925"/>
            </a:xfrm>
            <a:custGeom>
              <a:avLst/>
              <a:gdLst/>
              <a:ahLst/>
              <a:cxnLst/>
              <a:rect l="0" t="0" r="0" b="0"/>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
          <p:nvSpPr>
            <p:cNvPr id="820" name="Google Shape;820;p84"/>
            <p:cNvSpPr/>
            <p:nvPr/>
          </p:nvSpPr>
          <p:spPr>
            <a:xfrm>
              <a:off x="5448725" y="2392725"/>
              <a:ext cx="139950" cy="905175"/>
            </a:xfrm>
            <a:custGeom>
              <a:avLst/>
              <a:gdLst/>
              <a:ahLst/>
              <a:cxnLst/>
              <a:rect l="0" t="0" r="0" b="0"/>
              <a:pathLst>
                <a:path w="5598" h="36207" extrusionOk="0">
                  <a:moveTo>
                    <a:pt x="1" y="0"/>
                  </a:moveTo>
                  <a:lnTo>
                    <a:pt x="1" y="36206"/>
                  </a:lnTo>
                  <a:lnTo>
                    <a:pt x="5598" y="36206"/>
                  </a:lnTo>
                  <a:lnTo>
                    <a:pt x="5598" y="0"/>
                  </a:lnTo>
                  <a:close/>
                </a:path>
              </a:pathLst>
            </a:custGeom>
            <a:solidFill>
              <a:srgbClr val="FFFFFF"/>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
          <p:nvSpPr>
            <p:cNvPr id="821" name="Google Shape;821;p84"/>
            <p:cNvSpPr/>
            <p:nvPr/>
          </p:nvSpPr>
          <p:spPr>
            <a:xfrm>
              <a:off x="1841475" y="2392725"/>
              <a:ext cx="617775" cy="904600"/>
            </a:xfrm>
            <a:custGeom>
              <a:avLst/>
              <a:gdLst/>
              <a:ahLst/>
              <a:cxnLst/>
              <a:rect l="0" t="0" r="0" b="0"/>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
          <p:nvSpPr>
            <p:cNvPr id="822" name="Google Shape;822;p84"/>
            <p:cNvSpPr/>
            <p:nvPr/>
          </p:nvSpPr>
          <p:spPr>
            <a:xfrm>
              <a:off x="4278825" y="2482125"/>
              <a:ext cx="369275" cy="814025"/>
            </a:xfrm>
            <a:custGeom>
              <a:avLst/>
              <a:gdLst/>
              <a:ahLst/>
              <a:cxnLst/>
              <a:rect l="0" t="0" r="0" b="0"/>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
          <p:nvSpPr>
            <p:cNvPr id="823" name="Google Shape;823;p84"/>
            <p:cNvSpPr/>
            <p:nvPr/>
          </p:nvSpPr>
          <p:spPr>
            <a:xfrm>
              <a:off x="5652525" y="3180600"/>
              <a:ext cx="117875" cy="117300"/>
            </a:xfrm>
            <a:custGeom>
              <a:avLst/>
              <a:gdLst/>
              <a:ahLst/>
              <a:cxnLst/>
              <a:rect l="0" t="0" r="0" b="0"/>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grpSp>
      <p:sp>
        <p:nvSpPr>
          <p:cNvPr id="824" name="Google Shape;824;p84"/>
          <p:cNvSpPr txBox="1">
            <a:spLocks noGrp="1"/>
          </p:cNvSpPr>
          <p:nvPr>
            <p:ph type="subTitle" idx="1"/>
          </p:nvPr>
        </p:nvSpPr>
        <p:spPr>
          <a:xfrm>
            <a:off x="523200" y="3306700"/>
            <a:ext cx="4173600" cy="1409700"/>
          </a:xfrm>
          <a:prstGeom prst="rect">
            <a:avLst/>
          </a:prstGeom>
          <a:noFill/>
          <a:ln>
            <a:noFill/>
          </a:ln>
        </p:spPr>
        <p:txBody>
          <a:bodyPr spcFirstLastPara="1" wrap="square" lIns="68575" tIns="68575" rIns="68575" bIns="68575" anchor="t" anchorCtr="0"/>
          <a:lstStyle>
            <a:lvl1pPr marR="0" lvl="0" algn="l" rtl="0">
              <a:lnSpc>
                <a:spcPct val="110000"/>
              </a:lnSpc>
              <a:spcBef>
                <a:spcPts val="0"/>
              </a:spcBef>
              <a:spcAft>
                <a:spcPts val="0"/>
              </a:spcAft>
              <a:buClr>
                <a:srgbClr val="000000"/>
              </a:buClr>
              <a:buSzPts val="1500"/>
              <a:buFont typeface="Arial"/>
              <a:buNone/>
              <a:defRPr sz="1500" b="0" i="0" u="none" strike="noStrike" cap="none">
                <a:solidFill>
                  <a:srgbClr val="FFFFFF"/>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1646035477"/>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1 – Divider 1">
  <p:cSld name="1 – Divider 1">
    <p:bg>
      <p:bgPr>
        <a:solidFill>
          <a:schemeClr val="lt2"/>
        </a:solidFill>
        <a:effectLst/>
      </p:bgPr>
    </p:bg>
    <p:spTree>
      <p:nvGrpSpPr>
        <p:cNvPr id="1" name="Shape 2447"/>
        <p:cNvGrpSpPr/>
        <p:nvPr/>
      </p:nvGrpSpPr>
      <p:grpSpPr>
        <a:xfrm>
          <a:off x="0" y="0"/>
          <a:ext cx="0" cy="0"/>
          <a:chOff x="0" y="0"/>
          <a:chExt cx="0" cy="0"/>
        </a:xfrm>
      </p:grpSpPr>
      <p:sp>
        <p:nvSpPr>
          <p:cNvPr id="2448" name="Google Shape;2448;p244"/>
          <p:cNvSpPr txBox="1">
            <a:spLocks noGrp="1"/>
          </p:cNvSpPr>
          <p:nvPr>
            <p:ph type="title"/>
          </p:nvPr>
        </p:nvSpPr>
        <p:spPr>
          <a:xfrm>
            <a:off x="668800" y="2365150"/>
            <a:ext cx="7796700" cy="1702500"/>
          </a:xfrm>
          <a:prstGeom prst="rect">
            <a:avLst/>
          </a:prstGeom>
          <a:noFill/>
          <a:ln>
            <a:noFill/>
          </a:ln>
        </p:spPr>
        <p:txBody>
          <a:bodyPr spcFirstLastPara="1" wrap="square" lIns="68575" tIns="68575" rIns="68575" bIns="68575" anchor="t" anchorCtr="0"/>
          <a:lstStyle>
            <a:lvl1pPr marR="0" lvl="0" algn="ctr" rtl="0">
              <a:lnSpc>
                <a:spcPct val="100000"/>
              </a:lnSpc>
              <a:spcBef>
                <a:spcPts val="0"/>
              </a:spcBef>
              <a:spcAft>
                <a:spcPts val="0"/>
              </a:spcAft>
              <a:buClr>
                <a:schemeClr val="dk1"/>
              </a:buClr>
              <a:buSzPts val="1100"/>
              <a:buFont typeface="Proxima Nova"/>
              <a:buNone/>
              <a:defRPr sz="4000" b="1"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9pPr>
          </a:lstStyle>
          <a:p>
            <a:endParaRPr/>
          </a:p>
        </p:txBody>
      </p:sp>
      <p:grpSp>
        <p:nvGrpSpPr>
          <p:cNvPr id="2449" name="Google Shape;2449;p244"/>
          <p:cNvGrpSpPr/>
          <p:nvPr/>
        </p:nvGrpSpPr>
        <p:grpSpPr>
          <a:xfrm>
            <a:off x="287525" y="4854555"/>
            <a:ext cx="634918" cy="148733"/>
            <a:chOff x="1841475" y="2392725"/>
            <a:chExt cx="3928950" cy="920375"/>
          </a:xfrm>
        </p:grpSpPr>
        <p:sp>
          <p:nvSpPr>
            <p:cNvPr id="2450" name="Google Shape;2450;p244"/>
            <p:cNvSpPr/>
            <p:nvPr/>
          </p:nvSpPr>
          <p:spPr>
            <a:xfrm>
              <a:off x="2574175" y="2392725"/>
              <a:ext cx="139800" cy="905100"/>
            </a:xfrm>
            <a:custGeom>
              <a:avLst/>
              <a:gdLst/>
              <a:ahLst/>
              <a:cxnLst/>
              <a:rect l="0" t="0" r="0" b="0"/>
              <a:pathLst>
                <a:path w="120000" h="120000" extrusionOk="0">
                  <a:moveTo>
                    <a:pt x="21" y="0"/>
                  </a:moveTo>
                  <a:lnTo>
                    <a:pt x="21" y="17933"/>
                  </a:lnTo>
                  <a:lnTo>
                    <a:pt x="119506" y="17933"/>
                  </a:lnTo>
                  <a:lnTo>
                    <a:pt x="119506" y="0"/>
                  </a:lnTo>
                  <a:close/>
                  <a:moveTo>
                    <a:pt x="21" y="31097"/>
                  </a:moveTo>
                  <a:lnTo>
                    <a:pt x="21" y="119996"/>
                  </a:lnTo>
                  <a:lnTo>
                    <a:pt x="120000" y="119996"/>
                  </a:lnTo>
                  <a:lnTo>
                    <a:pt x="120000" y="31097"/>
                  </a:lnTo>
                  <a:close/>
                </a:path>
              </a:pathLst>
            </a:custGeom>
            <a:solidFill>
              <a:srgbClr val="FFFFFF"/>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51" name="Google Shape;2451;p244"/>
            <p:cNvSpPr/>
            <p:nvPr/>
          </p:nvSpPr>
          <p:spPr>
            <a:xfrm>
              <a:off x="2816875" y="2626700"/>
              <a:ext cx="703800" cy="686400"/>
            </a:xfrm>
            <a:custGeom>
              <a:avLst/>
              <a:gdLst/>
              <a:ahLst/>
              <a:cxnLst/>
              <a:rect l="0" t="0" r="0" b="0"/>
              <a:pathLst>
                <a:path w="120000" h="120000" extrusionOk="0">
                  <a:moveTo>
                    <a:pt x="0" y="0"/>
                  </a:moveTo>
                  <a:lnTo>
                    <a:pt x="0" y="17262"/>
                  </a:lnTo>
                  <a:lnTo>
                    <a:pt x="11088" y="17262"/>
                  </a:lnTo>
                  <a:lnTo>
                    <a:pt x="38713" y="101417"/>
                  </a:lnTo>
                  <a:cubicBezTo>
                    <a:pt x="43070" y="114312"/>
                    <a:pt x="50395" y="119995"/>
                    <a:pt x="62673" y="119995"/>
                  </a:cubicBezTo>
                  <a:cubicBezTo>
                    <a:pt x="70892" y="119995"/>
                    <a:pt x="81089" y="117967"/>
                    <a:pt x="86832" y="101417"/>
                  </a:cubicBezTo>
                  <a:lnTo>
                    <a:pt x="120000" y="0"/>
                  </a:lnTo>
                  <a:lnTo>
                    <a:pt x="97128" y="0"/>
                  </a:lnTo>
                  <a:lnTo>
                    <a:pt x="68117" y="94108"/>
                  </a:lnTo>
                  <a:cubicBezTo>
                    <a:pt x="67029" y="98169"/>
                    <a:pt x="66237" y="100604"/>
                    <a:pt x="62673" y="100604"/>
                  </a:cubicBezTo>
                  <a:cubicBezTo>
                    <a:pt x="59207" y="100604"/>
                    <a:pt x="58418" y="98169"/>
                    <a:pt x="57228" y="94108"/>
                  </a:cubicBezTo>
                  <a:lnTo>
                    <a:pt x="28614" y="0"/>
                  </a:lnTo>
                  <a:close/>
                </a:path>
              </a:pathLst>
            </a:custGeom>
            <a:solidFill>
              <a:srgbClr val="FFFFFF"/>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52" name="Google Shape;2452;p244"/>
            <p:cNvSpPr/>
            <p:nvPr/>
          </p:nvSpPr>
          <p:spPr>
            <a:xfrm>
              <a:off x="3557125" y="2626700"/>
              <a:ext cx="615000" cy="685800"/>
            </a:xfrm>
            <a:custGeom>
              <a:avLst/>
              <a:gdLst/>
              <a:ahLst/>
              <a:cxnLst/>
              <a:rect l="0" t="0" r="0" b="0"/>
              <a:pathLst>
                <a:path w="120000" h="120000" extrusionOk="0">
                  <a:moveTo>
                    <a:pt x="60058" y="19407"/>
                  </a:moveTo>
                  <a:cubicBezTo>
                    <a:pt x="81359" y="19407"/>
                    <a:pt x="94390" y="33736"/>
                    <a:pt x="94390" y="50908"/>
                  </a:cubicBezTo>
                  <a:lnTo>
                    <a:pt x="94390" y="69297"/>
                  </a:lnTo>
                  <a:cubicBezTo>
                    <a:pt x="94390" y="86469"/>
                    <a:pt x="81247" y="100797"/>
                    <a:pt x="60058" y="100797"/>
                  </a:cubicBezTo>
                  <a:cubicBezTo>
                    <a:pt x="38303" y="100797"/>
                    <a:pt x="25838" y="86469"/>
                    <a:pt x="25950" y="69297"/>
                  </a:cubicBezTo>
                  <a:lnTo>
                    <a:pt x="25950" y="50908"/>
                  </a:lnTo>
                  <a:cubicBezTo>
                    <a:pt x="25950" y="33736"/>
                    <a:pt x="37737" y="19407"/>
                    <a:pt x="60058" y="19407"/>
                  </a:cubicBezTo>
                  <a:close/>
                  <a:moveTo>
                    <a:pt x="60058" y="0"/>
                  </a:moveTo>
                  <a:cubicBezTo>
                    <a:pt x="24818" y="0"/>
                    <a:pt x="4" y="20934"/>
                    <a:pt x="229" y="50803"/>
                  </a:cubicBezTo>
                  <a:lnTo>
                    <a:pt x="229" y="69196"/>
                  </a:lnTo>
                  <a:cubicBezTo>
                    <a:pt x="229" y="99069"/>
                    <a:pt x="24818" y="120000"/>
                    <a:pt x="60058" y="120000"/>
                  </a:cubicBezTo>
                  <a:cubicBezTo>
                    <a:pt x="95410" y="120000"/>
                    <a:pt x="119995" y="99069"/>
                    <a:pt x="119995" y="69196"/>
                  </a:cubicBezTo>
                  <a:lnTo>
                    <a:pt x="119995" y="50803"/>
                  </a:lnTo>
                  <a:cubicBezTo>
                    <a:pt x="119995" y="20934"/>
                    <a:pt x="95410" y="0"/>
                    <a:pt x="60058" y="0"/>
                  </a:cubicBezTo>
                  <a:close/>
                </a:path>
              </a:pathLst>
            </a:custGeom>
            <a:solidFill>
              <a:srgbClr val="FFFFFF"/>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53" name="Google Shape;2453;p244"/>
            <p:cNvSpPr/>
            <p:nvPr/>
          </p:nvSpPr>
          <p:spPr>
            <a:xfrm>
              <a:off x="4732275" y="2617400"/>
              <a:ext cx="582300" cy="679800"/>
            </a:xfrm>
            <a:custGeom>
              <a:avLst/>
              <a:gdLst/>
              <a:ahLst/>
              <a:cxnLst/>
              <a:rect l="0" t="0" r="0" b="0"/>
              <a:pathLst>
                <a:path w="120000" h="120000" extrusionOk="0">
                  <a:moveTo>
                    <a:pt x="61375" y="4"/>
                  </a:moveTo>
                  <a:cubicBezTo>
                    <a:pt x="23449" y="4"/>
                    <a:pt x="0" y="20499"/>
                    <a:pt x="0" y="53392"/>
                  </a:cubicBezTo>
                  <a:lnTo>
                    <a:pt x="0" y="66302"/>
                  </a:lnTo>
                  <a:cubicBezTo>
                    <a:pt x="0" y="99196"/>
                    <a:pt x="23449" y="119995"/>
                    <a:pt x="61375" y="119995"/>
                  </a:cubicBezTo>
                  <a:cubicBezTo>
                    <a:pt x="62215" y="119995"/>
                    <a:pt x="68912" y="119995"/>
                    <a:pt x="71905" y="119691"/>
                  </a:cubicBezTo>
                  <a:lnTo>
                    <a:pt x="71905" y="99911"/>
                  </a:lnTo>
                  <a:cubicBezTo>
                    <a:pt x="70710" y="99911"/>
                    <a:pt x="62096" y="100118"/>
                    <a:pt x="61375" y="100118"/>
                  </a:cubicBezTo>
                  <a:cubicBezTo>
                    <a:pt x="40676" y="100118"/>
                    <a:pt x="26921" y="86590"/>
                    <a:pt x="26921" y="66302"/>
                  </a:cubicBezTo>
                  <a:lnTo>
                    <a:pt x="26921" y="53392"/>
                  </a:lnTo>
                  <a:cubicBezTo>
                    <a:pt x="26921" y="33100"/>
                    <a:pt x="40800" y="19577"/>
                    <a:pt x="61375" y="19577"/>
                  </a:cubicBezTo>
                  <a:cubicBezTo>
                    <a:pt x="70586" y="19577"/>
                    <a:pt x="84706" y="20190"/>
                    <a:pt x="89611" y="21112"/>
                  </a:cubicBezTo>
                  <a:lnTo>
                    <a:pt x="91048" y="21315"/>
                  </a:lnTo>
                  <a:lnTo>
                    <a:pt x="91048" y="119995"/>
                  </a:lnTo>
                  <a:lnTo>
                    <a:pt x="119881" y="119995"/>
                  </a:lnTo>
                  <a:lnTo>
                    <a:pt x="119881" y="9428"/>
                  </a:lnTo>
                  <a:cubicBezTo>
                    <a:pt x="120000" y="7381"/>
                    <a:pt x="120000" y="6662"/>
                    <a:pt x="114735" y="5435"/>
                  </a:cubicBezTo>
                  <a:cubicBezTo>
                    <a:pt x="100377" y="2259"/>
                    <a:pt x="77886" y="4"/>
                    <a:pt x="61375" y="4"/>
                  </a:cubicBezTo>
                  <a:close/>
                </a:path>
              </a:pathLst>
            </a:custGeom>
            <a:solidFill>
              <a:srgbClr val="FFFFFF"/>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54" name="Google Shape;2454;p244"/>
            <p:cNvSpPr/>
            <p:nvPr/>
          </p:nvSpPr>
          <p:spPr>
            <a:xfrm>
              <a:off x="5448725" y="2392725"/>
              <a:ext cx="139800" cy="905100"/>
            </a:xfrm>
            <a:custGeom>
              <a:avLst/>
              <a:gdLst/>
              <a:ahLst/>
              <a:cxnLst/>
              <a:rect l="0" t="0" r="0" b="0"/>
              <a:pathLst>
                <a:path w="120000" h="120000" extrusionOk="0">
                  <a:moveTo>
                    <a:pt x="21" y="0"/>
                  </a:moveTo>
                  <a:lnTo>
                    <a:pt x="21" y="119996"/>
                  </a:lnTo>
                  <a:lnTo>
                    <a:pt x="120000" y="119996"/>
                  </a:lnTo>
                  <a:lnTo>
                    <a:pt x="120000" y="0"/>
                  </a:lnTo>
                  <a:close/>
                </a:path>
              </a:pathLst>
            </a:custGeom>
            <a:solidFill>
              <a:srgbClr val="FFFFFF"/>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55" name="Google Shape;2455;p244"/>
            <p:cNvSpPr/>
            <p:nvPr/>
          </p:nvSpPr>
          <p:spPr>
            <a:xfrm>
              <a:off x="1841475" y="2392725"/>
              <a:ext cx="617700" cy="904500"/>
            </a:xfrm>
            <a:custGeom>
              <a:avLst/>
              <a:gdLst/>
              <a:ahLst/>
              <a:cxnLst/>
              <a:rect l="0" t="0" r="0" b="0"/>
              <a:pathLst>
                <a:path w="120000" h="120000" extrusionOk="0">
                  <a:moveTo>
                    <a:pt x="0" y="0"/>
                  </a:moveTo>
                  <a:lnTo>
                    <a:pt x="0" y="119996"/>
                  </a:lnTo>
                  <a:lnTo>
                    <a:pt x="28194" y="119996"/>
                  </a:lnTo>
                  <a:lnTo>
                    <a:pt x="28194" y="16714"/>
                  </a:lnTo>
                  <a:lnTo>
                    <a:pt x="44773" y="16714"/>
                  </a:lnTo>
                  <a:cubicBezTo>
                    <a:pt x="48270" y="16714"/>
                    <a:pt x="51203" y="16790"/>
                    <a:pt x="54359" y="16867"/>
                  </a:cubicBezTo>
                  <a:cubicBezTo>
                    <a:pt x="78834" y="17175"/>
                    <a:pt x="90785" y="23798"/>
                    <a:pt x="90785" y="36815"/>
                  </a:cubicBezTo>
                  <a:lnTo>
                    <a:pt x="90785" y="38281"/>
                  </a:lnTo>
                  <a:cubicBezTo>
                    <a:pt x="90785" y="50292"/>
                    <a:pt x="81087" y="58305"/>
                    <a:pt x="54471" y="58305"/>
                  </a:cubicBezTo>
                  <a:lnTo>
                    <a:pt x="46580" y="58305"/>
                  </a:lnTo>
                  <a:lnTo>
                    <a:pt x="46580" y="74479"/>
                  </a:lnTo>
                  <a:cubicBezTo>
                    <a:pt x="49396" y="74555"/>
                    <a:pt x="51878" y="74631"/>
                    <a:pt x="54582" y="74631"/>
                  </a:cubicBezTo>
                  <a:cubicBezTo>
                    <a:pt x="92931" y="74631"/>
                    <a:pt x="119995" y="64311"/>
                    <a:pt x="119995" y="38509"/>
                  </a:cubicBezTo>
                  <a:lnTo>
                    <a:pt x="119995" y="36971"/>
                  </a:lnTo>
                  <a:cubicBezTo>
                    <a:pt x="119883" y="10012"/>
                    <a:pt x="90450" y="0"/>
                    <a:pt x="47706" y="0"/>
                  </a:cubicBezTo>
                  <a:close/>
                </a:path>
              </a:pathLst>
            </a:custGeom>
            <a:solidFill>
              <a:srgbClr val="FFFFFF"/>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56" name="Google Shape;2456;p244"/>
            <p:cNvSpPr/>
            <p:nvPr/>
          </p:nvSpPr>
          <p:spPr>
            <a:xfrm>
              <a:off x="4278825" y="2482125"/>
              <a:ext cx="369300" cy="813900"/>
            </a:xfrm>
            <a:custGeom>
              <a:avLst/>
              <a:gdLst/>
              <a:ahLst/>
              <a:cxnLst/>
              <a:rect l="0" t="0" r="0" b="0"/>
              <a:pathLst>
                <a:path w="120000" h="120000" extrusionOk="0">
                  <a:moveTo>
                    <a:pt x="46038" y="3"/>
                  </a:moveTo>
                  <a:lnTo>
                    <a:pt x="0" y="2741"/>
                  </a:lnTo>
                  <a:lnTo>
                    <a:pt x="0" y="94751"/>
                  </a:lnTo>
                  <a:cubicBezTo>
                    <a:pt x="0" y="112209"/>
                    <a:pt x="19058" y="120000"/>
                    <a:pt x="61888" y="120000"/>
                  </a:cubicBezTo>
                  <a:lnTo>
                    <a:pt x="120000" y="120000"/>
                  </a:lnTo>
                  <a:lnTo>
                    <a:pt x="120000" y="104079"/>
                  </a:lnTo>
                  <a:lnTo>
                    <a:pt x="77170" y="104079"/>
                  </a:lnTo>
                  <a:cubicBezTo>
                    <a:pt x="58679" y="104079"/>
                    <a:pt x="46038" y="103736"/>
                    <a:pt x="46038" y="94751"/>
                  </a:cubicBezTo>
                  <a:lnTo>
                    <a:pt x="46038" y="37233"/>
                  </a:lnTo>
                  <a:lnTo>
                    <a:pt x="120000" y="37233"/>
                  </a:lnTo>
                  <a:lnTo>
                    <a:pt x="120000" y="21312"/>
                  </a:lnTo>
                  <a:lnTo>
                    <a:pt x="46038" y="21312"/>
                  </a:lnTo>
                  <a:lnTo>
                    <a:pt x="46038" y="3"/>
                  </a:lnTo>
                  <a:close/>
                </a:path>
              </a:pathLst>
            </a:custGeom>
            <a:solidFill>
              <a:srgbClr val="FFFFFF"/>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57" name="Google Shape;2457;p244"/>
            <p:cNvSpPr/>
            <p:nvPr/>
          </p:nvSpPr>
          <p:spPr>
            <a:xfrm>
              <a:off x="5652525" y="3180600"/>
              <a:ext cx="117900" cy="117300"/>
            </a:xfrm>
            <a:custGeom>
              <a:avLst/>
              <a:gdLst/>
              <a:ahLst/>
              <a:cxnLst/>
              <a:rect l="0" t="0" r="0" b="0"/>
              <a:pathLst>
                <a:path w="120000" h="120000" extrusionOk="0">
                  <a:moveTo>
                    <a:pt x="56755" y="32659"/>
                  </a:moveTo>
                  <a:cubicBezTo>
                    <a:pt x="69760" y="32659"/>
                    <a:pt x="75664" y="37416"/>
                    <a:pt x="75664" y="46342"/>
                  </a:cubicBezTo>
                  <a:cubicBezTo>
                    <a:pt x="75664" y="55242"/>
                    <a:pt x="69760" y="60588"/>
                    <a:pt x="58511" y="60588"/>
                  </a:cubicBezTo>
                  <a:lnTo>
                    <a:pt x="46116" y="60588"/>
                  </a:lnTo>
                  <a:lnTo>
                    <a:pt x="46116" y="32659"/>
                  </a:lnTo>
                  <a:close/>
                  <a:moveTo>
                    <a:pt x="40212" y="26726"/>
                  </a:moveTo>
                  <a:lnTo>
                    <a:pt x="40212" y="90869"/>
                  </a:lnTo>
                  <a:lnTo>
                    <a:pt x="47287" y="90869"/>
                  </a:lnTo>
                  <a:lnTo>
                    <a:pt x="47287" y="66521"/>
                  </a:lnTo>
                  <a:lnTo>
                    <a:pt x="62659" y="65933"/>
                  </a:lnTo>
                  <a:lnTo>
                    <a:pt x="78617" y="90869"/>
                  </a:lnTo>
                  <a:lnTo>
                    <a:pt x="86303" y="90869"/>
                  </a:lnTo>
                  <a:lnTo>
                    <a:pt x="69760" y="64143"/>
                  </a:lnTo>
                  <a:cubicBezTo>
                    <a:pt x="76835" y="61176"/>
                    <a:pt x="82765" y="55242"/>
                    <a:pt x="82765" y="45728"/>
                  </a:cubicBezTo>
                  <a:cubicBezTo>
                    <a:pt x="82765" y="33861"/>
                    <a:pt x="74494" y="26726"/>
                    <a:pt x="58511" y="26726"/>
                  </a:cubicBezTo>
                  <a:close/>
                  <a:moveTo>
                    <a:pt x="59707" y="7723"/>
                  </a:moveTo>
                  <a:cubicBezTo>
                    <a:pt x="88084" y="7723"/>
                    <a:pt x="110532" y="31483"/>
                    <a:pt x="110532" y="59411"/>
                  </a:cubicBezTo>
                  <a:cubicBezTo>
                    <a:pt x="110532" y="87314"/>
                    <a:pt x="88084" y="110485"/>
                    <a:pt x="59707" y="110485"/>
                  </a:cubicBezTo>
                  <a:cubicBezTo>
                    <a:pt x="31915" y="110485"/>
                    <a:pt x="8882" y="87314"/>
                    <a:pt x="8882" y="59411"/>
                  </a:cubicBezTo>
                  <a:cubicBezTo>
                    <a:pt x="8882" y="30895"/>
                    <a:pt x="31915" y="7723"/>
                    <a:pt x="59707" y="7723"/>
                  </a:cubicBezTo>
                  <a:close/>
                  <a:moveTo>
                    <a:pt x="59707" y="0"/>
                  </a:moveTo>
                  <a:cubicBezTo>
                    <a:pt x="26595" y="0"/>
                    <a:pt x="0" y="26726"/>
                    <a:pt x="0" y="60000"/>
                  </a:cubicBezTo>
                  <a:cubicBezTo>
                    <a:pt x="0" y="92659"/>
                    <a:pt x="26595" y="119974"/>
                    <a:pt x="59707" y="119974"/>
                  </a:cubicBezTo>
                  <a:cubicBezTo>
                    <a:pt x="93404" y="119974"/>
                    <a:pt x="120000" y="92659"/>
                    <a:pt x="120000" y="60000"/>
                  </a:cubicBezTo>
                  <a:cubicBezTo>
                    <a:pt x="120000" y="26726"/>
                    <a:pt x="93404" y="0"/>
                    <a:pt x="59707" y="0"/>
                  </a:cubicBezTo>
                  <a:close/>
                </a:path>
              </a:pathLst>
            </a:custGeom>
            <a:solidFill>
              <a:srgbClr val="FFFFFF"/>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cxnSp>
        <p:nvCxnSpPr>
          <p:cNvPr id="2458" name="Google Shape;2458;p244"/>
          <p:cNvCxnSpPr/>
          <p:nvPr/>
        </p:nvCxnSpPr>
        <p:spPr>
          <a:xfrm rot="10800000">
            <a:off x="4309650" y="2255484"/>
            <a:ext cx="524700" cy="0"/>
          </a:xfrm>
          <a:prstGeom prst="straightConnector1">
            <a:avLst/>
          </a:prstGeom>
          <a:noFill/>
          <a:ln w="28575" cap="flat" cmpd="sng">
            <a:solidFill>
              <a:schemeClr val="accent6"/>
            </a:solidFill>
            <a:prstDash val="solid"/>
            <a:round/>
            <a:headEnd type="none" w="sm" len="sm"/>
            <a:tailEnd type="none" w="sm" len="sm"/>
          </a:ln>
        </p:spPr>
      </p:cxnSp>
      <p:sp>
        <p:nvSpPr>
          <p:cNvPr id="2459" name="Google Shape;2459;p244"/>
          <p:cNvSpPr txBox="1">
            <a:spLocks noGrp="1"/>
          </p:cNvSpPr>
          <p:nvPr>
            <p:ph type="subTitle" idx="1"/>
          </p:nvPr>
        </p:nvSpPr>
        <p:spPr>
          <a:xfrm>
            <a:off x="1740900" y="1801250"/>
            <a:ext cx="5662200" cy="377400"/>
          </a:xfrm>
          <a:prstGeom prst="rect">
            <a:avLst/>
          </a:prstGeom>
          <a:noFill/>
          <a:ln>
            <a:noFill/>
          </a:ln>
        </p:spPr>
        <p:txBody>
          <a:bodyPr spcFirstLastPara="1" wrap="square" lIns="68575" tIns="68575" rIns="68575" bIns="68575" anchor="b" anchorCtr="0"/>
          <a:lstStyle>
            <a:lvl1pPr marR="0" lvl="0" algn="ctr" rtl="0">
              <a:lnSpc>
                <a:spcPct val="110000"/>
              </a:lnSpc>
              <a:spcBef>
                <a:spcPts val="0"/>
              </a:spcBef>
              <a:spcAft>
                <a:spcPts val="0"/>
              </a:spcAft>
              <a:buClr>
                <a:srgbClr val="FFFFFF"/>
              </a:buClr>
              <a:buSzPts val="1100"/>
              <a:buFont typeface="Proxima Nova"/>
              <a:buNone/>
              <a:defRPr sz="1200" b="1" i="0" u="none" strike="noStrike" cap="none">
                <a:solidFill>
                  <a:srgbClr val="FFFFFF"/>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504537125"/>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B – Design Grid 1">
  <p:cSld name="B – Design Grid 1">
    <p:spTree>
      <p:nvGrpSpPr>
        <p:cNvPr id="1" name="Shape 2460"/>
        <p:cNvGrpSpPr/>
        <p:nvPr/>
      </p:nvGrpSpPr>
      <p:grpSpPr>
        <a:xfrm>
          <a:off x="0" y="0"/>
          <a:ext cx="0" cy="0"/>
          <a:chOff x="0" y="0"/>
          <a:chExt cx="0" cy="0"/>
        </a:xfrm>
      </p:grpSpPr>
      <p:pic>
        <p:nvPicPr>
          <p:cNvPr id="2461" name="Google Shape;2461;p245"/>
          <p:cNvPicPr preferRelativeResize="0"/>
          <p:nvPr/>
        </p:nvPicPr>
        <p:blipFill rotWithShape="1">
          <a:blip r:embed="rId2">
            <a:alphaModFix/>
          </a:blip>
          <a:srcRect/>
          <a:stretch/>
        </p:blipFill>
        <p:spPr>
          <a:xfrm>
            <a:off x="0" y="1"/>
            <a:ext cx="9144000" cy="5122487"/>
          </a:xfrm>
          <a:prstGeom prst="rect">
            <a:avLst/>
          </a:prstGeom>
          <a:noFill/>
          <a:ln>
            <a:noFill/>
          </a:ln>
        </p:spPr>
      </p:pic>
      <p:sp>
        <p:nvSpPr>
          <p:cNvPr id="2462" name="Google Shape;2462;p245"/>
          <p:cNvSpPr txBox="1">
            <a:spLocks noGrp="1"/>
          </p:cNvSpPr>
          <p:nvPr>
            <p:ph type="title"/>
          </p:nvPr>
        </p:nvSpPr>
        <p:spPr>
          <a:xfrm>
            <a:off x="192475" y="151275"/>
            <a:ext cx="8663100" cy="393900"/>
          </a:xfrm>
          <a:prstGeom prst="rect">
            <a:avLst/>
          </a:prstGeom>
          <a:noFill/>
          <a:ln>
            <a:noFill/>
          </a:ln>
        </p:spPr>
        <p:txBody>
          <a:bodyPr spcFirstLastPara="1" wrap="square" lIns="68575" tIns="68575" rIns="68575" bIns="68575" anchor="t" anchorCtr="0"/>
          <a:lstStyle>
            <a:lvl1pPr marR="0" lvl="0" algn="l" rtl="0">
              <a:lnSpc>
                <a:spcPct val="100000"/>
              </a:lnSpc>
              <a:spcBef>
                <a:spcPts val="0"/>
              </a:spcBef>
              <a:spcAft>
                <a:spcPts val="0"/>
              </a:spcAft>
              <a:buClr>
                <a:schemeClr val="dk1"/>
              </a:buClr>
              <a:buSzPts val="1100"/>
              <a:buFont typeface="Proxima Nova"/>
              <a:buNone/>
              <a:defRPr sz="2500" b="1"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9pPr>
          </a:lstStyle>
          <a:p>
            <a:endParaRPr/>
          </a:p>
        </p:txBody>
      </p:sp>
      <p:grpSp>
        <p:nvGrpSpPr>
          <p:cNvPr id="2463" name="Google Shape;2463;p245"/>
          <p:cNvGrpSpPr/>
          <p:nvPr/>
        </p:nvGrpSpPr>
        <p:grpSpPr>
          <a:xfrm>
            <a:off x="287525" y="4854555"/>
            <a:ext cx="634918" cy="148733"/>
            <a:chOff x="1841475" y="2392725"/>
            <a:chExt cx="3928950" cy="920375"/>
          </a:xfrm>
        </p:grpSpPr>
        <p:sp>
          <p:nvSpPr>
            <p:cNvPr id="2464" name="Google Shape;2464;p245"/>
            <p:cNvSpPr/>
            <p:nvPr/>
          </p:nvSpPr>
          <p:spPr>
            <a:xfrm>
              <a:off x="2574175" y="2392725"/>
              <a:ext cx="139800" cy="905100"/>
            </a:xfrm>
            <a:custGeom>
              <a:avLst/>
              <a:gdLst/>
              <a:ahLst/>
              <a:cxnLst/>
              <a:rect l="0" t="0" r="0" b="0"/>
              <a:pathLst>
                <a:path w="120000" h="120000" extrusionOk="0">
                  <a:moveTo>
                    <a:pt x="21" y="0"/>
                  </a:moveTo>
                  <a:lnTo>
                    <a:pt x="21" y="17933"/>
                  </a:lnTo>
                  <a:lnTo>
                    <a:pt x="119506" y="17933"/>
                  </a:lnTo>
                  <a:lnTo>
                    <a:pt x="119506" y="0"/>
                  </a:lnTo>
                  <a:close/>
                  <a:moveTo>
                    <a:pt x="21" y="31097"/>
                  </a:moveTo>
                  <a:lnTo>
                    <a:pt x="21" y="119996"/>
                  </a:lnTo>
                  <a:lnTo>
                    <a:pt x="120000" y="119996"/>
                  </a:lnTo>
                  <a:lnTo>
                    <a:pt x="120000" y="31097"/>
                  </a:lnTo>
                  <a:close/>
                </a:path>
              </a:pathLst>
            </a:custGeom>
            <a:solidFill>
              <a:srgbClr val="008774"/>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65" name="Google Shape;2465;p245"/>
            <p:cNvSpPr/>
            <p:nvPr/>
          </p:nvSpPr>
          <p:spPr>
            <a:xfrm>
              <a:off x="2816875" y="2626700"/>
              <a:ext cx="703800" cy="686400"/>
            </a:xfrm>
            <a:custGeom>
              <a:avLst/>
              <a:gdLst/>
              <a:ahLst/>
              <a:cxnLst/>
              <a:rect l="0" t="0" r="0" b="0"/>
              <a:pathLst>
                <a:path w="120000" h="120000" extrusionOk="0">
                  <a:moveTo>
                    <a:pt x="0" y="0"/>
                  </a:moveTo>
                  <a:lnTo>
                    <a:pt x="0" y="17262"/>
                  </a:lnTo>
                  <a:lnTo>
                    <a:pt x="11088" y="17262"/>
                  </a:lnTo>
                  <a:lnTo>
                    <a:pt x="38713" y="101417"/>
                  </a:lnTo>
                  <a:cubicBezTo>
                    <a:pt x="43070" y="114312"/>
                    <a:pt x="50395" y="119995"/>
                    <a:pt x="62673" y="119995"/>
                  </a:cubicBezTo>
                  <a:cubicBezTo>
                    <a:pt x="70892" y="119995"/>
                    <a:pt x="81089" y="117967"/>
                    <a:pt x="86832" y="101417"/>
                  </a:cubicBezTo>
                  <a:lnTo>
                    <a:pt x="120000" y="0"/>
                  </a:lnTo>
                  <a:lnTo>
                    <a:pt x="97128" y="0"/>
                  </a:lnTo>
                  <a:lnTo>
                    <a:pt x="68117" y="94108"/>
                  </a:lnTo>
                  <a:cubicBezTo>
                    <a:pt x="67029" y="98169"/>
                    <a:pt x="66237" y="100604"/>
                    <a:pt x="62673" y="100604"/>
                  </a:cubicBezTo>
                  <a:cubicBezTo>
                    <a:pt x="59207" y="100604"/>
                    <a:pt x="58418" y="98169"/>
                    <a:pt x="57228" y="94108"/>
                  </a:cubicBezTo>
                  <a:lnTo>
                    <a:pt x="28614" y="0"/>
                  </a:lnTo>
                  <a:close/>
                </a:path>
              </a:pathLst>
            </a:custGeom>
            <a:solidFill>
              <a:srgbClr val="008774"/>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66" name="Google Shape;2466;p245"/>
            <p:cNvSpPr/>
            <p:nvPr/>
          </p:nvSpPr>
          <p:spPr>
            <a:xfrm>
              <a:off x="3557125" y="2626700"/>
              <a:ext cx="615000" cy="685800"/>
            </a:xfrm>
            <a:custGeom>
              <a:avLst/>
              <a:gdLst/>
              <a:ahLst/>
              <a:cxnLst/>
              <a:rect l="0" t="0" r="0" b="0"/>
              <a:pathLst>
                <a:path w="120000" h="120000" extrusionOk="0">
                  <a:moveTo>
                    <a:pt x="60058" y="19407"/>
                  </a:moveTo>
                  <a:cubicBezTo>
                    <a:pt x="81359" y="19407"/>
                    <a:pt x="94390" y="33736"/>
                    <a:pt x="94390" y="50908"/>
                  </a:cubicBezTo>
                  <a:lnTo>
                    <a:pt x="94390" y="69297"/>
                  </a:lnTo>
                  <a:cubicBezTo>
                    <a:pt x="94390" y="86469"/>
                    <a:pt x="81247" y="100797"/>
                    <a:pt x="60058" y="100797"/>
                  </a:cubicBezTo>
                  <a:cubicBezTo>
                    <a:pt x="38303" y="100797"/>
                    <a:pt x="25838" y="86469"/>
                    <a:pt x="25950" y="69297"/>
                  </a:cubicBezTo>
                  <a:lnTo>
                    <a:pt x="25950" y="50908"/>
                  </a:lnTo>
                  <a:cubicBezTo>
                    <a:pt x="25950" y="33736"/>
                    <a:pt x="37737" y="19407"/>
                    <a:pt x="60058" y="19407"/>
                  </a:cubicBezTo>
                  <a:close/>
                  <a:moveTo>
                    <a:pt x="60058" y="0"/>
                  </a:moveTo>
                  <a:cubicBezTo>
                    <a:pt x="24818" y="0"/>
                    <a:pt x="4" y="20934"/>
                    <a:pt x="229" y="50803"/>
                  </a:cubicBezTo>
                  <a:lnTo>
                    <a:pt x="229" y="69196"/>
                  </a:lnTo>
                  <a:cubicBezTo>
                    <a:pt x="229" y="99069"/>
                    <a:pt x="24818" y="120000"/>
                    <a:pt x="60058" y="120000"/>
                  </a:cubicBezTo>
                  <a:cubicBezTo>
                    <a:pt x="95410" y="120000"/>
                    <a:pt x="119995" y="99069"/>
                    <a:pt x="119995" y="69196"/>
                  </a:cubicBezTo>
                  <a:lnTo>
                    <a:pt x="119995" y="50803"/>
                  </a:lnTo>
                  <a:cubicBezTo>
                    <a:pt x="119995" y="20934"/>
                    <a:pt x="95410" y="0"/>
                    <a:pt x="60058" y="0"/>
                  </a:cubicBezTo>
                  <a:close/>
                </a:path>
              </a:pathLst>
            </a:custGeom>
            <a:solidFill>
              <a:srgbClr val="008774"/>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67" name="Google Shape;2467;p245"/>
            <p:cNvSpPr/>
            <p:nvPr/>
          </p:nvSpPr>
          <p:spPr>
            <a:xfrm>
              <a:off x="4732275" y="2617400"/>
              <a:ext cx="582300" cy="679800"/>
            </a:xfrm>
            <a:custGeom>
              <a:avLst/>
              <a:gdLst/>
              <a:ahLst/>
              <a:cxnLst/>
              <a:rect l="0" t="0" r="0" b="0"/>
              <a:pathLst>
                <a:path w="120000" h="120000" extrusionOk="0">
                  <a:moveTo>
                    <a:pt x="61375" y="4"/>
                  </a:moveTo>
                  <a:cubicBezTo>
                    <a:pt x="23449" y="4"/>
                    <a:pt x="0" y="20499"/>
                    <a:pt x="0" y="53392"/>
                  </a:cubicBezTo>
                  <a:lnTo>
                    <a:pt x="0" y="66302"/>
                  </a:lnTo>
                  <a:cubicBezTo>
                    <a:pt x="0" y="99196"/>
                    <a:pt x="23449" y="119995"/>
                    <a:pt x="61375" y="119995"/>
                  </a:cubicBezTo>
                  <a:cubicBezTo>
                    <a:pt x="62215" y="119995"/>
                    <a:pt x="68912" y="119995"/>
                    <a:pt x="71905" y="119691"/>
                  </a:cubicBezTo>
                  <a:lnTo>
                    <a:pt x="71905" y="99911"/>
                  </a:lnTo>
                  <a:cubicBezTo>
                    <a:pt x="70710" y="99911"/>
                    <a:pt x="62096" y="100118"/>
                    <a:pt x="61375" y="100118"/>
                  </a:cubicBezTo>
                  <a:cubicBezTo>
                    <a:pt x="40676" y="100118"/>
                    <a:pt x="26921" y="86590"/>
                    <a:pt x="26921" y="66302"/>
                  </a:cubicBezTo>
                  <a:lnTo>
                    <a:pt x="26921" y="53392"/>
                  </a:lnTo>
                  <a:cubicBezTo>
                    <a:pt x="26921" y="33100"/>
                    <a:pt x="40800" y="19577"/>
                    <a:pt x="61375" y="19577"/>
                  </a:cubicBezTo>
                  <a:cubicBezTo>
                    <a:pt x="70586" y="19577"/>
                    <a:pt x="84706" y="20190"/>
                    <a:pt x="89611" y="21112"/>
                  </a:cubicBezTo>
                  <a:lnTo>
                    <a:pt x="91048" y="21315"/>
                  </a:lnTo>
                  <a:lnTo>
                    <a:pt x="91048" y="119995"/>
                  </a:lnTo>
                  <a:lnTo>
                    <a:pt x="119881" y="119995"/>
                  </a:lnTo>
                  <a:lnTo>
                    <a:pt x="119881" y="9428"/>
                  </a:lnTo>
                  <a:cubicBezTo>
                    <a:pt x="120000" y="7381"/>
                    <a:pt x="120000" y="6662"/>
                    <a:pt x="114735" y="5435"/>
                  </a:cubicBezTo>
                  <a:cubicBezTo>
                    <a:pt x="100377" y="2259"/>
                    <a:pt x="77886" y="4"/>
                    <a:pt x="61375" y="4"/>
                  </a:cubicBezTo>
                  <a:close/>
                </a:path>
              </a:pathLst>
            </a:custGeom>
            <a:solidFill>
              <a:srgbClr val="008774"/>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68" name="Google Shape;2468;p245"/>
            <p:cNvSpPr/>
            <p:nvPr/>
          </p:nvSpPr>
          <p:spPr>
            <a:xfrm>
              <a:off x="5448725" y="2392725"/>
              <a:ext cx="139800" cy="905100"/>
            </a:xfrm>
            <a:custGeom>
              <a:avLst/>
              <a:gdLst/>
              <a:ahLst/>
              <a:cxnLst/>
              <a:rect l="0" t="0" r="0" b="0"/>
              <a:pathLst>
                <a:path w="120000" h="120000" extrusionOk="0">
                  <a:moveTo>
                    <a:pt x="21" y="0"/>
                  </a:moveTo>
                  <a:lnTo>
                    <a:pt x="21" y="119996"/>
                  </a:lnTo>
                  <a:lnTo>
                    <a:pt x="120000" y="119996"/>
                  </a:lnTo>
                  <a:lnTo>
                    <a:pt x="120000" y="0"/>
                  </a:lnTo>
                  <a:close/>
                </a:path>
              </a:pathLst>
            </a:custGeom>
            <a:solidFill>
              <a:srgbClr val="008774"/>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69" name="Google Shape;2469;p245"/>
            <p:cNvSpPr/>
            <p:nvPr/>
          </p:nvSpPr>
          <p:spPr>
            <a:xfrm>
              <a:off x="1841475" y="2392725"/>
              <a:ext cx="617700" cy="904500"/>
            </a:xfrm>
            <a:custGeom>
              <a:avLst/>
              <a:gdLst/>
              <a:ahLst/>
              <a:cxnLst/>
              <a:rect l="0" t="0" r="0" b="0"/>
              <a:pathLst>
                <a:path w="120000" h="120000" extrusionOk="0">
                  <a:moveTo>
                    <a:pt x="0" y="0"/>
                  </a:moveTo>
                  <a:lnTo>
                    <a:pt x="0" y="119996"/>
                  </a:lnTo>
                  <a:lnTo>
                    <a:pt x="28194" y="119996"/>
                  </a:lnTo>
                  <a:lnTo>
                    <a:pt x="28194" y="16714"/>
                  </a:lnTo>
                  <a:lnTo>
                    <a:pt x="44773" y="16714"/>
                  </a:lnTo>
                  <a:cubicBezTo>
                    <a:pt x="48270" y="16714"/>
                    <a:pt x="51203" y="16790"/>
                    <a:pt x="54359" y="16867"/>
                  </a:cubicBezTo>
                  <a:cubicBezTo>
                    <a:pt x="78834" y="17175"/>
                    <a:pt x="90785" y="23798"/>
                    <a:pt x="90785" y="36815"/>
                  </a:cubicBezTo>
                  <a:lnTo>
                    <a:pt x="90785" y="38281"/>
                  </a:lnTo>
                  <a:cubicBezTo>
                    <a:pt x="90785" y="50292"/>
                    <a:pt x="81087" y="58305"/>
                    <a:pt x="54471" y="58305"/>
                  </a:cubicBezTo>
                  <a:lnTo>
                    <a:pt x="46580" y="58305"/>
                  </a:lnTo>
                  <a:lnTo>
                    <a:pt x="46580" y="74479"/>
                  </a:lnTo>
                  <a:cubicBezTo>
                    <a:pt x="49396" y="74555"/>
                    <a:pt x="51878" y="74631"/>
                    <a:pt x="54582" y="74631"/>
                  </a:cubicBezTo>
                  <a:cubicBezTo>
                    <a:pt x="92931" y="74631"/>
                    <a:pt x="119995" y="64311"/>
                    <a:pt x="119995" y="38509"/>
                  </a:cubicBezTo>
                  <a:lnTo>
                    <a:pt x="119995" y="36971"/>
                  </a:lnTo>
                  <a:cubicBezTo>
                    <a:pt x="119883" y="10012"/>
                    <a:pt x="90450" y="0"/>
                    <a:pt x="47706" y="0"/>
                  </a:cubicBezTo>
                  <a:close/>
                </a:path>
              </a:pathLst>
            </a:custGeom>
            <a:solidFill>
              <a:srgbClr val="008774"/>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70" name="Google Shape;2470;p245"/>
            <p:cNvSpPr/>
            <p:nvPr/>
          </p:nvSpPr>
          <p:spPr>
            <a:xfrm>
              <a:off x="4278825" y="2482125"/>
              <a:ext cx="369300" cy="813900"/>
            </a:xfrm>
            <a:custGeom>
              <a:avLst/>
              <a:gdLst/>
              <a:ahLst/>
              <a:cxnLst/>
              <a:rect l="0" t="0" r="0" b="0"/>
              <a:pathLst>
                <a:path w="120000" h="120000" extrusionOk="0">
                  <a:moveTo>
                    <a:pt x="46038" y="3"/>
                  </a:moveTo>
                  <a:lnTo>
                    <a:pt x="0" y="2741"/>
                  </a:lnTo>
                  <a:lnTo>
                    <a:pt x="0" y="94751"/>
                  </a:lnTo>
                  <a:cubicBezTo>
                    <a:pt x="0" y="112209"/>
                    <a:pt x="19058" y="120000"/>
                    <a:pt x="61888" y="120000"/>
                  </a:cubicBezTo>
                  <a:lnTo>
                    <a:pt x="120000" y="120000"/>
                  </a:lnTo>
                  <a:lnTo>
                    <a:pt x="120000" y="104079"/>
                  </a:lnTo>
                  <a:lnTo>
                    <a:pt x="77170" y="104079"/>
                  </a:lnTo>
                  <a:cubicBezTo>
                    <a:pt x="58679" y="104079"/>
                    <a:pt x="46038" y="103736"/>
                    <a:pt x="46038" y="94751"/>
                  </a:cubicBezTo>
                  <a:lnTo>
                    <a:pt x="46038" y="37233"/>
                  </a:lnTo>
                  <a:lnTo>
                    <a:pt x="120000" y="37233"/>
                  </a:lnTo>
                  <a:lnTo>
                    <a:pt x="120000" y="21312"/>
                  </a:lnTo>
                  <a:lnTo>
                    <a:pt x="46038" y="21312"/>
                  </a:lnTo>
                  <a:lnTo>
                    <a:pt x="46038" y="3"/>
                  </a:lnTo>
                  <a:close/>
                </a:path>
              </a:pathLst>
            </a:custGeom>
            <a:solidFill>
              <a:srgbClr val="008774"/>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71" name="Google Shape;2471;p245"/>
            <p:cNvSpPr/>
            <p:nvPr/>
          </p:nvSpPr>
          <p:spPr>
            <a:xfrm>
              <a:off x="5652525" y="3180600"/>
              <a:ext cx="117900" cy="117300"/>
            </a:xfrm>
            <a:custGeom>
              <a:avLst/>
              <a:gdLst/>
              <a:ahLst/>
              <a:cxnLst/>
              <a:rect l="0" t="0" r="0" b="0"/>
              <a:pathLst>
                <a:path w="120000" h="120000" extrusionOk="0">
                  <a:moveTo>
                    <a:pt x="56755" y="32659"/>
                  </a:moveTo>
                  <a:cubicBezTo>
                    <a:pt x="69760" y="32659"/>
                    <a:pt x="75664" y="37416"/>
                    <a:pt x="75664" y="46342"/>
                  </a:cubicBezTo>
                  <a:cubicBezTo>
                    <a:pt x="75664" y="55242"/>
                    <a:pt x="69760" y="60588"/>
                    <a:pt x="58511" y="60588"/>
                  </a:cubicBezTo>
                  <a:lnTo>
                    <a:pt x="46116" y="60588"/>
                  </a:lnTo>
                  <a:lnTo>
                    <a:pt x="46116" y="32659"/>
                  </a:lnTo>
                  <a:close/>
                  <a:moveTo>
                    <a:pt x="40212" y="26726"/>
                  </a:moveTo>
                  <a:lnTo>
                    <a:pt x="40212" y="90869"/>
                  </a:lnTo>
                  <a:lnTo>
                    <a:pt x="47287" y="90869"/>
                  </a:lnTo>
                  <a:lnTo>
                    <a:pt x="47287" y="66521"/>
                  </a:lnTo>
                  <a:lnTo>
                    <a:pt x="62659" y="65933"/>
                  </a:lnTo>
                  <a:lnTo>
                    <a:pt x="78617" y="90869"/>
                  </a:lnTo>
                  <a:lnTo>
                    <a:pt x="86303" y="90869"/>
                  </a:lnTo>
                  <a:lnTo>
                    <a:pt x="69760" y="64143"/>
                  </a:lnTo>
                  <a:cubicBezTo>
                    <a:pt x="76835" y="61176"/>
                    <a:pt x="82765" y="55242"/>
                    <a:pt x="82765" y="45728"/>
                  </a:cubicBezTo>
                  <a:cubicBezTo>
                    <a:pt x="82765" y="33861"/>
                    <a:pt x="74494" y="26726"/>
                    <a:pt x="58511" y="26726"/>
                  </a:cubicBezTo>
                  <a:close/>
                  <a:moveTo>
                    <a:pt x="59707" y="7723"/>
                  </a:moveTo>
                  <a:cubicBezTo>
                    <a:pt x="88084" y="7723"/>
                    <a:pt x="110532" y="31483"/>
                    <a:pt x="110532" y="59411"/>
                  </a:cubicBezTo>
                  <a:cubicBezTo>
                    <a:pt x="110532" y="87314"/>
                    <a:pt x="88084" y="110485"/>
                    <a:pt x="59707" y="110485"/>
                  </a:cubicBezTo>
                  <a:cubicBezTo>
                    <a:pt x="31915" y="110485"/>
                    <a:pt x="8882" y="87314"/>
                    <a:pt x="8882" y="59411"/>
                  </a:cubicBezTo>
                  <a:cubicBezTo>
                    <a:pt x="8882" y="30895"/>
                    <a:pt x="31915" y="7723"/>
                    <a:pt x="59707" y="7723"/>
                  </a:cubicBezTo>
                  <a:close/>
                  <a:moveTo>
                    <a:pt x="59707" y="0"/>
                  </a:moveTo>
                  <a:cubicBezTo>
                    <a:pt x="26595" y="0"/>
                    <a:pt x="0" y="26726"/>
                    <a:pt x="0" y="60000"/>
                  </a:cubicBezTo>
                  <a:cubicBezTo>
                    <a:pt x="0" y="92659"/>
                    <a:pt x="26595" y="119974"/>
                    <a:pt x="59707" y="119974"/>
                  </a:cubicBezTo>
                  <a:cubicBezTo>
                    <a:pt x="93404" y="119974"/>
                    <a:pt x="120000" y="92659"/>
                    <a:pt x="120000" y="60000"/>
                  </a:cubicBezTo>
                  <a:cubicBezTo>
                    <a:pt x="120000" y="26726"/>
                    <a:pt x="93404" y="0"/>
                    <a:pt x="59707" y="0"/>
                  </a:cubicBezTo>
                  <a:close/>
                </a:path>
              </a:pathLst>
            </a:custGeom>
            <a:solidFill>
              <a:srgbClr val="008774"/>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extLst>
      <p:ext uri="{BB962C8B-B14F-4D97-AF65-F5344CB8AC3E}">
        <p14:creationId xmlns:p14="http://schemas.microsoft.com/office/powerpoint/2010/main" val="3617103867"/>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1_ Blank logo">
  <p:cSld name="1_ Blank logo">
    <p:spTree>
      <p:nvGrpSpPr>
        <p:cNvPr id="1" name="Shape 2472"/>
        <p:cNvGrpSpPr/>
        <p:nvPr/>
      </p:nvGrpSpPr>
      <p:grpSpPr>
        <a:xfrm>
          <a:off x="0" y="0"/>
          <a:ext cx="0" cy="0"/>
          <a:chOff x="0" y="0"/>
          <a:chExt cx="0" cy="0"/>
        </a:xfrm>
      </p:grpSpPr>
      <p:sp>
        <p:nvSpPr>
          <p:cNvPr id="2473" name="Google Shape;2473;p246"/>
          <p:cNvSpPr txBox="1">
            <a:spLocks noGrp="1"/>
          </p:cNvSpPr>
          <p:nvPr>
            <p:ph type="sldNum" idx="12"/>
          </p:nvPr>
        </p:nvSpPr>
        <p:spPr>
          <a:xfrm>
            <a:off x="48247" y="4861463"/>
            <a:ext cx="373200" cy="273900"/>
          </a:xfrm>
          <a:prstGeom prst="rect">
            <a:avLst/>
          </a:prstGeom>
          <a:noFill/>
          <a:ln>
            <a:noFill/>
          </a:ln>
        </p:spPr>
        <p:txBody>
          <a:bodyPr spcFirstLastPara="1" wrap="square" lIns="68575" tIns="34275" rIns="68575" bIns="34275" anchor="t" anchorCtr="0">
            <a:noAutofit/>
          </a:bodyPr>
          <a:lstStyle>
            <a:lvl1pPr marL="0" marR="0" lvl="0" indent="0" algn="l" rtl="0">
              <a:lnSpc>
                <a:spcPct val="100000"/>
              </a:lnSpc>
              <a:spcBef>
                <a:spcPts val="0"/>
              </a:spcBef>
              <a:spcAft>
                <a:spcPts val="0"/>
              </a:spcAft>
              <a:buClr>
                <a:srgbClr val="2B2B2B"/>
              </a:buClr>
              <a:buSzPts val="900"/>
              <a:buFont typeface="Arial"/>
              <a:buNone/>
              <a:defRPr sz="900" b="0" i="0" u="none" strike="noStrike" cap="none">
                <a:solidFill>
                  <a:srgbClr val="2B2B2B"/>
                </a:solidFill>
                <a:latin typeface="Arial"/>
                <a:ea typeface="Arial"/>
                <a:cs typeface="Arial"/>
                <a:sym typeface="Arial"/>
              </a:defRPr>
            </a:lvl1pPr>
            <a:lvl2pPr marL="0" marR="0" lvl="1" indent="0" algn="l" rtl="0">
              <a:lnSpc>
                <a:spcPct val="100000"/>
              </a:lnSpc>
              <a:spcBef>
                <a:spcPts val="0"/>
              </a:spcBef>
              <a:spcAft>
                <a:spcPts val="0"/>
              </a:spcAft>
              <a:buClr>
                <a:srgbClr val="2B2B2B"/>
              </a:buClr>
              <a:buSzPts val="900"/>
              <a:buFont typeface="Arial"/>
              <a:buNone/>
              <a:defRPr sz="900" b="0" i="0" u="none" strike="noStrike" cap="none">
                <a:solidFill>
                  <a:srgbClr val="2B2B2B"/>
                </a:solidFill>
                <a:latin typeface="Arial"/>
                <a:ea typeface="Arial"/>
                <a:cs typeface="Arial"/>
                <a:sym typeface="Arial"/>
              </a:defRPr>
            </a:lvl2pPr>
            <a:lvl3pPr marL="0" marR="0" lvl="2" indent="0" algn="l" rtl="0">
              <a:lnSpc>
                <a:spcPct val="100000"/>
              </a:lnSpc>
              <a:spcBef>
                <a:spcPts val="0"/>
              </a:spcBef>
              <a:spcAft>
                <a:spcPts val="0"/>
              </a:spcAft>
              <a:buClr>
                <a:srgbClr val="2B2B2B"/>
              </a:buClr>
              <a:buSzPts val="900"/>
              <a:buFont typeface="Arial"/>
              <a:buNone/>
              <a:defRPr sz="900" b="0" i="0" u="none" strike="noStrike" cap="none">
                <a:solidFill>
                  <a:srgbClr val="2B2B2B"/>
                </a:solidFill>
                <a:latin typeface="Arial"/>
                <a:ea typeface="Arial"/>
                <a:cs typeface="Arial"/>
                <a:sym typeface="Arial"/>
              </a:defRPr>
            </a:lvl3pPr>
            <a:lvl4pPr marL="0" marR="0" lvl="3" indent="0" algn="l" rtl="0">
              <a:lnSpc>
                <a:spcPct val="100000"/>
              </a:lnSpc>
              <a:spcBef>
                <a:spcPts val="0"/>
              </a:spcBef>
              <a:spcAft>
                <a:spcPts val="0"/>
              </a:spcAft>
              <a:buClr>
                <a:srgbClr val="2B2B2B"/>
              </a:buClr>
              <a:buSzPts val="900"/>
              <a:buFont typeface="Arial"/>
              <a:buNone/>
              <a:defRPr sz="900" b="0" i="0" u="none" strike="noStrike" cap="none">
                <a:solidFill>
                  <a:srgbClr val="2B2B2B"/>
                </a:solidFill>
                <a:latin typeface="Arial"/>
                <a:ea typeface="Arial"/>
                <a:cs typeface="Arial"/>
                <a:sym typeface="Arial"/>
              </a:defRPr>
            </a:lvl4pPr>
            <a:lvl5pPr marL="0" marR="0" lvl="4" indent="0" algn="l" rtl="0">
              <a:lnSpc>
                <a:spcPct val="100000"/>
              </a:lnSpc>
              <a:spcBef>
                <a:spcPts val="0"/>
              </a:spcBef>
              <a:spcAft>
                <a:spcPts val="0"/>
              </a:spcAft>
              <a:buClr>
                <a:srgbClr val="2B2B2B"/>
              </a:buClr>
              <a:buSzPts val="900"/>
              <a:buFont typeface="Arial"/>
              <a:buNone/>
              <a:defRPr sz="900" b="0" i="0" u="none" strike="noStrike" cap="none">
                <a:solidFill>
                  <a:srgbClr val="2B2B2B"/>
                </a:solidFill>
                <a:latin typeface="Arial"/>
                <a:ea typeface="Arial"/>
                <a:cs typeface="Arial"/>
                <a:sym typeface="Arial"/>
              </a:defRPr>
            </a:lvl5pPr>
            <a:lvl6pPr marL="0" marR="0" lvl="5" indent="0" algn="l" rtl="0">
              <a:lnSpc>
                <a:spcPct val="100000"/>
              </a:lnSpc>
              <a:spcBef>
                <a:spcPts val="0"/>
              </a:spcBef>
              <a:spcAft>
                <a:spcPts val="0"/>
              </a:spcAft>
              <a:buClr>
                <a:srgbClr val="2B2B2B"/>
              </a:buClr>
              <a:buSzPts val="900"/>
              <a:buFont typeface="Arial"/>
              <a:buNone/>
              <a:defRPr sz="900" b="0" i="0" u="none" strike="noStrike" cap="none">
                <a:solidFill>
                  <a:srgbClr val="2B2B2B"/>
                </a:solidFill>
                <a:latin typeface="Arial"/>
                <a:ea typeface="Arial"/>
                <a:cs typeface="Arial"/>
                <a:sym typeface="Arial"/>
              </a:defRPr>
            </a:lvl6pPr>
            <a:lvl7pPr marL="0" marR="0" lvl="6" indent="0" algn="l" rtl="0">
              <a:lnSpc>
                <a:spcPct val="100000"/>
              </a:lnSpc>
              <a:spcBef>
                <a:spcPts val="0"/>
              </a:spcBef>
              <a:spcAft>
                <a:spcPts val="0"/>
              </a:spcAft>
              <a:buClr>
                <a:srgbClr val="2B2B2B"/>
              </a:buClr>
              <a:buSzPts val="900"/>
              <a:buFont typeface="Arial"/>
              <a:buNone/>
              <a:defRPr sz="900" b="0" i="0" u="none" strike="noStrike" cap="none">
                <a:solidFill>
                  <a:srgbClr val="2B2B2B"/>
                </a:solidFill>
                <a:latin typeface="Arial"/>
                <a:ea typeface="Arial"/>
                <a:cs typeface="Arial"/>
                <a:sym typeface="Arial"/>
              </a:defRPr>
            </a:lvl7pPr>
            <a:lvl8pPr marL="0" marR="0" lvl="7" indent="0" algn="l" rtl="0">
              <a:lnSpc>
                <a:spcPct val="100000"/>
              </a:lnSpc>
              <a:spcBef>
                <a:spcPts val="0"/>
              </a:spcBef>
              <a:spcAft>
                <a:spcPts val="0"/>
              </a:spcAft>
              <a:buClr>
                <a:srgbClr val="2B2B2B"/>
              </a:buClr>
              <a:buSzPts val="900"/>
              <a:buFont typeface="Arial"/>
              <a:buNone/>
              <a:defRPr sz="900" b="0" i="0" u="none" strike="noStrike" cap="none">
                <a:solidFill>
                  <a:srgbClr val="2B2B2B"/>
                </a:solidFill>
                <a:latin typeface="Arial"/>
                <a:ea typeface="Arial"/>
                <a:cs typeface="Arial"/>
                <a:sym typeface="Arial"/>
              </a:defRPr>
            </a:lvl8pPr>
            <a:lvl9pPr marL="0" marR="0" lvl="8" indent="0" algn="l" rtl="0">
              <a:lnSpc>
                <a:spcPct val="100000"/>
              </a:lnSpc>
              <a:spcBef>
                <a:spcPts val="0"/>
              </a:spcBef>
              <a:spcAft>
                <a:spcPts val="0"/>
              </a:spcAft>
              <a:buClr>
                <a:srgbClr val="2B2B2B"/>
              </a:buClr>
              <a:buSzPts val="900"/>
              <a:buFont typeface="Arial"/>
              <a:buNone/>
              <a:defRPr sz="900" b="0" i="0" u="none" strike="noStrike" cap="none">
                <a:solidFill>
                  <a:srgbClr val="2B2B2B"/>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
        <p:nvSpPr>
          <p:cNvPr id="2474" name="Google Shape;2474;p246"/>
          <p:cNvSpPr/>
          <p:nvPr/>
        </p:nvSpPr>
        <p:spPr>
          <a:xfrm>
            <a:off x="0" y="0"/>
            <a:ext cx="9144000" cy="54000"/>
          </a:xfrm>
          <a:prstGeom prst="rect">
            <a:avLst/>
          </a:prstGeom>
          <a:solidFill>
            <a:srgbClr val="00877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3264956210"/>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2_Main Page">
  <p:cSld name="2_Main Page">
    <p:spTree>
      <p:nvGrpSpPr>
        <p:cNvPr id="1" name="Shape 2475"/>
        <p:cNvGrpSpPr/>
        <p:nvPr/>
      </p:nvGrpSpPr>
      <p:grpSpPr>
        <a:xfrm>
          <a:off x="0" y="0"/>
          <a:ext cx="0" cy="0"/>
          <a:chOff x="0" y="0"/>
          <a:chExt cx="0" cy="0"/>
        </a:xfrm>
      </p:grpSpPr>
      <p:sp>
        <p:nvSpPr>
          <p:cNvPr id="2476" name="Google Shape;2476;p247"/>
          <p:cNvSpPr txBox="1">
            <a:spLocks noGrp="1"/>
          </p:cNvSpPr>
          <p:nvPr>
            <p:ph type="title"/>
          </p:nvPr>
        </p:nvSpPr>
        <p:spPr>
          <a:xfrm>
            <a:off x="6172200" y="149918"/>
            <a:ext cx="2919000" cy="474300"/>
          </a:xfrm>
          <a:prstGeom prst="rect">
            <a:avLst/>
          </a:prstGeom>
          <a:noFill/>
          <a:ln>
            <a:noFill/>
          </a:ln>
        </p:spPr>
        <p:txBody>
          <a:bodyPr spcFirstLastPara="1" wrap="square" lIns="68575" tIns="68575" rIns="68575" bIns="68575" anchor="t" anchorCtr="0"/>
          <a:lstStyle>
            <a:lvl1pPr marR="0" lvl="0" algn="l" rtl="0">
              <a:lnSpc>
                <a:spcPct val="100000"/>
              </a:lnSpc>
              <a:spcBef>
                <a:spcPts val="0"/>
              </a:spcBef>
              <a:spcAft>
                <a:spcPts val="0"/>
              </a:spcAft>
              <a:buClr>
                <a:srgbClr val="008774"/>
              </a:buClr>
              <a:buSzPts val="1100"/>
              <a:buFont typeface="Arial"/>
              <a:buNone/>
              <a:defRPr sz="2400" b="1" i="0" u="none" strike="noStrike" cap="none">
                <a:solidFill>
                  <a:srgbClr val="008774"/>
                </a:solidFill>
                <a:latin typeface="Arial"/>
                <a:ea typeface="Arial"/>
                <a:cs typeface="Arial"/>
                <a:sym typeface="Arial"/>
              </a:defRPr>
            </a:lvl1pPr>
            <a:lvl2pPr marR="0" lvl="1"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9pPr>
          </a:lstStyle>
          <a:p>
            <a:endParaRPr/>
          </a:p>
        </p:txBody>
      </p:sp>
      <p:sp>
        <p:nvSpPr>
          <p:cNvPr id="2477" name="Google Shape;2477;p247"/>
          <p:cNvSpPr txBox="1">
            <a:spLocks noGrp="1"/>
          </p:cNvSpPr>
          <p:nvPr>
            <p:ph type="body" idx="1"/>
          </p:nvPr>
        </p:nvSpPr>
        <p:spPr>
          <a:xfrm>
            <a:off x="6172572" y="624363"/>
            <a:ext cx="2918700" cy="288600"/>
          </a:xfrm>
          <a:prstGeom prst="rect">
            <a:avLst/>
          </a:prstGeom>
          <a:noFill/>
          <a:ln>
            <a:noFill/>
          </a:ln>
        </p:spPr>
        <p:txBody>
          <a:bodyPr spcFirstLastPara="1" wrap="square" lIns="68575" tIns="68575" rIns="68575" bIns="68575" anchor="t" anchorCtr="0"/>
          <a:lstStyle>
            <a:lvl1pPr marL="457200" marR="0" lvl="0" indent="-228600" algn="l" rtl="0">
              <a:lnSpc>
                <a:spcPct val="100000"/>
              </a:lnSpc>
              <a:spcBef>
                <a:spcPts val="0"/>
              </a:spcBef>
              <a:spcAft>
                <a:spcPts val="0"/>
              </a:spcAft>
              <a:buClr>
                <a:srgbClr val="595959"/>
              </a:buClr>
              <a:buSzPts val="1100"/>
              <a:buFont typeface="Arial"/>
              <a:buNone/>
              <a:defRPr sz="1800" b="0" i="0" u="none" strike="noStrike" cap="none">
                <a:solidFill>
                  <a:srgbClr val="595959"/>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endParaRPr/>
          </a:p>
        </p:txBody>
      </p:sp>
      <p:sp>
        <p:nvSpPr>
          <p:cNvPr id="2478" name="Google Shape;2478;p247"/>
          <p:cNvSpPr/>
          <p:nvPr/>
        </p:nvSpPr>
        <p:spPr>
          <a:xfrm>
            <a:off x="0" y="0"/>
            <a:ext cx="9144000" cy="54000"/>
          </a:xfrm>
          <a:prstGeom prst="rect">
            <a:avLst/>
          </a:prstGeom>
          <a:solidFill>
            <a:srgbClr val="00877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479" name="Google Shape;2479;p247"/>
          <p:cNvSpPr>
            <a:spLocks noGrp="1"/>
          </p:cNvSpPr>
          <p:nvPr>
            <p:ph type="pic" idx="2"/>
          </p:nvPr>
        </p:nvSpPr>
        <p:spPr>
          <a:xfrm>
            <a:off x="0" y="-2286"/>
            <a:ext cx="6099000" cy="5148000"/>
          </a:xfrm>
          <a:prstGeom prst="rect">
            <a:avLst/>
          </a:prstGeom>
          <a:solidFill>
            <a:srgbClr val="383838"/>
          </a:solidFill>
          <a:ln>
            <a:noFill/>
          </a:ln>
        </p:spPr>
        <p:txBody>
          <a:bodyPr spcFirstLastPara="1" wrap="square" lIns="68575" tIns="68575" rIns="68575" bIns="68575" anchor="ctr" anchorCtr="0"/>
          <a:lstStyle>
            <a:lvl1pPr marR="0" lvl="0" algn="ctr" rtl="0">
              <a:lnSpc>
                <a:spcPct val="100000"/>
              </a:lnSpc>
              <a:spcBef>
                <a:spcPts val="0"/>
              </a:spcBef>
              <a:spcAft>
                <a:spcPts val="0"/>
              </a:spcAft>
              <a:buClr>
                <a:schemeClr val="lt1"/>
              </a:buClr>
              <a:buSzPts val="1100"/>
              <a:buFont typeface="Arial"/>
              <a:buNone/>
              <a:defRPr sz="1400" b="0" i="0" u="none" strike="noStrike" cap="none">
                <a:solidFill>
                  <a:schemeClr val="lt1"/>
                </a:solidFill>
                <a:latin typeface="Arial"/>
                <a:ea typeface="Arial"/>
                <a:cs typeface="Arial"/>
                <a:sym typeface="Arial"/>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endParaRPr/>
          </a:p>
        </p:txBody>
      </p:sp>
      <p:sp>
        <p:nvSpPr>
          <p:cNvPr id="2480" name="Google Shape;2480;p247"/>
          <p:cNvSpPr txBox="1">
            <a:spLocks noGrp="1"/>
          </p:cNvSpPr>
          <p:nvPr>
            <p:ph type="sldNum" idx="12"/>
          </p:nvPr>
        </p:nvSpPr>
        <p:spPr>
          <a:xfrm>
            <a:off x="48247" y="4861463"/>
            <a:ext cx="373200" cy="273900"/>
          </a:xfrm>
          <a:prstGeom prst="rect">
            <a:avLst/>
          </a:prstGeom>
          <a:noFill/>
          <a:ln>
            <a:noFill/>
          </a:ln>
        </p:spPr>
        <p:txBody>
          <a:bodyPr spcFirstLastPara="1" wrap="square" lIns="68575" tIns="34275" rIns="68575" bIns="34275" anchor="t" anchorCtr="0">
            <a:noAutofit/>
          </a:bodyPr>
          <a:lstStyle>
            <a:lvl1pPr marL="0" marR="0" lvl="0" indent="0" algn="l" rtl="0">
              <a:lnSpc>
                <a:spcPct val="100000"/>
              </a:lnSpc>
              <a:spcBef>
                <a:spcPts val="0"/>
              </a:spcBef>
              <a:spcAft>
                <a:spcPts val="0"/>
              </a:spcAft>
              <a:buClr>
                <a:srgbClr val="2B2B2B"/>
              </a:buClr>
              <a:buSzPts val="900"/>
              <a:buFont typeface="Arial"/>
              <a:buNone/>
              <a:defRPr sz="900" b="0" i="0" u="none" strike="noStrike" cap="none">
                <a:solidFill>
                  <a:srgbClr val="2B2B2B"/>
                </a:solidFill>
                <a:latin typeface="Arial"/>
                <a:ea typeface="Arial"/>
                <a:cs typeface="Arial"/>
                <a:sym typeface="Arial"/>
              </a:defRPr>
            </a:lvl1pPr>
            <a:lvl2pPr marL="0" marR="0" lvl="1" indent="0" algn="l" rtl="0">
              <a:lnSpc>
                <a:spcPct val="100000"/>
              </a:lnSpc>
              <a:spcBef>
                <a:spcPts val="0"/>
              </a:spcBef>
              <a:spcAft>
                <a:spcPts val="0"/>
              </a:spcAft>
              <a:buClr>
                <a:srgbClr val="2B2B2B"/>
              </a:buClr>
              <a:buSzPts val="900"/>
              <a:buFont typeface="Arial"/>
              <a:buNone/>
              <a:defRPr sz="900" b="0" i="0" u="none" strike="noStrike" cap="none">
                <a:solidFill>
                  <a:srgbClr val="2B2B2B"/>
                </a:solidFill>
                <a:latin typeface="Arial"/>
                <a:ea typeface="Arial"/>
                <a:cs typeface="Arial"/>
                <a:sym typeface="Arial"/>
              </a:defRPr>
            </a:lvl2pPr>
            <a:lvl3pPr marL="0" marR="0" lvl="2" indent="0" algn="l" rtl="0">
              <a:lnSpc>
                <a:spcPct val="100000"/>
              </a:lnSpc>
              <a:spcBef>
                <a:spcPts val="0"/>
              </a:spcBef>
              <a:spcAft>
                <a:spcPts val="0"/>
              </a:spcAft>
              <a:buClr>
                <a:srgbClr val="2B2B2B"/>
              </a:buClr>
              <a:buSzPts val="900"/>
              <a:buFont typeface="Arial"/>
              <a:buNone/>
              <a:defRPr sz="900" b="0" i="0" u="none" strike="noStrike" cap="none">
                <a:solidFill>
                  <a:srgbClr val="2B2B2B"/>
                </a:solidFill>
                <a:latin typeface="Arial"/>
                <a:ea typeface="Arial"/>
                <a:cs typeface="Arial"/>
                <a:sym typeface="Arial"/>
              </a:defRPr>
            </a:lvl3pPr>
            <a:lvl4pPr marL="0" marR="0" lvl="3" indent="0" algn="l" rtl="0">
              <a:lnSpc>
                <a:spcPct val="100000"/>
              </a:lnSpc>
              <a:spcBef>
                <a:spcPts val="0"/>
              </a:spcBef>
              <a:spcAft>
                <a:spcPts val="0"/>
              </a:spcAft>
              <a:buClr>
                <a:srgbClr val="2B2B2B"/>
              </a:buClr>
              <a:buSzPts val="900"/>
              <a:buFont typeface="Arial"/>
              <a:buNone/>
              <a:defRPr sz="900" b="0" i="0" u="none" strike="noStrike" cap="none">
                <a:solidFill>
                  <a:srgbClr val="2B2B2B"/>
                </a:solidFill>
                <a:latin typeface="Arial"/>
                <a:ea typeface="Arial"/>
                <a:cs typeface="Arial"/>
                <a:sym typeface="Arial"/>
              </a:defRPr>
            </a:lvl4pPr>
            <a:lvl5pPr marL="0" marR="0" lvl="4" indent="0" algn="l" rtl="0">
              <a:lnSpc>
                <a:spcPct val="100000"/>
              </a:lnSpc>
              <a:spcBef>
                <a:spcPts val="0"/>
              </a:spcBef>
              <a:spcAft>
                <a:spcPts val="0"/>
              </a:spcAft>
              <a:buClr>
                <a:srgbClr val="2B2B2B"/>
              </a:buClr>
              <a:buSzPts val="900"/>
              <a:buFont typeface="Arial"/>
              <a:buNone/>
              <a:defRPr sz="900" b="0" i="0" u="none" strike="noStrike" cap="none">
                <a:solidFill>
                  <a:srgbClr val="2B2B2B"/>
                </a:solidFill>
                <a:latin typeface="Arial"/>
                <a:ea typeface="Arial"/>
                <a:cs typeface="Arial"/>
                <a:sym typeface="Arial"/>
              </a:defRPr>
            </a:lvl5pPr>
            <a:lvl6pPr marL="0" marR="0" lvl="5" indent="0" algn="l" rtl="0">
              <a:lnSpc>
                <a:spcPct val="100000"/>
              </a:lnSpc>
              <a:spcBef>
                <a:spcPts val="0"/>
              </a:spcBef>
              <a:spcAft>
                <a:spcPts val="0"/>
              </a:spcAft>
              <a:buClr>
                <a:srgbClr val="2B2B2B"/>
              </a:buClr>
              <a:buSzPts val="900"/>
              <a:buFont typeface="Arial"/>
              <a:buNone/>
              <a:defRPr sz="900" b="0" i="0" u="none" strike="noStrike" cap="none">
                <a:solidFill>
                  <a:srgbClr val="2B2B2B"/>
                </a:solidFill>
                <a:latin typeface="Arial"/>
                <a:ea typeface="Arial"/>
                <a:cs typeface="Arial"/>
                <a:sym typeface="Arial"/>
              </a:defRPr>
            </a:lvl6pPr>
            <a:lvl7pPr marL="0" marR="0" lvl="6" indent="0" algn="l" rtl="0">
              <a:lnSpc>
                <a:spcPct val="100000"/>
              </a:lnSpc>
              <a:spcBef>
                <a:spcPts val="0"/>
              </a:spcBef>
              <a:spcAft>
                <a:spcPts val="0"/>
              </a:spcAft>
              <a:buClr>
                <a:srgbClr val="2B2B2B"/>
              </a:buClr>
              <a:buSzPts val="900"/>
              <a:buFont typeface="Arial"/>
              <a:buNone/>
              <a:defRPr sz="900" b="0" i="0" u="none" strike="noStrike" cap="none">
                <a:solidFill>
                  <a:srgbClr val="2B2B2B"/>
                </a:solidFill>
                <a:latin typeface="Arial"/>
                <a:ea typeface="Arial"/>
                <a:cs typeface="Arial"/>
                <a:sym typeface="Arial"/>
              </a:defRPr>
            </a:lvl7pPr>
            <a:lvl8pPr marL="0" marR="0" lvl="7" indent="0" algn="l" rtl="0">
              <a:lnSpc>
                <a:spcPct val="100000"/>
              </a:lnSpc>
              <a:spcBef>
                <a:spcPts val="0"/>
              </a:spcBef>
              <a:spcAft>
                <a:spcPts val="0"/>
              </a:spcAft>
              <a:buClr>
                <a:srgbClr val="2B2B2B"/>
              </a:buClr>
              <a:buSzPts val="900"/>
              <a:buFont typeface="Arial"/>
              <a:buNone/>
              <a:defRPr sz="900" b="0" i="0" u="none" strike="noStrike" cap="none">
                <a:solidFill>
                  <a:srgbClr val="2B2B2B"/>
                </a:solidFill>
                <a:latin typeface="Arial"/>
                <a:ea typeface="Arial"/>
                <a:cs typeface="Arial"/>
                <a:sym typeface="Arial"/>
              </a:defRPr>
            </a:lvl8pPr>
            <a:lvl9pPr marL="0" marR="0" lvl="8" indent="0" algn="l" rtl="0">
              <a:lnSpc>
                <a:spcPct val="100000"/>
              </a:lnSpc>
              <a:spcBef>
                <a:spcPts val="0"/>
              </a:spcBef>
              <a:spcAft>
                <a:spcPts val="0"/>
              </a:spcAft>
              <a:buClr>
                <a:srgbClr val="2B2B2B"/>
              </a:buClr>
              <a:buSzPts val="900"/>
              <a:buFont typeface="Arial"/>
              <a:buNone/>
              <a:defRPr sz="900" b="0" i="0" u="none" strike="noStrike" cap="none">
                <a:solidFill>
                  <a:srgbClr val="2B2B2B"/>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091352488"/>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Title Only">
  <p:cSld name="1_Title Only">
    <p:spTree>
      <p:nvGrpSpPr>
        <p:cNvPr id="1" name="Shape 2481"/>
        <p:cNvGrpSpPr/>
        <p:nvPr/>
      </p:nvGrpSpPr>
      <p:grpSpPr>
        <a:xfrm>
          <a:off x="0" y="0"/>
          <a:ext cx="0" cy="0"/>
          <a:chOff x="0" y="0"/>
          <a:chExt cx="0" cy="0"/>
        </a:xfrm>
      </p:grpSpPr>
      <p:sp>
        <p:nvSpPr>
          <p:cNvPr id="2482" name="Google Shape;2482;p248"/>
          <p:cNvSpPr/>
          <p:nvPr/>
        </p:nvSpPr>
        <p:spPr>
          <a:xfrm>
            <a:off x="0" y="0"/>
            <a:ext cx="9144000" cy="5143500"/>
          </a:xfrm>
          <a:prstGeom prst="rect">
            <a:avLst/>
          </a:prstGeom>
          <a:solidFill>
            <a:schemeClr val="lt2"/>
          </a:solidFill>
          <a:ln>
            <a:noFill/>
          </a:ln>
          <a:effectLst>
            <a:outerShdw blurRad="40000" dist="20000" dir="5400000" rotWithShape="0">
              <a:srgbClr val="000000">
                <a:alpha val="3765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483" name="Google Shape;2483;p248"/>
          <p:cNvSpPr txBox="1">
            <a:spLocks noGrp="1"/>
          </p:cNvSpPr>
          <p:nvPr>
            <p:ph type="title"/>
          </p:nvPr>
        </p:nvSpPr>
        <p:spPr>
          <a:xfrm>
            <a:off x="0" y="373780"/>
            <a:ext cx="9144000" cy="300600"/>
          </a:xfrm>
          <a:prstGeom prst="rect">
            <a:avLst/>
          </a:prstGeom>
          <a:noFill/>
          <a:ln>
            <a:noFill/>
          </a:ln>
        </p:spPr>
        <p:txBody>
          <a:bodyPr spcFirstLastPara="1" wrap="square" lIns="68575" tIns="68575" rIns="68575" bIns="68575" anchor="t" anchorCtr="0"/>
          <a:lstStyle>
            <a:lvl1pPr marR="0" lvl="0" algn="ctr"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9pPr>
          </a:lstStyle>
          <a:p>
            <a:endParaRPr/>
          </a:p>
        </p:txBody>
      </p:sp>
      <p:sp>
        <p:nvSpPr>
          <p:cNvPr id="2484" name="Google Shape;2484;p248"/>
          <p:cNvSpPr txBox="1">
            <a:spLocks noGrp="1"/>
          </p:cNvSpPr>
          <p:nvPr>
            <p:ph type="body" idx="1"/>
          </p:nvPr>
        </p:nvSpPr>
        <p:spPr>
          <a:xfrm>
            <a:off x="1042147" y="1770529"/>
            <a:ext cx="7059600" cy="1377600"/>
          </a:xfrm>
          <a:prstGeom prst="rect">
            <a:avLst/>
          </a:prstGeom>
          <a:noFill/>
          <a:ln>
            <a:noFill/>
          </a:ln>
        </p:spPr>
        <p:txBody>
          <a:bodyPr spcFirstLastPara="1" wrap="square" lIns="68575" tIns="68575" rIns="68575" bIns="68575" anchor="t" anchorCtr="0"/>
          <a:lstStyle>
            <a:lvl1pPr marL="457200" marR="0" lvl="0" indent="-228600" algn="ctr" rtl="0">
              <a:lnSpc>
                <a:spcPct val="100000"/>
              </a:lnSpc>
              <a:spcBef>
                <a:spcPts val="0"/>
              </a:spcBef>
              <a:spcAft>
                <a:spcPts val="0"/>
              </a:spcAft>
              <a:buClr>
                <a:srgbClr val="FFFFFF"/>
              </a:buClr>
              <a:buSzPts val="1100"/>
              <a:buFont typeface="Arial"/>
              <a:buNone/>
              <a:defRPr sz="1400" b="0" i="0" u="none" strike="noStrike" cap="none">
                <a:solidFill>
                  <a:srgbClr val="FFFFFF"/>
                </a:solidFill>
                <a:latin typeface="Arial"/>
                <a:ea typeface="Arial"/>
                <a:cs typeface="Arial"/>
                <a:sym typeface="Arial"/>
              </a:defRPr>
            </a:lvl1pPr>
            <a:lvl2pPr marL="914400" marR="0" lvl="1" indent="-228600" algn="ctr"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L="1371600" marR="0" lvl="2" indent="-228600" algn="ctr"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L="1828800" marR="0" lvl="3" indent="-228600" algn="ctr"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L="2286000" marR="0" lvl="4" indent="-228600" algn="ctr"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endParaRPr/>
          </a:p>
        </p:txBody>
      </p:sp>
      <p:pic>
        <p:nvPicPr>
          <p:cNvPr id="2485" name="Google Shape;2485;p248" descr="Pattern1.png"/>
          <p:cNvPicPr preferRelativeResize="0"/>
          <p:nvPr/>
        </p:nvPicPr>
        <p:blipFill rotWithShape="1">
          <a:blip r:embed="rId2">
            <a:alphaModFix/>
          </a:blip>
          <a:srcRect/>
          <a:stretch/>
        </p:blipFill>
        <p:spPr>
          <a:xfrm>
            <a:off x="0" y="1"/>
            <a:ext cx="9144000" cy="5138358"/>
          </a:xfrm>
          <a:prstGeom prst="rect">
            <a:avLst/>
          </a:prstGeom>
          <a:noFill/>
          <a:ln>
            <a:noFill/>
          </a:ln>
        </p:spPr>
      </p:pic>
    </p:spTree>
    <p:extLst>
      <p:ext uri="{BB962C8B-B14F-4D97-AF65-F5344CB8AC3E}">
        <p14:creationId xmlns:p14="http://schemas.microsoft.com/office/powerpoint/2010/main" val="1031273048"/>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Main Page">
  <p:cSld name="Main Page">
    <p:spTree>
      <p:nvGrpSpPr>
        <p:cNvPr id="1" name="Shape 2486"/>
        <p:cNvGrpSpPr/>
        <p:nvPr/>
      </p:nvGrpSpPr>
      <p:grpSpPr>
        <a:xfrm>
          <a:off x="0" y="0"/>
          <a:ext cx="0" cy="0"/>
          <a:chOff x="0" y="0"/>
          <a:chExt cx="0" cy="0"/>
        </a:xfrm>
      </p:grpSpPr>
      <p:sp>
        <p:nvSpPr>
          <p:cNvPr id="2487" name="Google Shape;2487;p249"/>
          <p:cNvSpPr txBox="1">
            <a:spLocks noGrp="1"/>
          </p:cNvSpPr>
          <p:nvPr>
            <p:ph type="title"/>
          </p:nvPr>
        </p:nvSpPr>
        <p:spPr>
          <a:xfrm>
            <a:off x="113722" y="149918"/>
            <a:ext cx="8796900" cy="474300"/>
          </a:xfrm>
          <a:prstGeom prst="rect">
            <a:avLst/>
          </a:prstGeom>
          <a:noFill/>
          <a:ln>
            <a:noFill/>
          </a:ln>
        </p:spPr>
        <p:txBody>
          <a:bodyPr spcFirstLastPara="1" wrap="square" lIns="68575" tIns="68575" rIns="68575" bIns="68575" anchor="t" anchorCtr="0"/>
          <a:lstStyle>
            <a:lvl1pPr marR="0" lvl="0" algn="l" rtl="0">
              <a:lnSpc>
                <a:spcPct val="100000"/>
              </a:lnSpc>
              <a:spcBef>
                <a:spcPts val="0"/>
              </a:spcBef>
              <a:spcAft>
                <a:spcPts val="0"/>
              </a:spcAft>
              <a:buClr>
                <a:srgbClr val="008774"/>
              </a:buClr>
              <a:buSzPts val="1100"/>
              <a:buFont typeface="Arial"/>
              <a:buNone/>
              <a:defRPr sz="2800" b="1" i="0" u="none" strike="noStrike" cap="none">
                <a:solidFill>
                  <a:srgbClr val="008774"/>
                </a:solidFill>
                <a:latin typeface="Arial"/>
                <a:ea typeface="Arial"/>
                <a:cs typeface="Arial"/>
                <a:sym typeface="Arial"/>
              </a:defRPr>
            </a:lvl1pPr>
            <a:lvl2pPr marR="0" lvl="1"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9pPr>
          </a:lstStyle>
          <a:p>
            <a:endParaRPr/>
          </a:p>
        </p:txBody>
      </p:sp>
      <p:sp>
        <p:nvSpPr>
          <p:cNvPr id="2488" name="Google Shape;2488;p249"/>
          <p:cNvSpPr txBox="1">
            <a:spLocks noGrp="1"/>
          </p:cNvSpPr>
          <p:nvPr>
            <p:ph type="sldNum" idx="12"/>
          </p:nvPr>
        </p:nvSpPr>
        <p:spPr>
          <a:xfrm>
            <a:off x="48247" y="4861463"/>
            <a:ext cx="373200" cy="273900"/>
          </a:xfrm>
          <a:prstGeom prst="rect">
            <a:avLst/>
          </a:prstGeom>
          <a:noFill/>
          <a:ln>
            <a:noFill/>
          </a:ln>
        </p:spPr>
        <p:txBody>
          <a:bodyPr spcFirstLastPara="1" wrap="square" lIns="68575" tIns="34275" rIns="68575" bIns="34275" anchor="t" anchorCtr="0">
            <a:noAutofit/>
          </a:bodyPr>
          <a:lstStyle>
            <a:lvl1pPr marL="0" marR="0" lvl="0" indent="0" algn="l" rtl="0">
              <a:lnSpc>
                <a:spcPct val="100000"/>
              </a:lnSpc>
              <a:spcBef>
                <a:spcPts val="0"/>
              </a:spcBef>
              <a:spcAft>
                <a:spcPts val="0"/>
              </a:spcAft>
              <a:buClr>
                <a:srgbClr val="2B2B2B"/>
              </a:buClr>
              <a:buSzPts val="900"/>
              <a:buFont typeface="Arial"/>
              <a:buNone/>
              <a:defRPr sz="900" b="0" i="0" u="none" strike="noStrike" cap="none">
                <a:solidFill>
                  <a:srgbClr val="2B2B2B"/>
                </a:solidFill>
                <a:latin typeface="Arial"/>
                <a:ea typeface="Arial"/>
                <a:cs typeface="Arial"/>
                <a:sym typeface="Arial"/>
              </a:defRPr>
            </a:lvl1pPr>
            <a:lvl2pPr marL="0" marR="0" lvl="1" indent="0" algn="l" rtl="0">
              <a:lnSpc>
                <a:spcPct val="100000"/>
              </a:lnSpc>
              <a:spcBef>
                <a:spcPts val="0"/>
              </a:spcBef>
              <a:spcAft>
                <a:spcPts val="0"/>
              </a:spcAft>
              <a:buClr>
                <a:srgbClr val="2B2B2B"/>
              </a:buClr>
              <a:buSzPts val="900"/>
              <a:buFont typeface="Arial"/>
              <a:buNone/>
              <a:defRPr sz="900" b="0" i="0" u="none" strike="noStrike" cap="none">
                <a:solidFill>
                  <a:srgbClr val="2B2B2B"/>
                </a:solidFill>
                <a:latin typeface="Arial"/>
                <a:ea typeface="Arial"/>
                <a:cs typeface="Arial"/>
                <a:sym typeface="Arial"/>
              </a:defRPr>
            </a:lvl2pPr>
            <a:lvl3pPr marL="0" marR="0" lvl="2" indent="0" algn="l" rtl="0">
              <a:lnSpc>
                <a:spcPct val="100000"/>
              </a:lnSpc>
              <a:spcBef>
                <a:spcPts val="0"/>
              </a:spcBef>
              <a:spcAft>
                <a:spcPts val="0"/>
              </a:spcAft>
              <a:buClr>
                <a:srgbClr val="2B2B2B"/>
              </a:buClr>
              <a:buSzPts val="900"/>
              <a:buFont typeface="Arial"/>
              <a:buNone/>
              <a:defRPr sz="900" b="0" i="0" u="none" strike="noStrike" cap="none">
                <a:solidFill>
                  <a:srgbClr val="2B2B2B"/>
                </a:solidFill>
                <a:latin typeface="Arial"/>
                <a:ea typeface="Arial"/>
                <a:cs typeface="Arial"/>
                <a:sym typeface="Arial"/>
              </a:defRPr>
            </a:lvl3pPr>
            <a:lvl4pPr marL="0" marR="0" lvl="3" indent="0" algn="l" rtl="0">
              <a:lnSpc>
                <a:spcPct val="100000"/>
              </a:lnSpc>
              <a:spcBef>
                <a:spcPts val="0"/>
              </a:spcBef>
              <a:spcAft>
                <a:spcPts val="0"/>
              </a:spcAft>
              <a:buClr>
                <a:srgbClr val="2B2B2B"/>
              </a:buClr>
              <a:buSzPts val="900"/>
              <a:buFont typeface="Arial"/>
              <a:buNone/>
              <a:defRPr sz="900" b="0" i="0" u="none" strike="noStrike" cap="none">
                <a:solidFill>
                  <a:srgbClr val="2B2B2B"/>
                </a:solidFill>
                <a:latin typeface="Arial"/>
                <a:ea typeface="Arial"/>
                <a:cs typeface="Arial"/>
                <a:sym typeface="Arial"/>
              </a:defRPr>
            </a:lvl4pPr>
            <a:lvl5pPr marL="0" marR="0" lvl="4" indent="0" algn="l" rtl="0">
              <a:lnSpc>
                <a:spcPct val="100000"/>
              </a:lnSpc>
              <a:spcBef>
                <a:spcPts val="0"/>
              </a:spcBef>
              <a:spcAft>
                <a:spcPts val="0"/>
              </a:spcAft>
              <a:buClr>
                <a:srgbClr val="2B2B2B"/>
              </a:buClr>
              <a:buSzPts val="900"/>
              <a:buFont typeface="Arial"/>
              <a:buNone/>
              <a:defRPr sz="900" b="0" i="0" u="none" strike="noStrike" cap="none">
                <a:solidFill>
                  <a:srgbClr val="2B2B2B"/>
                </a:solidFill>
                <a:latin typeface="Arial"/>
                <a:ea typeface="Arial"/>
                <a:cs typeface="Arial"/>
                <a:sym typeface="Arial"/>
              </a:defRPr>
            </a:lvl5pPr>
            <a:lvl6pPr marL="0" marR="0" lvl="5" indent="0" algn="l" rtl="0">
              <a:lnSpc>
                <a:spcPct val="100000"/>
              </a:lnSpc>
              <a:spcBef>
                <a:spcPts val="0"/>
              </a:spcBef>
              <a:spcAft>
                <a:spcPts val="0"/>
              </a:spcAft>
              <a:buClr>
                <a:srgbClr val="2B2B2B"/>
              </a:buClr>
              <a:buSzPts val="900"/>
              <a:buFont typeface="Arial"/>
              <a:buNone/>
              <a:defRPr sz="900" b="0" i="0" u="none" strike="noStrike" cap="none">
                <a:solidFill>
                  <a:srgbClr val="2B2B2B"/>
                </a:solidFill>
                <a:latin typeface="Arial"/>
                <a:ea typeface="Arial"/>
                <a:cs typeface="Arial"/>
                <a:sym typeface="Arial"/>
              </a:defRPr>
            </a:lvl6pPr>
            <a:lvl7pPr marL="0" marR="0" lvl="6" indent="0" algn="l" rtl="0">
              <a:lnSpc>
                <a:spcPct val="100000"/>
              </a:lnSpc>
              <a:spcBef>
                <a:spcPts val="0"/>
              </a:spcBef>
              <a:spcAft>
                <a:spcPts val="0"/>
              </a:spcAft>
              <a:buClr>
                <a:srgbClr val="2B2B2B"/>
              </a:buClr>
              <a:buSzPts val="900"/>
              <a:buFont typeface="Arial"/>
              <a:buNone/>
              <a:defRPr sz="900" b="0" i="0" u="none" strike="noStrike" cap="none">
                <a:solidFill>
                  <a:srgbClr val="2B2B2B"/>
                </a:solidFill>
                <a:latin typeface="Arial"/>
                <a:ea typeface="Arial"/>
                <a:cs typeface="Arial"/>
                <a:sym typeface="Arial"/>
              </a:defRPr>
            </a:lvl7pPr>
            <a:lvl8pPr marL="0" marR="0" lvl="7" indent="0" algn="l" rtl="0">
              <a:lnSpc>
                <a:spcPct val="100000"/>
              </a:lnSpc>
              <a:spcBef>
                <a:spcPts val="0"/>
              </a:spcBef>
              <a:spcAft>
                <a:spcPts val="0"/>
              </a:spcAft>
              <a:buClr>
                <a:srgbClr val="2B2B2B"/>
              </a:buClr>
              <a:buSzPts val="900"/>
              <a:buFont typeface="Arial"/>
              <a:buNone/>
              <a:defRPr sz="900" b="0" i="0" u="none" strike="noStrike" cap="none">
                <a:solidFill>
                  <a:srgbClr val="2B2B2B"/>
                </a:solidFill>
                <a:latin typeface="Arial"/>
                <a:ea typeface="Arial"/>
                <a:cs typeface="Arial"/>
                <a:sym typeface="Arial"/>
              </a:defRPr>
            </a:lvl8pPr>
            <a:lvl9pPr marL="0" marR="0" lvl="8" indent="0" algn="l" rtl="0">
              <a:lnSpc>
                <a:spcPct val="100000"/>
              </a:lnSpc>
              <a:spcBef>
                <a:spcPts val="0"/>
              </a:spcBef>
              <a:spcAft>
                <a:spcPts val="0"/>
              </a:spcAft>
              <a:buClr>
                <a:srgbClr val="2B2B2B"/>
              </a:buClr>
              <a:buSzPts val="900"/>
              <a:buFont typeface="Arial"/>
              <a:buNone/>
              <a:defRPr sz="900" b="0" i="0" u="none" strike="noStrike" cap="none">
                <a:solidFill>
                  <a:srgbClr val="2B2B2B"/>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
        <p:nvSpPr>
          <p:cNvPr id="2489" name="Google Shape;2489;p249"/>
          <p:cNvSpPr txBox="1">
            <a:spLocks noGrp="1"/>
          </p:cNvSpPr>
          <p:nvPr>
            <p:ph type="body" idx="1"/>
          </p:nvPr>
        </p:nvSpPr>
        <p:spPr>
          <a:xfrm>
            <a:off x="114300" y="624363"/>
            <a:ext cx="8796300" cy="288600"/>
          </a:xfrm>
          <a:prstGeom prst="rect">
            <a:avLst/>
          </a:prstGeom>
          <a:noFill/>
          <a:ln>
            <a:noFill/>
          </a:ln>
        </p:spPr>
        <p:txBody>
          <a:bodyPr spcFirstLastPara="1" wrap="square" lIns="68575" tIns="68575" rIns="68575" bIns="68575" anchor="t" anchorCtr="0"/>
          <a:lstStyle>
            <a:lvl1pPr marL="457200" marR="0" lvl="0" indent="-228600" algn="l" rtl="0">
              <a:lnSpc>
                <a:spcPct val="100000"/>
              </a:lnSpc>
              <a:spcBef>
                <a:spcPts val="0"/>
              </a:spcBef>
              <a:spcAft>
                <a:spcPts val="0"/>
              </a:spcAft>
              <a:buClr>
                <a:srgbClr val="0083DA"/>
              </a:buClr>
              <a:buSzPts val="1100"/>
              <a:buFont typeface="Arial"/>
              <a:buNone/>
              <a:defRPr sz="1800" b="0" i="0" u="none" strike="noStrike" cap="none">
                <a:solidFill>
                  <a:srgbClr val="0083DA"/>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endParaRPr/>
          </a:p>
        </p:txBody>
      </p:sp>
      <p:sp>
        <p:nvSpPr>
          <p:cNvPr id="2490" name="Google Shape;2490;p249"/>
          <p:cNvSpPr/>
          <p:nvPr/>
        </p:nvSpPr>
        <p:spPr>
          <a:xfrm>
            <a:off x="0" y="0"/>
            <a:ext cx="9144000" cy="54000"/>
          </a:xfrm>
          <a:prstGeom prst="rect">
            <a:avLst/>
          </a:prstGeom>
          <a:solidFill>
            <a:srgbClr val="00877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3688219792"/>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Body">
  <p:cSld name="Body">
    <p:spTree>
      <p:nvGrpSpPr>
        <p:cNvPr id="1" name="Shape 2491"/>
        <p:cNvGrpSpPr/>
        <p:nvPr/>
      </p:nvGrpSpPr>
      <p:grpSpPr>
        <a:xfrm>
          <a:off x="0" y="0"/>
          <a:ext cx="0" cy="0"/>
          <a:chOff x="0" y="0"/>
          <a:chExt cx="0" cy="0"/>
        </a:xfrm>
      </p:grpSpPr>
      <p:pic>
        <p:nvPicPr>
          <p:cNvPr id="2492" name="Google Shape;2492;p250" descr="Pivotal_TealOnWhite_RGB.png"/>
          <p:cNvPicPr preferRelativeResize="0"/>
          <p:nvPr/>
        </p:nvPicPr>
        <p:blipFill rotWithShape="1">
          <a:blip r:embed="rId2">
            <a:alphaModFix/>
          </a:blip>
          <a:srcRect/>
          <a:stretch/>
        </p:blipFill>
        <p:spPr>
          <a:xfrm>
            <a:off x="-10" y="4772096"/>
            <a:ext cx="897000" cy="371400"/>
          </a:xfrm>
          <a:prstGeom prst="rect">
            <a:avLst/>
          </a:prstGeom>
          <a:noFill/>
          <a:ln>
            <a:noFill/>
          </a:ln>
        </p:spPr>
      </p:pic>
      <p:sp>
        <p:nvSpPr>
          <p:cNvPr id="2493" name="Google Shape;2493;p250"/>
          <p:cNvSpPr txBox="1">
            <a:spLocks noGrp="1"/>
          </p:cNvSpPr>
          <p:nvPr>
            <p:ph type="title"/>
          </p:nvPr>
        </p:nvSpPr>
        <p:spPr>
          <a:xfrm>
            <a:off x="253550" y="151275"/>
            <a:ext cx="8663100" cy="557700"/>
          </a:xfrm>
          <a:prstGeom prst="rect">
            <a:avLst/>
          </a:prstGeom>
          <a:noFill/>
          <a:ln>
            <a:noFill/>
          </a:ln>
        </p:spPr>
        <p:txBody>
          <a:bodyPr spcFirstLastPara="1" wrap="square" lIns="68575" tIns="68575" rIns="68575" bIns="68575" anchor="t" anchorCtr="0"/>
          <a:lstStyle>
            <a:lvl1pPr marR="0" lvl="0" algn="l" rtl="0">
              <a:lnSpc>
                <a:spcPct val="100000"/>
              </a:lnSpc>
              <a:spcBef>
                <a:spcPts val="0"/>
              </a:spcBef>
              <a:spcAft>
                <a:spcPts val="0"/>
              </a:spcAft>
              <a:buClr>
                <a:schemeClr val="dk1"/>
              </a:buClr>
              <a:buSzPts val="1100"/>
              <a:buFont typeface="Proxima Nova"/>
              <a:buNone/>
              <a:defRPr sz="2500" b="1"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1409841146"/>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0 – Title 2">
  <p:cSld name="0 – Title 2">
    <p:bg>
      <p:bgPr>
        <a:solidFill>
          <a:schemeClr val="lt2"/>
        </a:solidFill>
        <a:effectLst/>
      </p:bgPr>
    </p:bg>
    <p:spTree>
      <p:nvGrpSpPr>
        <p:cNvPr id="1" name="Shape 2494"/>
        <p:cNvGrpSpPr/>
        <p:nvPr/>
      </p:nvGrpSpPr>
      <p:grpSpPr>
        <a:xfrm>
          <a:off x="0" y="0"/>
          <a:ext cx="0" cy="0"/>
          <a:chOff x="0" y="0"/>
          <a:chExt cx="0" cy="0"/>
        </a:xfrm>
      </p:grpSpPr>
      <p:pic>
        <p:nvPicPr>
          <p:cNvPr id="2495" name="Google Shape;2495;p251" descr="IMG_0276.jpg"/>
          <p:cNvPicPr preferRelativeResize="0"/>
          <p:nvPr/>
        </p:nvPicPr>
        <p:blipFill rotWithShape="1">
          <a:blip r:embed="rId2">
            <a:alphaModFix/>
          </a:blip>
          <a:srcRect l="-1871" t="8284" r="9671" b="8284"/>
          <a:stretch/>
        </p:blipFill>
        <p:spPr>
          <a:xfrm>
            <a:off x="614426" y="0"/>
            <a:ext cx="8529600" cy="5143500"/>
          </a:xfrm>
          <a:prstGeom prst="rect">
            <a:avLst/>
          </a:prstGeom>
          <a:noFill/>
          <a:ln>
            <a:noFill/>
          </a:ln>
        </p:spPr>
      </p:pic>
      <p:sp>
        <p:nvSpPr>
          <p:cNvPr id="2496" name="Google Shape;2496;p251"/>
          <p:cNvSpPr/>
          <p:nvPr/>
        </p:nvSpPr>
        <p:spPr>
          <a:xfrm>
            <a:off x="0" y="-25"/>
            <a:ext cx="9144000" cy="5143500"/>
          </a:xfrm>
          <a:prstGeom prst="rect">
            <a:avLst/>
          </a:prstGeom>
          <a:gradFill>
            <a:gsLst>
              <a:gs pos="0">
                <a:srgbClr val="1AB9A5"/>
              </a:gs>
              <a:gs pos="10000">
                <a:srgbClr val="1AB9A5"/>
              </a:gs>
              <a:gs pos="100000">
                <a:srgbClr val="1AB9A5">
                  <a:alpha val="74509"/>
                </a:srgbClr>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rgbClr val="A9DBD6"/>
              </a:solidFill>
              <a:latin typeface="Arial"/>
              <a:ea typeface="Arial"/>
              <a:cs typeface="Arial"/>
              <a:sym typeface="Arial"/>
            </a:endParaRPr>
          </a:p>
        </p:txBody>
      </p:sp>
      <p:cxnSp>
        <p:nvCxnSpPr>
          <p:cNvPr id="2497" name="Google Shape;2497;p251"/>
          <p:cNvCxnSpPr/>
          <p:nvPr/>
        </p:nvCxnSpPr>
        <p:spPr>
          <a:xfrm>
            <a:off x="633275" y="3110100"/>
            <a:ext cx="738900" cy="0"/>
          </a:xfrm>
          <a:prstGeom prst="straightConnector1">
            <a:avLst/>
          </a:prstGeom>
          <a:noFill/>
          <a:ln w="38100" cap="flat" cmpd="sng">
            <a:solidFill>
              <a:schemeClr val="accent6"/>
            </a:solidFill>
            <a:prstDash val="solid"/>
            <a:round/>
            <a:headEnd type="none" w="sm" len="sm"/>
            <a:tailEnd type="none" w="sm" len="sm"/>
          </a:ln>
        </p:spPr>
      </p:cxnSp>
      <p:sp>
        <p:nvSpPr>
          <p:cNvPr id="2498" name="Google Shape;2498;p251"/>
          <p:cNvSpPr txBox="1">
            <a:spLocks noGrp="1"/>
          </p:cNvSpPr>
          <p:nvPr>
            <p:ph type="title"/>
          </p:nvPr>
        </p:nvSpPr>
        <p:spPr>
          <a:xfrm>
            <a:off x="523203" y="1737025"/>
            <a:ext cx="6158400" cy="1191600"/>
          </a:xfrm>
          <a:prstGeom prst="rect">
            <a:avLst/>
          </a:prstGeom>
          <a:noFill/>
          <a:ln>
            <a:noFill/>
          </a:ln>
        </p:spPr>
        <p:txBody>
          <a:bodyPr spcFirstLastPara="1" wrap="square" lIns="91425" tIns="91425" rIns="91425" bIns="91425" anchor="b" anchorCtr="0"/>
          <a:lstStyle>
            <a:lvl1pPr lvl="0" rtl="0">
              <a:spcBef>
                <a:spcPts val="0"/>
              </a:spcBef>
              <a:spcAft>
                <a:spcPts val="0"/>
              </a:spcAft>
              <a:buNone/>
              <a:defRPr sz="4000" b="1">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99" name="Google Shape;2499;p251"/>
          <p:cNvSpPr txBox="1"/>
          <p:nvPr/>
        </p:nvSpPr>
        <p:spPr>
          <a:xfrm>
            <a:off x="5133546" y="4782050"/>
            <a:ext cx="3926100" cy="195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600">
                <a:solidFill>
                  <a:schemeClr val="dk1"/>
                </a:solidFill>
                <a:latin typeface="Proxima Nova"/>
                <a:ea typeface="Proxima Nova"/>
                <a:cs typeface="Proxima Nova"/>
                <a:sym typeface="Proxima Nova"/>
              </a:rPr>
              <a:t>© Copyright 2018 Pivotal Software, Inc. All rights Reserved. Version 1.0</a:t>
            </a:r>
            <a:endParaRPr sz="600">
              <a:solidFill>
                <a:schemeClr val="dk1"/>
              </a:solidFill>
              <a:latin typeface="Proxima Nova"/>
              <a:ea typeface="Proxima Nova"/>
              <a:cs typeface="Proxima Nova"/>
              <a:sym typeface="Proxima Nova"/>
            </a:endParaRPr>
          </a:p>
          <a:p>
            <a:pPr marL="0" lvl="0" indent="0" rtl="0">
              <a:spcBef>
                <a:spcPts val="0"/>
              </a:spcBef>
              <a:spcAft>
                <a:spcPts val="0"/>
              </a:spcAft>
              <a:buNone/>
            </a:pPr>
            <a:endParaRPr sz="600">
              <a:solidFill>
                <a:schemeClr val="dk1"/>
              </a:solidFill>
              <a:latin typeface="Proxima Nova"/>
              <a:ea typeface="Proxima Nova"/>
              <a:cs typeface="Proxima Nova"/>
              <a:sym typeface="Proxima Nova"/>
            </a:endParaRPr>
          </a:p>
        </p:txBody>
      </p:sp>
      <p:grpSp>
        <p:nvGrpSpPr>
          <p:cNvPr id="2500" name="Google Shape;2500;p251"/>
          <p:cNvGrpSpPr/>
          <p:nvPr/>
        </p:nvGrpSpPr>
        <p:grpSpPr>
          <a:xfrm>
            <a:off x="634507" y="819388"/>
            <a:ext cx="1337013" cy="313170"/>
            <a:chOff x="1841475" y="2392725"/>
            <a:chExt cx="3928925" cy="920275"/>
          </a:xfrm>
        </p:grpSpPr>
        <p:sp>
          <p:nvSpPr>
            <p:cNvPr id="2501" name="Google Shape;2501;p251"/>
            <p:cNvSpPr/>
            <p:nvPr/>
          </p:nvSpPr>
          <p:spPr>
            <a:xfrm>
              <a:off x="2574175" y="2392725"/>
              <a:ext cx="139950" cy="905175"/>
            </a:xfrm>
            <a:custGeom>
              <a:avLst/>
              <a:gdLst/>
              <a:ahLst/>
              <a:cxnLst/>
              <a:rect l="0" t="0" r="0" b="0"/>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2502" name="Google Shape;2502;p251"/>
            <p:cNvSpPr/>
            <p:nvPr/>
          </p:nvSpPr>
          <p:spPr>
            <a:xfrm>
              <a:off x="2816875" y="2626700"/>
              <a:ext cx="703700" cy="686300"/>
            </a:xfrm>
            <a:custGeom>
              <a:avLst/>
              <a:gdLst/>
              <a:ahLst/>
              <a:cxnLst/>
              <a:rect l="0" t="0" r="0" b="0"/>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2503" name="Google Shape;2503;p251"/>
            <p:cNvSpPr/>
            <p:nvPr/>
          </p:nvSpPr>
          <p:spPr>
            <a:xfrm>
              <a:off x="3557125" y="2626700"/>
              <a:ext cx="614900" cy="685700"/>
            </a:xfrm>
            <a:custGeom>
              <a:avLst/>
              <a:gdLst/>
              <a:ahLst/>
              <a:cxnLst/>
              <a:rect l="0" t="0" r="0" b="0"/>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2504" name="Google Shape;2504;p251"/>
            <p:cNvSpPr/>
            <p:nvPr/>
          </p:nvSpPr>
          <p:spPr>
            <a:xfrm>
              <a:off x="4732275" y="2617400"/>
              <a:ext cx="582350" cy="679925"/>
            </a:xfrm>
            <a:custGeom>
              <a:avLst/>
              <a:gdLst/>
              <a:ahLst/>
              <a:cxnLst/>
              <a:rect l="0" t="0" r="0" b="0"/>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2505" name="Google Shape;2505;p251"/>
            <p:cNvSpPr/>
            <p:nvPr/>
          </p:nvSpPr>
          <p:spPr>
            <a:xfrm>
              <a:off x="5448725" y="2392725"/>
              <a:ext cx="139950" cy="905175"/>
            </a:xfrm>
            <a:custGeom>
              <a:avLst/>
              <a:gdLst/>
              <a:ahLst/>
              <a:cxnLst/>
              <a:rect l="0" t="0" r="0" b="0"/>
              <a:pathLst>
                <a:path w="5598" h="36207" extrusionOk="0">
                  <a:moveTo>
                    <a:pt x="1" y="0"/>
                  </a:moveTo>
                  <a:lnTo>
                    <a:pt x="1" y="36206"/>
                  </a:lnTo>
                  <a:lnTo>
                    <a:pt x="5598" y="36206"/>
                  </a:lnTo>
                  <a:lnTo>
                    <a:pt x="5598" y="0"/>
                  </a:lnTo>
                  <a:close/>
                </a:path>
              </a:pathLst>
            </a:cu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2506" name="Google Shape;2506;p251"/>
            <p:cNvSpPr/>
            <p:nvPr/>
          </p:nvSpPr>
          <p:spPr>
            <a:xfrm>
              <a:off x="1841475" y="2392725"/>
              <a:ext cx="617775" cy="904600"/>
            </a:xfrm>
            <a:custGeom>
              <a:avLst/>
              <a:gdLst/>
              <a:ahLst/>
              <a:cxnLst/>
              <a:rect l="0" t="0" r="0" b="0"/>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2507" name="Google Shape;2507;p251"/>
            <p:cNvSpPr/>
            <p:nvPr/>
          </p:nvSpPr>
          <p:spPr>
            <a:xfrm>
              <a:off x="4278825" y="2482125"/>
              <a:ext cx="369275" cy="814025"/>
            </a:xfrm>
            <a:custGeom>
              <a:avLst/>
              <a:gdLst/>
              <a:ahLst/>
              <a:cxnLst/>
              <a:rect l="0" t="0" r="0" b="0"/>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2508" name="Google Shape;2508;p251"/>
            <p:cNvSpPr/>
            <p:nvPr/>
          </p:nvSpPr>
          <p:spPr>
            <a:xfrm>
              <a:off x="5652525" y="3180600"/>
              <a:ext cx="117875" cy="117300"/>
            </a:xfrm>
            <a:custGeom>
              <a:avLst/>
              <a:gdLst/>
              <a:ahLst/>
              <a:cxnLst/>
              <a:rect l="0" t="0" r="0" b="0"/>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grpSp>
      <p:sp>
        <p:nvSpPr>
          <p:cNvPr id="2509" name="Google Shape;2509;p251"/>
          <p:cNvSpPr txBox="1">
            <a:spLocks noGrp="1"/>
          </p:cNvSpPr>
          <p:nvPr>
            <p:ph type="subTitle" idx="1"/>
          </p:nvPr>
        </p:nvSpPr>
        <p:spPr>
          <a:xfrm>
            <a:off x="523200" y="3306700"/>
            <a:ext cx="4173600" cy="1409700"/>
          </a:xfrm>
          <a:prstGeom prst="rect">
            <a:avLst/>
          </a:prstGeom>
          <a:noFill/>
          <a:ln>
            <a:noFill/>
          </a:ln>
        </p:spPr>
        <p:txBody>
          <a:bodyPr spcFirstLastPara="1" wrap="square" lIns="91425" tIns="91425" rIns="91425" bIns="91425" anchor="t" anchorCtr="0"/>
          <a:lstStyle>
            <a:lvl1pPr lvl="0" rtl="0">
              <a:lnSpc>
                <a:spcPct val="110000"/>
              </a:lnSpc>
              <a:spcBef>
                <a:spcPts val="0"/>
              </a:spcBef>
              <a:spcAft>
                <a:spcPts val="0"/>
              </a:spcAft>
              <a:buNone/>
              <a:defRPr sz="1500">
                <a:solidFill>
                  <a:srgbClr val="FFFFFF"/>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extLst>
      <p:ext uri="{BB962C8B-B14F-4D97-AF65-F5344CB8AC3E}">
        <p14:creationId xmlns:p14="http://schemas.microsoft.com/office/powerpoint/2010/main" val="1940511756"/>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1 – Divider 2">
  <p:cSld name="1 – Divider 2">
    <p:bg>
      <p:bgPr>
        <a:solidFill>
          <a:schemeClr val="lt2"/>
        </a:solidFill>
        <a:effectLst/>
      </p:bgPr>
    </p:bg>
    <p:spTree>
      <p:nvGrpSpPr>
        <p:cNvPr id="1" name="Shape 2510"/>
        <p:cNvGrpSpPr/>
        <p:nvPr/>
      </p:nvGrpSpPr>
      <p:grpSpPr>
        <a:xfrm>
          <a:off x="0" y="0"/>
          <a:ext cx="0" cy="0"/>
          <a:chOff x="0" y="0"/>
          <a:chExt cx="0" cy="0"/>
        </a:xfrm>
      </p:grpSpPr>
      <p:sp>
        <p:nvSpPr>
          <p:cNvPr id="2511" name="Google Shape;2511;p252"/>
          <p:cNvSpPr txBox="1">
            <a:spLocks noGrp="1"/>
          </p:cNvSpPr>
          <p:nvPr>
            <p:ph type="title"/>
          </p:nvPr>
        </p:nvSpPr>
        <p:spPr>
          <a:xfrm>
            <a:off x="668800" y="2365150"/>
            <a:ext cx="7796700" cy="1702500"/>
          </a:xfrm>
          <a:prstGeom prst="rect">
            <a:avLst/>
          </a:prstGeom>
          <a:noFill/>
          <a:ln>
            <a:noFill/>
          </a:ln>
        </p:spPr>
        <p:txBody>
          <a:bodyPr spcFirstLastPara="1" wrap="square" lIns="91425" tIns="91425" rIns="91425" bIns="91425" anchor="t" anchorCtr="0"/>
          <a:lstStyle>
            <a:lvl1pPr marL="0" marR="0" lvl="0" indent="0" algn="ctr" rtl="0">
              <a:lnSpc>
                <a:spcPct val="100000"/>
              </a:lnSpc>
              <a:spcBef>
                <a:spcPts val="0"/>
              </a:spcBef>
              <a:spcAft>
                <a:spcPts val="0"/>
              </a:spcAft>
              <a:buClr>
                <a:schemeClr val="dk1"/>
              </a:buClr>
              <a:buSzPts val="4000"/>
              <a:buFont typeface="Proxima Nova"/>
              <a:buNone/>
              <a:defRPr sz="4000" b="1" i="0" u="none" strike="noStrike" cap="none">
                <a:solidFill>
                  <a:schemeClr val="dk1"/>
                </a:solidFill>
                <a:latin typeface="Proxima Nova"/>
                <a:ea typeface="Proxima Nova"/>
                <a:cs typeface="Proxima Nova"/>
                <a:sym typeface="Proxima Nova"/>
              </a:defRPr>
            </a:lvl1pPr>
            <a:lvl2pPr lvl="1" indent="0" rtl="0">
              <a:spcBef>
                <a:spcPts val="0"/>
              </a:spcBef>
              <a:spcAft>
                <a:spcPts val="0"/>
              </a:spcAft>
              <a:buSzPts val="1400"/>
              <a:buFont typeface="Arial"/>
              <a:buNone/>
              <a:defRPr sz="1800"/>
            </a:lvl2pPr>
            <a:lvl3pPr lvl="2" indent="0" rtl="0">
              <a:spcBef>
                <a:spcPts val="0"/>
              </a:spcBef>
              <a:spcAft>
                <a:spcPts val="0"/>
              </a:spcAft>
              <a:buSzPts val="1400"/>
              <a:buFont typeface="Arial"/>
              <a:buNone/>
              <a:defRPr sz="1800"/>
            </a:lvl3pPr>
            <a:lvl4pPr lvl="3" indent="0" rtl="0">
              <a:spcBef>
                <a:spcPts val="0"/>
              </a:spcBef>
              <a:spcAft>
                <a:spcPts val="0"/>
              </a:spcAft>
              <a:buSzPts val="1400"/>
              <a:buFont typeface="Arial"/>
              <a:buNone/>
              <a:defRPr sz="1800"/>
            </a:lvl4pPr>
            <a:lvl5pPr lvl="4" indent="0" rtl="0">
              <a:spcBef>
                <a:spcPts val="0"/>
              </a:spcBef>
              <a:spcAft>
                <a:spcPts val="0"/>
              </a:spcAft>
              <a:buSzPts val="1400"/>
              <a:buFont typeface="Arial"/>
              <a:buNone/>
              <a:defRPr sz="1800"/>
            </a:lvl5pPr>
            <a:lvl6pPr lvl="5" indent="0" rtl="0">
              <a:spcBef>
                <a:spcPts val="0"/>
              </a:spcBef>
              <a:spcAft>
                <a:spcPts val="0"/>
              </a:spcAft>
              <a:buSzPts val="1400"/>
              <a:buFont typeface="Arial"/>
              <a:buNone/>
              <a:defRPr sz="1800"/>
            </a:lvl6pPr>
            <a:lvl7pPr lvl="6" indent="0" rtl="0">
              <a:spcBef>
                <a:spcPts val="0"/>
              </a:spcBef>
              <a:spcAft>
                <a:spcPts val="0"/>
              </a:spcAft>
              <a:buSzPts val="1400"/>
              <a:buFont typeface="Arial"/>
              <a:buNone/>
              <a:defRPr sz="1800"/>
            </a:lvl7pPr>
            <a:lvl8pPr lvl="7" indent="0" rtl="0">
              <a:spcBef>
                <a:spcPts val="0"/>
              </a:spcBef>
              <a:spcAft>
                <a:spcPts val="0"/>
              </a:spcAft>
              <a:buSzPts val="1400"/>
              <a:buFont typeface="Arial"/>
              <a:buNone/>
              <a:defRPr sz="1800"/>
            </a:lvl8pPr>
            <a:lvl9pPr lvl="8" indent="0" rtl="0">
              <a:spcBef>
                <a:spcPts val="0"/>
              </a:spcBef>
              <a:spcAft>
                <a:spcPts val="0"/>
              </a:spcAft>
              <a:buSzPts val="1400"/>
              <a:buFont typeface="Arial"/>
              <a:buNone/>
              <a:defRPr sz="1800"/>
            </a:lvl9pPr>
          </a:lstStyle>
          <a:p>
            <a:endParaRPr/>
          </a:p>
        </p:txBody>
      </p:sp>
      <p:grpSp>
        <p:nvGrpSpPr>
          <p:cNvPr id="2512" name="Google Shape;2512;p252"/>
          <p:cNvGrpSpPr/>
          <p:nvPr/>
        </p:nvGrpSpPr>
        <p:grpSpPr>
          <a:xfrm>
            <a:off x="287525" y="4854556"/>
            <a:ext cx="634914" cy="148716"/>
            <a:chOff x="1841475" y="2392725"/>
            <a:chExt cx="3928925" cy="920275"/>
          </a:xfrm>
        </p:grpSpPr>
        <p:sp>
          <p:nvSpPr>
            <p:cNvPr id="2513" name="Google Shape;2513;p252"/>
            <p:cNvSpPr/>
            <p:nvPr/>
          </p:nvSpPr>
          <p:spPr>
            <a:xfrm>
              <a:off x="2574175" y="2392725"/>
              <a:ext cx="139950" cy="905175"/>
            </a:xfrm>
            <a:custGeom>
              <a:avLst/>
              <a:gdLst/>
              <a:ahLst/>
              <a:cxnLst/>
              <a:rect l="0" t="0" r="0" b="0"/>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14" name="Google Shape;2514;p252"/>
            <p:cNvSpPr/>
            <p:nvPr/>
          </p:nvSpPr>
          <p:spPr>
            <a:xfrm>
              <a:off x="2816875" y="2626700"/>
              <a:ext cx="703700" cy="686300"/>
            </a:xfrm>
            <a:custGeom>
              <a:avLst/>
              <a:gdLst/>
              <a:ahLst/>
              <a:cxnLst/>
              <a:rect l="0" t="0" r="0" b="0"/>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15" name="Google Shape;2515;p252"/>
            <p:cNvSpPr/>
            <p:nvPr/>
          </p:nvSpPr>
          <p:spPr>
            <a:xfrm>
              <a:off x="3557125" y="2626700"/>
              <a:ext cx="614900" cy="685700"/>
            </a:xfrm>
            <a:custGeom>
              <a:avLst/>
              <a:gdLst/>
              <a:ahLst/>
              <a:cxnLst/>
              <a:rect l="0" t="0" r="0" b="0"/>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16" name="Google Shape;2516;p252"/>
            <p:cNvSpPr/>
            <p:nvPr/>
          </p:nvSpPr>
          <p:spPr>
            <a:xfrm>
              <a:off x="4732275" y="2617400"/>
              <a:ext cx="582350" cy="679925"/>
            </a:xfrm>
            <a:custGeom>
              <a:avLst/>
              <a:gdLst/>
              <a:ahLst/>
              <a:cxnLst/>
              <a:rect l="0" t="0" r="0" b="0"/>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17" name="Google Shape;2517;p252"/>
            <p:cNvSpPr/>
            <p:nvPr/>
          </p:nvSpPr>
          <p:spPr>
            <a:xfrm>
              <a:off x="5448725" y="2392725"/>
              <a:ext cx="139950" cy="905175"/>
            </a:xfrm>
            <a:custGeom>
              <a:avLst/>
              <a:gdLst/>
              <a:ahLst/>
              <a:cxnLst/>
              <a:rect l="0" t="0" r="0" b="0"/>
              <a:pathLst>
                <a:path w="5598" h="36207" extrusionOk="0">
                  <a:moveTo>
                    <a:pt x="1" y="0"/>
                  </a:moveTo>
                  <a:lnTo>
                    <a:pt x="1" y="36206"/>
                  </a:lnTo>
                  <a:lnTo>
                    <a:pt x="5598" y="36206"/>
                  </a:lnTo>
                  <a:lnTo>
                    <a:pt x="5598" y="0"/>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18" name="Google Shape;2518;p252"/>
            <p:cNvSpPr/>
            <p:nvPr/>
          </p:nvSpPr>
          <p:spPr>
            <a:xfrm>
              <a:off x="1841475" y="2392725"/>
              <a:ext cx="617775" cy="904600"/>
            </a:xfrm>
            <a:custGeom>
              <a:avLst/>
              <a:gdLst/>
              <a:ahLst/>
              <a:cxnLst/>
              <a:rect l="0" t="0" r="0" b="0"/>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19" name="Google Shape;2519;p252"/>
            <p:cNvSpPr/>
            <p:nvPr/>
          </p:nvSpPr>
          <p:spPr>
            <a:xfrm>
              <a:off x="4278825" y="2482125"/>
              <a:ext cx="369275" cy="814025"/>
            </a:xfrm>
            <a:custGeom>
              <a:avLst/>
              <a:gdLst/>
              <a:ahLst/>
              <a:cxnLst/>
              <a:rect l="0" t="0" r="0" b="0"/>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20" name="Google Shape;2520;p252"/>
            <p:cNvSpPr/>
            <p:nvPr/>
          </p:nvSpPr>
          <p:spPr>
            <a:xfrm>
              <a:off x="5652525" y="3180600"/>
              <a:ext cx="117875" cy="117300"/>
            </a:xfrm>
            <a:custGeom>
              <a:avLst/>
              <a:gdLst/>
              <a:ahLst/>
              <a:cxnLst/>
              <a:rect l="0" t="0" r="0" b="0"/>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cxnSp>
        <p:nvCxnSpPr>
          <p:cNvPr id="2521" name="Google Shape;2521;p252"/>
          <p:cNvCxnSpPr/>
          <p:nvPr/>
        </p:nvCxnSpPr>
        <p:spPr>
          <a:xfrm rot="10800000">
            <a:off x="4309650" y="2255484"/>
            <a:ext cx="524700" cy="0"/>
          </a:xfrm>
          <a:prstGeom prst="straightConnector1">
            <a:avLst/>
          </a:prstGeom>
          <a:noFill/>
          <a:ln w="28575" cap="flat" cmpd="sng">
            <a:solidFill>
              <a:schemeClr val="accent6"/>
            </a:solidFill>
            <a:prstDash val="solid"/>
            <a:round/>
            <a:headEnd type="none" w="med" len="med"/>
            <a:tailEnd type="none" w="med" len="med"/>
          </a:ln>
        </p:spPr>
      </p:cxnSp>
      <p:sp>
        <p:nvSpPr>
          <p:cNvPr id="2522" name="Google Shape;2522;p252"/>
          <p:cNvSpPr txBox="1">
            <a:spLocks noGrp="1"/>
          </p:cNvSpPr>
          <p:nvPr>
            <p:ph type="subTitle" idx="1"/>
          </p:nvPr>
        </p:nvSpPr>
        <p:spPr>
          <a:xfrm>
            <a:off x="1740900" y="1801250"/>
            <a:ext cx="5662200" cy="377400"/>
          </a:xfrm>
          <a:prstGeom prst="rect">
            <a:avLst/>
          </a:prstGeom>
          <a:noFill/>
          <a:ln>
            <a:noFill/>
          </a:ln>
        </p:spPr>
        <p:txBody>
          <a:bodyPr spcFirstLastPara="1" wrap="square" lIns="91425" tIns="91425" rIns="91425" bIns="91425" anchor="b" anchorCtr="0"/>
          <a:lstStyle>
            <a:lvl1pPr lvl="0" algn="ctr" rtl="0">
              <a:lnSpc>
                <a:spcPct val="110000"/>
              </a:lnSpc>
              <a:spcBef>
                <a:spcPts val="0"/>
              </a:spcBef>
              <a:spcAft>
                <a:spcPts val="0"/>
              </a:spcAft>
              <a:buNone/>
              <a:defRPr sz="1200" b="1">
                <a:solidFill>
                  <a:srgbClr val="FFFFFF"/>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extLst>
      <p:ext uri="{BB962C8B-B14F-4D97-AF65-F5344CB8AC3E}">
        <p14:creationId xmlns:p14="http://schemas.microsoft.com/office/powerpoint/2010/main" val="828439192"/>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2 – Intro 1">
  <p:cSld name="2 – Intro 1">
    <p:spTree>
      <p:nvGrpSpPr>
        <p:cNvPr id="1" name="Shape 2523"/>
        <p:cNvGrpSpPr/>
        <p:nvPr/>
      </p:nvGrpSpPr>
      <p:grpSpPr>
        <a:xfrm>
          <a:off x="0" y="0"/>
          <a:ext cx="0" cy="0"/>
          <a:chOff x="0" y="0"/>
          <a:chExt cx="0" cy="0"/>
        </a:xfrm>
      </p:grpSpPr>
      <p:sp>
        <p:nvSpPr>
          <p:cNvPr id="2524" name="Google Shape;2524;p253"/>
          <p:cNvSpPr/>
          <p:nvPr/>
        </p:nvSpPr>
        <p:spPr>
          <a:xfrm>
            <a:off x="0" y="0"/>
            <a:ext cx="3066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2525" name="Google Shape;2525;p253"/>
          <p:cNvSpPr txBox="1">
            <a:spLocks noGrp="1"/>
          </p:cNvSpPr>
          <p:nvPr>
            <p:ph type="title"/>
          </p:nvPr>
        </p:nvSpPr>
        <p:spPr>
          <a:xfrm>
            <a:off x="193350" y="549625"/>
            <a:ext cx="2751300" cy="1473900"/>
          </a:xfrm>
          <a:prstGeom prst="rect">
            <a:avLst/>
          </a:prstGeom>
          <a:noFill/>
          <a:ln>
            <a:noFill/>
          </a:ln>
        </p:spPr>
        <p:txBody>
          <a:bodyPr spcFirstLastPara="1" wrap="square" lIns="91425" tIns="91425" rIns="91425" bIns="91425" anchor="b" anchorCtr="0"/>
          <a:lstStyle>
            <a:lvl1pPr marL="0" marR="0" lvl="0" indent="0" algn="l" rtl="0">
              <a:lnSpc>
                <a:spcPct val="100000"/>
              </a:lnSpc>
              <a:spcBef>
                <a:spcPts val="0"/>
              </a:spcBef>
              <a:spcAft>
                <a:spcPts val="0"/>
              </a:spcAft>
              <a:buClr>
                <a:schemeClr val="dk1"/>
              </a:buClr>
              <a:buSzPts val="1400"/>
              <a:buFont typeface="Proxima Nova"/>
              <a:buNone/>
              <a:defRPr sz="2500" b="1" i="0" u="none" strike="noStrike" cap="none">
                <a:solidFill>
                  <a:schemeClr val="dk1"/>
                </a:solidFill>
                <a:latin typeface="Proxima Nova"/>
                <a:ea typeface="Proxima Nova"/>
                <a:cs typeface="Proxima Nova"/>
                <a:sym typeface="Proxima Nova"/>
              </a:defRPr>
            </a:lvl1pPr>
            <a:lvl2pPr lvl="1" indent="0" rtl="0">
              <a:spcBef>
                <a:spcPts val="0"/>
              </a:spcBef>
              <a:spcAft>
                <a:spcPts val="0"/>
              </a:spcAft>
              <a:buSzPts val="1400"/>
              <a:buFont typeface="Arial"/>
              <a:buNone/>
              <a:defRPr sz="2500"/>
            </a:lvl2pPr>
            <a:lvl3pPr lvl="2" indent="0" rtl="0">
              <a:spcBef>
                <a:spcPts val="0"/>
              </a:spcBef>
              <a:spcAft>
                <a:spcPts val="0"/>
              </a:spcAft>
              <a:buSzPts val="1400"/>
              <a:buFont typeface="Arial"/>
              <a:buNone/>
              <a:defRPr sz="2500"/>
            </a:lvl3pPr>
            <a:lvl4pPr lvl="3" indent="0" rtl="0">
              <a:spcBef>
                <a:spcPts val="0"/>
              </a:spcBef>
              <a:spcAft>
                <a:spcPts val="0"/>
              </a:spcAft>
              <a:buSzPts val="1400"/>
              <a:buFont typeface="Arial"/>
              <a:buNone/>
              <a:defRPr sz="2500"/>
            </a:lvl4pPr>
            <a:lvl5pPr lvl="4" indent="0" rtl="0">
              <a:spcBef>
                <a:spcPts val="0"/>
              </a:spcBef>
              <a:spcAft>
                <a:spcPts val="0"/>
              </a:spcAft>
              <a:buSzPts val="1400"/>
              <a:buFont typeface="Arial"/>
              <a:buNone/>
              <a:defRPr sz="2500"/>
            </a:lvl5pPr>
            <a:lvl6pPr lvl="5" indent="0" rtl="0">
              <a:spcBef>
                <a:spcPts val="0"/>
              </a:spcBef>
              <a:spcAft>
                <a:spcPts val="0"/>
              </a:spcAft>
              <a:buSzPts val="1400"/>
              <a:buFont typeface="Arial"/>
              <a:buNone/>
              <a:defRPr sz="2500"/>
            </a:lvl6pPr>
            <a:lvl7pPr lvl="6" indent="0" rtl="0">
              <a:spcBef>
                <a:spcPts val="0"/>
              </a:spcBef>
              <a:spcAft>
                <a:spcPts val="0"/>
              </a:spcAft>
              <a:buSzPts val="1400"/>
              <a:buFont typeface="Arial"/>
              <a:buNone/>
              <a:defRPr sz="2500"/>
            </a:lvl7pPr>
            <a:lvl8pPr lvl="7" indent="0" rtl="0">
              <a:spcBef>
                <a:spcPts val="0"/>
              </a:spcBef>
              <a:spcAft>
                <a:spcPts val="0"/>
              </a:spcAft>
              <a:buSzPts val="1400"/>
              <a:buFont typeface="Arial"/>
              <a:buNone/>
              <a:defRPr sz="2500"/>
            </a:lvl8pPr>
            <a:lvl9pPr lvl="8" indent="0" rtl="0">
              <a:spcBef>
                <a:spcPts val="0"/>
              </a:spcBef>
              <a:spcAft>
                <a:spcPts val="0"/>
              </a:spcAft>
              <a:buSzPts val="1400"/>
              <a:buFont typeface="Arial"/>
              <a:buNone/>
              <a:defRPr sz="2500"/>
            </a:lvl9pPr>
          </a:lstStyle>
          <a:p>
            <a:endParaRPr/>
          </a:p>
        </p:txBody>
      </p:sp>
      <p:cxnSp>
        <p:nvCxnSpPr>
          <p:cNvPr id="2526" name="Google Shape;2526;p253"/>
          <p:cNvCxnSpPr/>
          <p:nvPr/>
        </p:nvCxnSpPr>
        <p:spPr>
          <a:xfrm>
            <a:off x="3066005" y="-214525"/>
            <a:ext cx="0" cy="119700"/>
          </a:xfrm>
          <a:prstGeom prst="straightConnector1">
            <a:avLst/>
          </a:prstGeom>
          <a:noFill/>
          <a:ln w="9525" cap="flat" cmpd="sng">
            <a:solidFill>
              <a:srgbClr val="FFFFFF"/>
            </a:solidFill>
            <a:prstDash val="solid"/>
            <a:round/>
            <a:headEnd type="none" w="sm" len="sm"/>
            <a:tailEnd type="none" w="sm" len="sm"/>
          </a:ln>
        </p:spPr>
      </p:cxnSp>
      <p:grpSp>
        <p:nvGrpSpPr>
          <p:cNvPr id="2527" name="Google Shape;2527;p253"/>
          <p:cNvGrpSpPr/>
          <p:nvPr/>
        </p:nvGrpSpPr>
        <p:grpSpPr>
          <a:xfrm>
            <a:off x="287525" y="4854556"/>
            <a:ext cx="634914" cy="148716"/>
            <a:chOff x="1841475" y="2392725"/>
            <a:chExt cx="3928925" cy="920275"/>
          </a:xfrm>
        </p:grpSpPr>
        <p:sp>
          <p:nvSpPr>
            <p:cNvPr id="2528" name="Google Shape;2528;p253"/>
            <p:cNvSpPr/>
            <p:nvPr/>
          </p:nvSpPr>
          <p:spPr>
            <a:xfrm>
              <a:off x="2574175" y="2392725"/>
              <a:ext cx="139950" cy="905175"/>
            </a:xfrm>
            <a:custGeom>
              <a:avLst/>
              <a:gdLst/>
              <a:ahLst/>
              <a:cxnLst/>
              <a:rect l="0" t="0" r="0" b="0"/>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29" name="Google Shape;2529;p253"/>
            <p:cNvSpPr/>
            <p:nvPr/>
          </p:nvSpPr>
          <p:spPr>
            <a:xfrm>
              <a:off x="2816875" y="2626700"/>
              <a:ext cx="703700" cy="686300"/>
            </a:xfrm>
            <a:custGeom>
              <a:avLst/>
              <a:gdLst/>
              <a:ahLst/>
              <a:cxnLst/>
              <a:rect l="0" t="0" r="0" b="0"/>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30" name="Google Shape;2530;p253"/>
            <p:cNvSpPr/>
            <p:nvPr/>
          </p:nvSpPr>
          <p:spPr>
            <a:xfrm>
              <a:off x="3557125" y="2626700"/>
              <a:ext cx="614900" cy="685700"/>
            </a:xfrm>
            <a:custGeom>
              <a:avLst/>
              <a:gdLst/>
              <a:ahLst/>
              <a:cxnLst/>
              <a:rect l="0" t="0" r="0" b="0"/>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31" name="Google Shape;2531;p253"/>
            <p:cNvSpPr/>
            <p:nvPr/>
          </p:nvSpPr>
          <p:spPr>
            <a:xfrm>
              <a:off x="4732275" y="2617400"/>
              <a:ext cx="582350" cy="679925"/>
            </a:xfrm>
            <a:custGeom>
              <a:avLst/>
              <a:gdLst/>
              <a:ahLst/>
              <a:cxnLst/>
              <a:rect l="0" t="0" r="0" b="0"/>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32" name="Google Shape;2532;p253"/>
            <p:cNvSpPr/>
            <p:nvPr/>
          </p:nvSpPr>
          <p:spPr>
            <a:xfrm>
              <a:off x="5448725" y="2392725"/>
              <a:ext cx="139950" cy="905175"/>
            </a:xfrm>
            <a:custGeom>
              <a:avLst/>
              <a:gdLst/>
              <a:ahLst/>
              <a:cxnLst/>
              <a:rect l="0" t="0" r="0" b="0"/>
              <a:pathLst>
                <a:path w="5598" h="36207" extrusionOk="0">
                  <a:moveTo>
                    <a:pt x="1" y="0"/>
                  </a:moveTo>
                  <a:lnTo>
                    <a:pt x="1" y="36206"/>
                  </a:lnTo>
                  <a:lnTo>
                    <a:pt x="5598" y="36206"/>
                  </a:lnTo>
                  <a:lnTo>
                    <a:pt x="5598" y="0"/>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33" name="Google Shape;2533;p253"/>
            <p:cNvSpPr/>
            <p:nvPr/>
          </p:nvSpPr>
          <p:spPr>
            <a:xfrm>
              <a:off x="1841475" y="2392725"/>
              <a:ext cx="617775" cy="904600"/>
            </a:xfrm>
            <a:custGeom>
              <a:avLst/>
              <a:gdLst/>
              <a:ahLst/>
              <a:cxnLst/>
              <a:rect l="0" t="0" r="0" b="0"/>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34" name="Google Shape;2534;p253"/>
            <p:cNvSpPr/>
            <p:nvPr/>
          </p:nvSpPr>
          <p:spPr>
            <a:xfrm>
              <a:off x="4278825" y="2482125"/>
              <a:ext cx="369275" cy="814025"/>
            </a:xfrm>
            <a:custGeom>
              <a:avLst/>
              <a:gdLst/>
              <a:ahLst/>
              <a:cxnLst/>
              <a:rect l="0" t="0" r="0" b="0"/>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35" name="Google Shape;2535;p253"/>
            <p:cNvSpPr/>
            <p:nvPr/>
          </p:nvSpPr>
          <p:spPr>
            <a:xfrm>
              <a:off x="5652525" y="3180600"/>
              <a:ext cx="117875" cy="117300"/>
            </a:xfrm>
            <a:custGeom>
              <a:avLst/>
              <a:gdLst/>
              <a:ahLst/>
              <a:cxnLst/>
              <a:rect l="0" t="0" r="0" b="0"/>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cxnSp>
        <p:nvCxnSpPr>
          <p:cNvPr id="2536" name="Google Shape;2536;p253"/>
          <p:cNvCxnSpPr/>
          <p:nvPr/>
        </p:nvCxnSpPr>
        <p:spPr>
          <a:xfrm rot="10800000">
            <a:off x="295728" y="2131916"/>
            <a:ext cx="524700" cy="0"/>
          </a:xfrm>
          <a:prstGeom prst="straightConnector1">
            <a:avLst/>
          </a:prstGeom>
          <a:noFill/>
          <a:ln w="28575" cap="flat" cmpd="sng">
            <a:solidFill>
              <a:schemeClr val="dk1"/>
            </a:solidFill>
            <a:prstDash val="solid"/>
            <a:round/>
            <a:headEnd type="none" w="med" len="med"/>
            <a:tailEnd type="none" w="med" len="med"/>
          </a:ln>
        </p:spPr>
      </p:cxnSp>
      <p:sp>
        <p:nvSpPr>
          <p:cNvPr id="2537" name="Google Shape;2537;p253"/>
          <p:cNvSpPr txBox="1">
            <a:spLocks noGrp="1"/>
          </p:cNvSpPr>
          <p:nvPr>
            <p:ph type="subTitle" idx="1"/>
          </p:nvPr>
        </p:nvSpPr>
        <p:spPr>
          <a:xfrm>
            <a:off x="193350" y="2274300"/>
            <a:ext cx="2751300" cy="1495200"/>
          </a:xfrm>
          <a:prstGeom prst="rect">
            <a:avLst/>
          </a:prstGeom>
          <a:noFill/>
          <a:ln>
            <a:noFill/>
          </a:ln>
        </p:spPr>
        <p:txBody>
          <a:bodyPr spcFirstLastPara="1" wrap="square" lIns="91425" tIns="91425" rIns="91425" bIns="91425" anchor="t" anchorCtr="0"/>
          <a:lstStyle>
            <a:lvl1pPr lvl="0" rtl="0">
              <a:lnSpc>
                <a:spcPct val="110000"/>
              </a:lnSpc>
              <a:spcBef>
                <a:spcPts val="0"/>
              </a:spcBef>
              <a:spcAft>
                <a:spcPts val="0"/>
              </a:spcAft>
              <a:buNone/>
              <a:defRPr sz="1300">
                <a:solidFill>
                  <a:srgbClr val="FFFFFF"/>
                </a:solidFill>
                <a:latin typeface="Proxima Nova"/>
                <a:ea typeface="Proxima Nova"/>
                <a:cs typeface="Proxima Nova"/>
                <a:sym typeface="Proxima Nova"/>
              </a:defRPr>
            </a:lvl1pPr>
            <a:lvl2pPr lvl="1" rtl="0">
              <a:spcBef>
                <a:spcPts val="150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38" name="Google Shape;2538;p253"/>
          <p:cNvSpPr txBox="1">
            <a:spLocks noGrp="1"/>
          </p:cNvSpPr>
          <p:nvPr>
            <p:ph type="body" idx="2"/>
          </p:nvPr>
        </p:nvSpPr>
        <p:spPr>
          <a:xfrm>
            <a:off x="3810675" y="549625"/>
            <a:ext cx="5047200" cy="4120200"/>
          </a:xfrm>
          <a:prstGeom prst="rect">
            <a:avLst/>
          </a:prstGeom>
          <a:noFill/>
          <a:ln>
            <a:noFill/>
          </a:ln>
        </p:spPr>
        <p:txBody>
          <a:bodyPr spcFirstLastPara="1" wrap="square" lIns="91425" tIns="91425" rIns="91425" bIns="91425" anchor="t" anchorCtr="0"/>
          <a:lstStyle>
            <a:lvl1pPr marL="457200" lvl="0" indent="-330200" rtl="0">
              <a:lnSpc>
                <a:spcPct val="110000"/>
              </a:lnSpc>
              <a:spcBef>
                <a:spcPts val="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1pPr>
            <a:lvl2pPr marL="914400" lvl="1" indent="-3302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2pPr>
            <a:lvl3pPr marL="1371600" lvl="2" indent="-3302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3pPr>
            <a:lvl4pPr marL="1828800" lvl="3" indent="-3302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4pPr>
            <a:lvl5pPr marL="2286000" lvl="4" indent="-3302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5pPr>
            <a:lvl6pPr marL="2743200" lvl="5" indent="-3302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6pPr>
            <a:lvl7pPr marL="3200400" lvl="6" indent="-3302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7pPr>
            <a:lvl8pPr marL="3657600" lvl="7" indent="-3302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8pPr>
            <a:lvl9pPr marL="4114800" lvl="8" indent="-330200" rtl="0">
              <a:lnSpc>
                <a:spcPct val="110000"/>
              </a:lnSpc>
              <a:spcBef>
                <a:spcPts val="2000"/>
              </a:spcBef>
              <a:spcAft>
                <a:spcPts val="2000"/>
              </a:spcAft>
              <a:buClr>
                <a:schemeClr val="dk1"/>
              </a:buClr>
              <a:buSzPts val="1600"/>
              <a:buFont typeface="Proxima Nova"/>
              <a:buChar char="■"/>
              <a:defRPr sz="1600">
                <a:solidFill>
                  <a:schemeClr val="dk1"/>
                </a:solidFill>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23782419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3 – Standard">
  <p:cSld name="3 – Standard">
    <p:spTree>
      <p:nvGrpSpPr>
        <p:cNvPr id="1" name="Shape 825"/>
        <p:cNvGrpSpPr/>
        <p:nvPr/>
      </p:nvGrpSpPr>
      <p:grpSpPr>
        <a:xfrm>
          <a:off x="0" y="0"/>
          <a:ext cx="0" cy="0"/>
          <a:chOff x="0" y="0"/>
          <a:chExt cx="0" cy="0"/>
        </a:xfrm>
      </p:grpSpPr>
      <p:sp>
        <p:nvSpPr>
          <p:cNvPr id="826" name="Google Shape;826;p85"/>
          <p:cNvSpPr txBox="1">
            <a:spLocks noGrp="1"/>
          </p:cNvSpPr>
          <p:nvPr>
            <p:ph type="title"/>
          </p:nvPr>
        </p:nvSpPr>
        <p:spPr>
          <a:xfrm>
            <a:off x="192475" y="151275"/>
            <a:ext cx="8663100" cy="393900"/>
          </a:xfrm>
          <a:prstGeom prst="rect">
            <a:avLst/>
          </a:prstGeom>
          <a:noFill/>
          <a:ln>
            <a:noFill/>
          </a:ln>
        </p:spPr>
        <p:txBody>
          <a:bodyPr spcFirstLastPara="1" wrap="square" lIns="68575" tIns="68575" rIns="68575" bIns="68575" anchor="t" anchorCtr="0"/>
          <a:lstStyle>
            <a:lvl1pPr marR="0" lvl="0" algn="l" rtl="0">
              <a:lnSpc>
                <a:spcPct val="100000"/>
              </a:lnSpc>
              <a:spcBef>
                <a:spcPts val="0"/>
              </a:spcBef>
              <a:spcAft>
                <a:spcPts val="0"/>
              </a:spcAft>
              <a:buClr>
                <a:srgbClr val="000000"/>
              </a:buClr>
              <a:buSzPts val="2500"/>
              <a:buFont typeface="Arial"/>
              <a:buNone/>
              <a:defRPr sz="2500" b="1"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827" name="Google Shape;827;p85"/>
          <p:cNvGrpSpPr/>
          <p:nvPr/>
        </p:nvGrpSpPr>
        <p:grpSpPr>
          <a:xfrm>
            <a:off x="287525" y="4854557"/>
            <a:ext cx="634914" cy="148716"/>
            <a:chOff x="1841475" y="2392725"/>
            <a:chExt cx="3928925" cy="920275"/>
          </a:xfrm>
        </p:grpSpPr>
        <p:sp>
          <p:nvSpPr>
            <p:cNvPr id="828" name="Google Shape;828;p85"/>
            <p:cNvSpPr/>
            <p:nvPr/>
          </p:nvSpPr>
          <p:spPr>
            <a:xfrm>
              <a:off x="2574175" y="2392725"/>
              <a:ext cx="139950" cy="905175"/>
            </a:xfrm>
            <a:custGeom>
              <a:avLst/>
              <a:gdLst/>
              <a:ahLst/>
              <a:cxnLst/>
              <a:rect l="0" t="0" r="0" b="0"/>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9" name="Google Shape;829;p85"/>
            <p:cNvSpPr/>
            <p:nvPr/>
          </p:nvSpPr>
          <p:spPr>
            <a:xfrm>
              <a:off x="2816875" y="2626700"/>
              <a:ext cx="703700" cy="686300"/>
            </a:xfrm>
            <a:custGeom>
              <a:avLst/>
              <a:gdLst/>
              <a:ahLst/>
              <a:cxnLst/>
              <a:rect l="0" t="0" r="0" b="0"/>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0" name="Google Shape;830;p85"/>
            <p:cNvSpPr/>
            <p:nvPr/>
          </p:nvSpPr>
          <p:spPr>
            <a:xfrm>
              <a:off x="3557125" y="2626700"/>
              <a:ext cx="614900" cy="685700"/>
            </a:xfrm>
            <a:custGeom>
              <a:avLst/>
              <a:gdLst/>
              <a:ahLst/>
              <a:cxnLst/>
              <a:rect l="0" t="0" r="0" b="0"/>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1" name="Google Shape;831;p85"/>
            <p:cNvSpPr/>
            <p:nvPr/>
          </p:nvSpPr>
          <p:spPr>
            <a:xfrm>
              <a:off x="4732275" y="2617400"/>
              <a:ext cx="582350" cy="679925"/>
            </a:xfrm>
            <a:custGeom>
              <a:avLst/>
              <a:gdLst/>
              <a:ahLst/>
              <a:cxnLst/>
              <a:rect l="0" t="0" r="0" b="0"/>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2" name="Google Shape;832;p85"/>
            <p:cNvSpPr/>
            <p:nvPr/>
          </p:nvSpPr>
          <p:spPr>
            <a:xfrm>
              <a:off x="5448725" y="2392725"/>
              <a:ext cx="139950" cy="905175"/>
            </a:xfrm>
            <a:custGeom>
              <a:avLst/>
              <a:gdLst/>
              <a:ahLst/>
              <a:cxnLst/>
              <a:rect l="0" t="0" r="0" b="0"/>
              <a:pathLst>
                <a:path w="5598" h="36207" extrusionOk="0">
                  <a:moveTo>
                    <a:pt x="1" y="0"/>
                  </a:moveTo>
                  <a:lnTo>
                    <a:pt x="1" y="36206"/>
                  </a:lnTo>
                  <a:lnTo>
                    <a:pt x="5598" y="36206"/>
                  </a:lnTo>
                  <a:lnTo>
                    <a:pt x="5598" y="0"/>
                  </a:lnTo>
                  <a:close/>
                </a:path>
              </a:pathLst>
            </a:custGeom>
            <a:solidFill>
              <a:srgbClr val="008774"/>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3" name="Google Shape;833;p85"/>
            <p:cNvSpPr/>
            <p:nvPr/>
          </p:nvSpPr>
          <p:spPr>
            <a:xfrm>
              <a:off x="1841475" y="2392725"/>
              <a:ext cx="617775" cy="904600"/>
            </a:xfrm>
            <a:custGeom>
              <a:avLst/>
              <a:gdLst/>
              <a:ahLst/>
              <a:cxnLst/>
              <a:rect l="0" t="0" r="0" b="0"/>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4" name="Google Shape;834;p85"/>
            <p:cNvSpPr/>
            <p:nvPr/>
          </p:nvSpPr>
          <p:spPr>
            <a:xfrm>
              <a:off x="4278825" y="2482125"/>
              <a:ext cx="369275" cy="814025"/>
            </a:xfrm>
            <a:custGeom>
              <a:avLst/>
              <a:gdLst/>
              <a:ahLst/>
              <a:cxnLst/>
              <a:rect l="0" t="0" r="0" b="0"/>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5" name="Google Shape;835;p85"/>
            <p:cNvSpPr/>
            <p:nvPr/>
          </p:nvSpPr>
          <p:spPr>
            <a:xfrm>
              <a:off x="5652525" y="3180600"/>
              <a:ext cx="117875" cy="117300"/>
            </a:xfrm>
            <a:custGeom>
              <a:avLst/>
              <a:gdLst/>
              <a:ahLst/>
              <a:cxnLst/>
              <a:rect l="0" t="0" r="0" b="0"/>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36" name="Google Shape;836;p85"/>
          <p:cNvSpPr txBox="1">
            <a:spLocks noGrp="1"/>
          </p:cNvSpPr>
          <p:nvPr>
            <p:ph type="body" idx="1"/>
          </p:nvPr>
        </p:nvSpPr>
        <p:spPr>
          <a:xfrm>
            <a:off x="915400" y="900400"/>
            <a:ext cx="7333200" cy="3769500"/>
          </a:xfrm>
          <a:prstGeom prst="rect">
            <a:avLst/>
          </a:prstGeom>
          <a:noFill/>
          <a:ln>
            <a:noFill/>
          </a:ln>
        </p:spPr>
        <p:txBody>
          <a:bodyPr spcFirstLastPara="1" wrap="square" lIns="68575" tIns="68575" rIns="68575" bIns="68575" anchor="t" anchorCtr="0"/>
          <a:lstStyle>
            <a:lvl1pPr marL="457200" marR="0" lvl="0" indent="-298450" algn="l" rtl="0">
              <a:lnSpc>
                <a:spcPct val="110000"/>
              </a:lnSpc>
              <a:spcBef>
                <a:spcPts val="0"/>
              </a:spcBef>
              <a:spcAft>
                <a:spcPts val="0"/>
              </a:spcAft>
              <a:buClr>
                <a:schemeClr val="dk1"/>
              </a:buClr>
              <a:buSzPts val="1100"/>
              <a:buFont typeface="Proxima Nova"/>
              <a:buChar char="●"/>
              <a:defRPr sz="1400" b="0" i="0" u="none" strike="noStrike" cap="none">
                <a:solidFill>
                  <a:schemeClr val="dk1"/>
                </a:solidFill>
                <a:latin typeface="Proxima Nova"/>
                <a:ea typeface="Proxima Nova"/>
                <a:cs typeface="Proxima Nova"/>
                <a:sym typeface="Proxima Nova"/>
              </a:defRPr>
            </a:lvl1pPr>
            <a:lvl2pPr marL="914400" marR="0" lvl="1" indent="-298450" algn="l" rtl="0">
              <a:lnSpc>
                <a:spcPct val="110000"/>
              </a:lnSpc>
              <a:spcBef>
                <a:spcPts val="1000"/>
              </a:spcBef>
              <a:spcAft>
                <a:spcPts val="0"/>
              </a:spcAft>
              <a:buClr>
                <a:schemeClr val="dk1"/>
              </a:buClr>
              <a:buSzPts val="1100"/>
              <a:buFont typeface="Proxima Nova"/>
              <a:buChar char="○"/>
              <a:defRPr sz="1400" b="0" i="0" u="none" strike="noStrike" cap="none">
                <a:solidFill>
                  <a:schemeClr val="dk1"/>
                </a:solidFill>
                <a:latin typeface="Proxima Nova"/>
                <a:ea typeface="Proxima Nova"/>
                <a:cs typeface="Proxima Nova"/>
                <a:sym typeface="Proxima Nova"/>
              </a:defRPr>
            </a:lvl2pPr>
            <a:lvl3pPr marL="1371600" marR="0" lvl="2" indent="-298450" algn="l" rtl="0">
              <a:lnSpc>
                <a:spcPct val="110000"/>
              </a:lnSpc>
              <a:spcBef>
                <a:spcPts val="1000"/>
              </a:spcBef>
              <a:spcAft>
                <a:spcPts val="0"/>
              </a:spcAft>
              <a:buClr>
                <a:schemeClr val="dk1"/>
              </a:buClr>
              <a:buSzPts val="1100"/>
              <a:buFont typeface="Proxima Nova"/>
              <a:buChar char="■"/>
              <a:defRPr sz="1400" b="0" i="0" u="none" strike="noStrike" cap="none">
                <a:solidFill>
                  <a:schemeClr val="dk1"/>
                </a:solidFill>
                <a:latin typeface="Proxima Nova"/>
                <a:ea typeface="Proxima Nova"/>
                <a:cs typeface="Proxima Nova"/>
                <a:sym typeface="Proxima Nova"/>
              </a:defRPr>
            </a:lvl3pPr>
            <a:lvl4pPr marL="1828800" marR="0" lvl="3" indent="-298450" algn="l" rtl="0">
              <a:lnSpc>
                <a:spcPct val="110000"/>
              </a:lnSpc>
              <a:spcBef>
                <a:spcPts val="1000"/>
              </a:spcBef>
              <a:spcAft>
                <a:spcPts val="0"/>
              </a:spcAft>
              <a:buClr>
                <a:schemeClr val="dk1"/>
              </a:buClr>
              <a:buSzPts val="1100"/>
              <a:buFont typeface="Proxima Nova"/>
              <a:buChar char="●"/>
              <a:defRPr sz="1400" b="0" i="0" u="none" strike="noStrike" cap="none">
                <a:solidFill>
                  <a:schemeClr val="dk1"/>
                </a:solidFill>
                <a:latin typeface="Proxima Nova"/>
                <a:ea typeface="Proxima Nova"/>
                <a:cs typeface="Proxima Nova"/>
                <a:sym typeface="Proxima Nova"/>
              </a:defRPr>
            </a:lvl4pPr>
            <a:lvl5pPr marL="2286000" marR="0" lvl="4" indent="-298450" algn="l" rtl="0">
              <a:lnSpc>
                <a:spcPct val="110000"/>
              </a:lnSpc>
              <a:spcBef>
                <a:spcPts val="1000"/>
              </a:spcBef>
              <a:spcAft>
                <a:spcPts val="0"/>
              </a:spcAft>
              <a:buClr>
                <a:schemeClr val="dk1"/>
              </a:buClr>
              <a:buSzPts val="1100"/>
              <a:buFont typeface="Proxima Nova"/>
              <a:buChar char="○"/>
              <a:defRPr sz="1400" b="0" i="0" u="none" strike="noStrike" cap="none">
                <a:solidFill>
                  <a:schemeClr val="dk1"/>
                </a:solidFill>
                <a:latin typeface="Proxima Nova"/>
                <a:ea typeface="Proxima Nova"/>
                <a:cs typeface="Proxima Nova"/>
                <a:sym typeface="Proxima Nova"/>
              </a:defRPr>
            </a:lvl5pPr>
            <a:lvl6pPr marL="2743200" marR="0" lvl="5" indent="-298450" algn="l" rtl="0">
              <a:lnSpc>
                <a:spcPct val="110000"/>
              </a:lnSpc>
              <a:spcBef>
                <a:spcPts val="1000"/>
              </a:spcBef>
              <a:spcAft>
                <a:spcPts val="0"/>
              </a:spcAft>
              <a:buClr>
                <a:schemeClr val="dk1"/>
              </a:buClr>
              <a:buSzPts val="1100"/>
              <a:buFont typeface="Proxima Nova"/>
              <a:buChar char="■"/>
              <a:defRPr sz="1400" b="0" i="0" u="none" strike="noStrike" cap="none">
                <a:solidFill>
                  <a:schemeClr val="dk1"/>
                </a:solidFill>
                <a:latin typeface="Proxima Nova"/>
                <a:ea typeface="Proxima Nova"/>
                <a:cs typeface="Proxima Nova"/>
                <a:sym typeface="Proxima Nova"/>
              </a:defRPr>
            </a:lvl6pPr>
            <a:lvl7pPr marL="3200400" marR="0" lvl="6" indent="-298450" algn="l" rtl="0">
              <a:lnSpc>
                <a:spcPct val="110000"/>
              </a:lnSpc>
              <a:spcBef>
                <a:spcPts val="1000"/>
              </a:spcBef>
              <a:spcAft>
                <a:spcPts val="0"/>
              </a:spcAft>
              <a:buClr>
                <a:schemeClr val="dk1"/>
              </a:buClr>
              <a:buSzPts val="1100"/>
              <a:buFont typeface="Proxima Nova"/>
              <a:buChar char="●"/>
              <a:defRPr sz="1400" b="0" i="0" u="none" strike="noStrike" cap="none">
                <a:solidFill>
                  <a:schemeClr val="dk1"/>
                </a:solidFill>
                <a:latin typeface="Proxima Nova"/>
                <a:ea typeface="Proxima Nova"/>
                <a:cs typeface="Proxima Nova"/>
                <a:sym typeface="Proxima Nova"/>
              </a:defRPr>
            </a:lvl7pPr>
            <a:lvl8pPr marL="3657600" marR="0" lvl="7" indent="-298450" algn="l" rtl="0">
              <a:lnSpc>
                <a:spcPct val="110000"/>
              </a:lnSpc>
              <a:spcBef>
                <a:spcPts val="1000"/>
              </a:spcBef>
              <a:spcAft>
                <a:spcPts val="0"/>
              </a:spcAft>
              <a:buClr>
                <a:schemeClr val="dk1"/>
              </a:buClr>
              <a:buSzPts val="1100"/>
              <a:buFont typeface="Proxima Nova"/>
              <a:buChar char="○"/>
              <a:defRPr sz="1400" b="0" i="0" u="none" strike="noStrike" cap="none">
                <a:solidFill>
                  <a:schemeClr val="dk1"/>
                </a:solidFill>
                <a:latin typeface="Proxima Nova"/>
                <a:ea typeface="Proxima Nova"/>
                <a:cs typeface="Proxima Nova"/>
                <a:sym typeface="Proxima Nova"/>
              </a:defRPr>
            </a:lvl8pPr>
            <a:lvl9pPr marL="4114800" marR="0" lvl="8" indent="-298450" algn="l" rtl="0">
              <a:lnSpc>
                <a:spcPct val="110000"/>
              </a:lnSpc>
              <a:spcBef>
                <a:spcPts val="1000"/>
              </a:spcBef>
              <a:spcAft>
                <a:spcPts val="1000"/>
              </a:spcAft>
              <a:buClr>
                <a:schemeClr val="dk1"/>
              </a:buClr>
              <a:buSzPts val="1100"/>
              <a:buFont typeface="Proxima Nova"/>
              <a:buChar char="■"/>
              <a:defRPr sz="1400" b="0" i="0" u="none" strike="noStrike" cap="none">
                <a:solidFill>
                  <a:schemeClr val="dk1"/>
                </a:solidFill>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3583585151"/>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A – Blank 2">
  <p:cSld name="A – Blank 2">
    <p:spTree>
      <p:nvGrpSpPr>
        <p:cNvPr id="1" name="Shape 2539"/>
        <p:cNvGrpSpPr/>
        <p:nvPr/>
      </p:nvGrpSpPr>
      <p:grpSpPr>
        <a:xfrm>
          <a:off x="0" y="0"/>
          <a:ext cx="0" cy="0"/>
          <a:chOff x="0" y="0"/>
          <a:chExt cx="0" cy="0"/>
        </a:xfrm>
      </p:grpSpPr>
    </p:spTree>
    <p:extLst>
      <p:ext uri="{BB962C8B-B14F-4D97-AF65-F5344CB8AC3E}">
        <p14:creationId xmlns:p14="http://schemas.microsoft.com/office/powerpoint/2010/main" val="2128723539"/>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3 – Standard 2">
  <p:cSld name="3 – Standard 2">
    <p:spTree>
      <p:nvGrpSpPr>
        <p:cNvPr id="1" name="Shape 2540"/>
        <p:cNvGrpSpPr/>
        <p:nvPr/>
      </p:nvGrpSpPr>
      <p:grpSpPr>
        <a:xfrm>
          <a:off x="0" y="0"/>
          <a:ext cx="0" cy="0"/>
          <a:chOff x="0" y="0"/>
          <a:chExt cx="0" cy="0"/>
        </a:xfrm>
      </p:grpSpPr>
      <p:sp>
        <p:nvSpPr>
          <p:cNvPr id="2541" name="Google Shape;2541;p255"/>
          <p:cNvSpPr txBox="1">
            <a:spLocks noGrp="1"/>
          </p:cNvSpPr>
          <p:nvPr>
            <p:ph type="title"/>
          </p:nvPr>
        </p:nvSpPr>
        <p:spPr>
          <a:xfrm>
            <a:off x="192475" y="151275"/>
            <a:ext cx="8663100" cy="3939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2500" b="1">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542" name="Google Shape;2542;p255"/>
          <p:cNvGrpSpPr/>
          <p:nvPr/>
        </p:nvGrpSpPr>
        <p:grpSpPr>
          <a:xfrm>
            <a:off x="287525" y="4854556"/>
            <a:ext cx="634914" cy="148716"/>
            <a:chOff x="1841475" y="2392725"/>
            <a:chExt cx="3928925" cy="920275"/>
          </a:xfrm>
        </p:grpSpPr>
        <p:sp>
          <p:nvSpPr>
            <p:cNvPr id="2543" name="Google Shape;2543;p255"/>
            <p:cNvSpPr/>
            <p:nvPr/>
          </p:nvSpPr>
          <p:spPr>
            <a:xfrm>
              <a:off x="2574175" y="2392725"/>
              <a:ext cx="139950" cy="905175"/>
            </a:xfrm>
            <a:custGeom>
              <a:avLst/>
              <a:gdLst/>
              <a:ahLst/>
              <a:cxnLst/>
              <a:rect l="0" t="0" r="0" b="0"/>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44" name="Google Shape;2544;p255"/>
            <p:cNvSpPr/>
            <p:nvPr/>
          </p:nvSpPr>
          <p:spPr>
            <a:xfrm>
              <a:off x="2816875" y="2626700"/>
              <a:ext cx="703700" cy="686300"/>
            </a:xfrm>
            <a:custGeom>
              <a:avLst/>
              <a:gdLst/>
              <a:ahLst/>
              <a:cxnLst/>
              <a:rect l="0" t="0" r="0" b="0"/>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45" name="Google Shape;2545;p255"/>
            <p:cNvSpPr/>
            <p:nvPr/>
          </p:nvSpPr>
          <p:spPr>
            <a:xfrm>
              <a:off x="3557125" y="2626700"/>
              <a:ext cx="614900" cy="685700"/>
            </a:xfrm>
            <a:custGeom>
              <a:avLst/>
              <a:gdLst/>
              <a:ahLst/>
              <a:cxnLst/>
              <a:rect l="0" t="0" r="0" b="0"/>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46" name="Google Shape;2546;p255"/>
            <p:cNvSpPr/>
            <p:nvPr/>
          </p:nvSpPr>
          <p:spPr>
            <a:xfrm>
              <a:off x="4732275" y="2617400"/>
              <a:ext cx="582350" cy="679925"/>
            </a:xfrm>
            <a:custGeom>
              <a:avLst/>
              <a:gdLst/>
              <a:ahLst/>
              <a:cxnLst/>
              <a:rect l="0" t="0" r="0" b="0"/>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47" name="Google Shape;2547;p255"/>
            <p:cNvSpPr/>
            <p:nvPr/>
          </p:nvSpPr>
          <p:spPr>
            <a:xfrm>
              <a:off x="5448725" y="2392725"/>
              <a:ext cx="139950" cy="905175"/>
            </a:xfrm>
            <a:custGeom>
              <a:avLst/>
              <a:gdLst/>
              <a:ahLst/>
              <a:cxnLst/>
              <a:rect l="0" t="0" r="0" b="0"/>
              <a:pathLst>
                <a:path w="5598" h="36207" extrusionOk="0">
                  <a:moveTo>
                    <a:pt x="1" y="0"/>
                  </a:moveTo>
                  <a:lnTo>
                    <a:pt x="1" y="36206"/>
                  </a:lnTo>
                  <a:lnTo>
                    <a:pt x="5598" y="36206"/>
                  </a:lnTo>
                  <a:lnTo>
                    <a:pt x="5598" y="0"/>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48" name="Google Shape;2548;p255"/>
            <p:cNvSpPr/>
            <p:nvPr/>
          </p:nvSpPr>
          <p:spPr>
            <a:xfrm>
              <a:off x="1841475" y="2392725"/>
              <a:ext cx="617775" cy="904600"/>
            </a:xfrm>
            <a:custGeom>
              <a:avLst/>
              <a:gdLst/>
              <a:ahLst/>
              <a:cxnLst/>
              <a:rect l="0" t="0" r="0" b="0"/>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49" name="Google Shape;2549;p255"/>
            <p:cNvSpPr/>
            <p:nvPr/>
          </p:nvSpPr>
          <p:spPr>
            <a:xfrm>
              <a:off x="4278825" y="2482125"/>
              <a:ext cx="369275" cy="814025"/>
            </a:xfrm>
            <a:custGeom>
              <a:avLst/>
              <a:gdLst/>
              <a:ahLst/>
              <a:cxnLst/>
              <a:rect l="0" t="0" r="0" b="0"/>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50" name="Google Shape;2550;p255"/>
            <p:cNvSpPr/>
            <p:nvPr/>
          </p:nvSpPr>
          <p:spPr>
            <a:xfrm>
              <a:off x="5652525" y="3180600"/>
              <a:ext cx="117875" cy="117300"/>
            </a:xfrm>
            <a:custGeom>
              <a:avLst/>
              <a:gdLst/>
              <a:ahLst/>
              <a:cxnLst/>
              <a:rect l="0" t="0" r="0" b="0"/>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2551" name="Google Shape;2551;p255"/>
          <p:cNvSpPr txBox="1">
            <a:spLocks noGrp="1"/>
          </p:cNvSpPr>
          <p:nvPr>
            <p:ph type="body" idx="1"/>
          </p:nvPr>
        </p:nvSpPr>
        <p:spPr>
          <a:xfrm>
            <a:off x="915400" y="900400"/>
            <a:ext cx="7333200" cy="3769500"/>
          </a:xfrm>
          <a:prstGeom prst="rect">
            <a:avLst/>
          </a:prstGeom>
          <a:noFill/>
          <a:ln>
            <a:noFill/>
          </a:ln>
        </p:spPr>
        <p:txBody>
          <a:bodyPr spcFirstLastPara="1" wrap="square" lIns="91425" tIns="91425" rIns="91425" bIns="91425" anchor="t" anchorCtr="0"/>
          <a:lstStyle>
            <a:lvl1pPr marL="457200" lvl="0" indent="-317500" rtl="0">
              <a:lnSpc>
                <a:spcPct val="110000"/>
              </a:lnSpc>
              <a:spcBef>
                <a:spcPts val="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1pPr>
            <a:lvl2pPr marL="914400" lvl="1"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2pPr>
            <a:lvl3pPr marL="1371600" lvl="2"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3pPr>
            <a:lvl4pPr marL="1828800" lvl="3"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4pPr>
            <a:lvl5pPr marL="2286000" lvl="4"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5pPr>
            <a:lvl6pPr marL="2743200" lvl="5"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6pPr>
            <a:lvl7pPr marL="3200400" lvl="6"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7pPr>
            <a:lvl8pPr marL="3657600" lvl="7"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8pPr>
            <a:lvl9pPr marL="4114800" lvl="8" indent="-317500" rtl="0">
              <a:lnSpc>
                <a:spcPct val="110000"/>
              </a:lnSpc>
              <a:spcBef>
                <a:spcPts val="1000"/>
              </a:spcBef>
              <a:spcAft>
                <a:spcPts val="1000"/>
              </a:spcAft>
              <a:buClr>
                <a:schemeClr val="dk1"/>
              </a:buClr>
              <a:buSzPts val="1400"/>
              <a:buFont typeface="Proxima Nova"/>
              <a:buChar char="■"/>
              <a:defRPr>
                <a:solidFill>
                  <a:schemeClr val="dk1"/>
                </a:solidFill>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224714702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7 – Diagram Box 1">
  <p:cSld name="7 – Diagram Box 1">
    <p:bg>
      <p:bgPr>
        <a:solidFill>
          <a:srgbClr val="F3F3F3"/>
        </a:solidFill>
        <a:effectLst/>
      </p:bgPr>
    </p:bg>
    <p:spTree>
      <p:nvGrpSpPr>
        <p:cNvPr id="1" name="Shape 2552"/>
        <p:cNvGrpSpPr/>
        <p:nvPr/>
      </p:nvGrpSpPr>
      <p:grpSpPr>
        <a:xfrm>
          <a:off x="0" y="0"/>
          <a:ext cx="0" cy="0"/>
          <a:chOff x="0" y="0"/>
          <a:chExt cx="0" cy="0"/>
        </a:xfrm>
      </p:grpSpPr>
      <p:sp>
        <p:nvSpPr>
          <p:cNvPr id="2553" name="Google Shape;2553;p256"/>
          <p:cNvSpPr txBox="1">
            <a:spLocks noGrp="1"/>
          </p:cNvSpPr>
          <p:nvPr>
            <p:ph type="title"/>
          </p:nvPr>
        </p:nvSpPr>
        <p:spPr>
          <a:xfrm>
            <a:off x="192475" y="151275"/>
            <a:ext cx="8663100" cy="3939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2500" b="1">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554" name="Google Shape;2554;p256"/>
          <p:cNvGrpSpPr/>
          <p:nvPr/>
        </p:nvGrpSpPr>
        <p:grpSpPr>
          <a:xfrm>
            <a:off x="287525" y="4854556"/>
            <a:ext cx="634914" cy="148716"/>
            <a:chOff x="1841475" y="2392725"/>
            <a:chExt cx="3928925" cy="920275"/>
          </a:xfrm>
        </p:grpSpPr>
        <p:sp>
          <p:nvSpPr>
            <p:cNvPr id="2555" name="Google Shape;2555;p256"/>
            <p:cNvSpPr/>
            <p:nvPr/>
          </p:nvSpPr>
          <p:spPr>
            <a:xfrm>
              <a:off x="2574175" y="2392725"/>
              <a:ext cx="139950" cy="905175"/>
            </a:xfrm>
            <a:custGeom>
              <a:avLst/>
              <a:gdLst/>
              <a:ahLst/>
              <a:cxnLst/>
              <a:rect l="0" t="0" r="0" b="0"/>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56" name="Google Shape;2556;p256"/>
            <p:cNvSpPr/>
            <p:nvPr/>
          </p:nvSpPr>
          <p:spPr>
            <a:xfrm>
              <a:off x="2816875" y="2626700"/>
              <a:ext cx="703700" cy="686300"/>
            </a:xfrm>
            <a:custGeom>
              <a:avLst/>
              <a:gdLst/>
              <a:ahLst/>
              <a:cxnLst/>
              <a:rect l="0" t="0" r="0" b="0"/>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57" name="Google Shape;2557;p256"/>
            <p:cNvSpPr/>
            <p:nvPr/>
          </p:nvSpPr>
          <p:spPr>
            <a:xfrm>
              <a:off x="3557125" y="2626700"/>
              <a:ext cx="614900" cy="685700"/>
            </a:xfrm>
            <a:custGeom>
              <a:avLst/>
              <a:gdLst/>
              <a:ahLst/>
              <a:cxnLst/>
              <a:rect l="0" t="0" r="0" b="0"/>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58" name="Google Shape;2558;p256"/>
            <p:cNvSpPr/>
            <p:nvPr/>
          </p:nvSpPr>
          <p:spPr>
            <a:xfrm>
              <a:off x="4732275" y="2617400"/>
              <a:ext cx="582350" cy="679925"/>
            </a:xfrm>
            <a:custGeom>
              <a:avLst/>
              <a:gdLst/>
              <a:ahLst/>
              <a:cxnLst/>
              <a:rect l="0" t="0" r="0" b="0"/>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59" name="Google Shape;2559;p256"/>
            <p:cNvSpPr/>
            <p:nvPr/>
          </p:nvSpPr>
          <p:spPr>
            <a:xfrm>
              <a:off x="5448725" y="2392725"/>
              <a:ext cx="139950" cy="905175"/>
            </a:xfrm>
            <a:custGeom>
              <a:avLst/>
              <a:gdLst/>
              <a:ahLst/>
              <a:cxnLst/>
              <a:rect l="0" t="0" r="0" b="0"/>
              <a:pathLst>
                <a:path w="5598" h="36207" extrusionOk="0">
                  <a:moveTo>
                    <a:pt x="1" y="0"/>
                  </a:moveTo>
                  <a:lnTo>
                    <a:pt x="1" y="36206"/>
                  </a:lnTo>
                  <a:lnTo>
                    <a:pt x="5598" y="36206"/>
                  </a:lnTo>
                  <a:lnTo>
                    <a:pt x="5598" y="0"/>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60" name="Google Shape;2560;p256"/>
            <p:cNvSpPr/>
            <p:nvPr/>
          </p:nvSpPr>
          <p:spPr>
            <a:xfrm>
              <a:off x="1841475" y="2392725"/>
              <a:ext cx="617775" cy="904600"/>
            </a:xfrm>
            <a:custGeom>
              <a:avLst/>
              <a:gdLst/>
              <a:ahLst/>
              <a:cxnLst/>
              <a:rect l="0" t="0" r="0" b="0"/>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61" name="Google Shape;2561;p256"/>
            <p:cNvSpPr/>
            <p:nvPr/>
          </p:nvSpPr>
          <p:spPr>
            <a:xfrm>
              <a:off x="4278825" y="2482125"/>
              <a:ext cx="369275" cy="814025"/>
            </a:xfrm>
            <a:custGeom>
              <a:avLst/>
              <a:gdLst/>
              <a:ahLst/>
              <a:cxnLst/>
              <a:rect l="0" t="0" r="0" b="0"/>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62" name="Google Shape;2562;p256"/>
            <p:cNvSpPr/>
            <p:nvPr/>
          </p:nvSpPr>
          <p:spPr>
            <a:xfrm>
              <a:off x="5652525" y="3180600"/>
              <a:ext cx="117875" cy="117300"/>
            </a:xfrm>
            <a:custGeom>
              <a:avLst/>
              <a:gdLst/>
              <a:ahLst/>
              <a:cxnLst/>
              <a:rect l="0" t="0" r="0" b="0"/>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2563" name="Google Shape;2563;p256"/>
          <p:cNvSpPr/>
          <p:nvPr/>
        </p:nvSpPr>
        <p:spPr>
          <a:xfrm>
            <a:off x="285750" y="907200"/>
            <a:ext cx="8569800" cy="3762300"/>
          </a:xfrm>
          <a:prstGeom prst="rect">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2564" name="Google Shape;2564;p256"/>
          <p:cNvCxnSpPr/>
          <p:nvPr/>
        </p:nvCxnSpPr>
        <p:spPr>
          <a:xfrm>
            <a:off x="8855561" y="-214525"/>
            <a:ext cx="0" cy="119700"/>
          </a:xfrm>
          <a:prstGeom prst="straightConnector1">
            <a:avLst/>
          </a:prstGeom>
          <a:noFill/>
          <a:ln w="9525" cap="flat" cmpd="sng">
            <a:solidFill>
              <a:srgbClr val="D9D9D9"/>
            </a:solidFill>
            <a:prstDash val="solid"/>
            <a:round/>
            <a:headEnd type="none" w="med" len="med"/>
            <a:tailEnd type="none" w="med" len="med"/>
          </a:ln>
        </p:spPr>
      </p:cxnSp>
      <p:cxnSp>
        <p:nvCxnSpPr>
          <p:cNvPr id="2565" name="Google Shape;2565;p256"/>
          <p:cNvCxnSpPr/>
          <p:nvPr/>
        </p:nvCxnSpPr>
        <p:spPr>
          <a:xfrm>
            <a:off x="287536" y="-214525"/>
            <a:ext cx="0" cy="119700"/>
          </a:xfrm>
          <a:prstGeom prst="straightConnector1">
            <a:avLst/>
          </a:prstGeom>
          <a:noFill/>
          <a:ln w="9525" cap="flat" cmpd="sng">
            <a:solidFill>
              <a:srgbClr val="D9D9D9"/>
            </a:solidFill>
            <a:prstDash val="solid"/>
            <a:round/>
            <a:headEnd type="none" w="med" len="med"/>
            <a:tailEnd type="none" w="med" len="med"/>
          </a:ln>
        </p:spPr>
      </p:cxnSp>
      <p:cxnSp>
        <p:nvCxnSpPr>
          <p:cNvPr id="2566" name="Google Shape;2566;p256"/>
          <p:cNvCxnSpPr/>
          <p:nvPr/>
        </p:nvCxnSpPr>
        <p:spPr>
          <a:xfrm rot="10800000">
            <a:off x="-228600" y="923925"/>
            <a:ext cx="114300" cy="0"/>
          </a:xfrm>
          <a:prstGeom prst="straightConnector1">
            <a:avLst/>
          </a:prstGeom>
          <a:noFill/>
          <a:ln w="9525" cap="flat" cmpd="sng">
            <a:solidFill>
              <a:srgbClr val="D9D9D9"/>
            </a:solidFill>
            <a:prstDash val="solid"/>
            <a:round/>
            <a:headEnd type="none" w="med" len="med"/>
            <a:tailEnd type="none" w="med" len="med"/>
          </a:ln>
        </p:spPr>
      </p:cxnSp>
      <p:cxnSp>
        <p:nvCxnSpPr>
          <p:cNvPr id="2567" name="Google Shape;2567;p256"/>
          <p:cNvCxnSpPr/>
          <p:nvPr/>
        </p:nvCxnSpPr>
        <p:spPr>
          <a:xfrm rot="10800000">
            <a:off x="-228600" y="4669500"/>
            <a:ext cx="114300" cy="0"/>
          </a:xfrm>
          <a:prstGeom prst="straightConnector1">
            <a:avLst/>
          </a:prstGeom>
          <a:noFill/>
          <a:ln w="9525" cap="flat" cmpd="sng">
            <a:solidFill>
              <a:srgbClr val="D9D9D9"/>
            </a:solidFill>
            <a:prstDash val="solid"/>
            <a:round/>
            <a:headEnd type="none" w="med" len="med"/>
            <a:tailEnd type="none" w="med" len="med"/>
          </a:ln>
        </p:spPr>
      </p:cxnSp>
    </p:spTree>
    <p:extLst>
      <p:ext uri="{BB962C8B-B14F-4D97-AF65-F5344CB8AC3E}">
        <p14:creationId xmlns:p14="http://schemas.microsoft.com/office/powerpoint/2010/main" val="1995455061"/>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B – Design Grid 2">
  <p:cSld name="B – Design Grid 2">
    <p:spTree>
      <p:nvGrpSpPr>
        <p:cNvPr id="1" name="Shape 2568"/>
        <p:cNvGrpSpPr/>
        <p:nvPr/>
      </p:nvGrpSpPr>
      <p:grpSpPr>
        <a:xfrm>
          <a:off x="0" y="0"/>
          <a:ext cx="0" cy="0"/>
          <a:chOff x="0" y="0"/>
          <a:chExt cx="0" cy="0"/>
        </a:xfrm>
      </p:grpSpPr>
      <p:pic>
        <p:nvPicPr>
          <p:cNvPr id="2569" name="Google Shape;2569;p257"/>
          <p:cNvPicPr preferRelativeResize="0"/>
          <p:nvPr/>
        </p:nvPicPr>
        <p:blipFill>
          <a:blip r:embed="rId2">
            <a:alphaModFix/>
          </a:blip>
          <a:stretch>
            <a:fillRect/>
          </a:stretch>
        </p:blipFill>
        <p:spPr>
          <a:xfrm>
            <a:off x="0" y="0"/>
            <a:ext cx="9144000" cy="5143489"/>
          </a:xfrm>
          <a:prstGeom prst="rect">
            <a:avLst/>
          </a:prstGeom>
          <a:noFill/>
          <a:ln>
            <a:noFill/>
          </a:ln>
        </p:spPr>
      </p:pic>
      <p:sp>
        <p:nvSpPr>
          <p:cNvPr id="2570" name="Google Shape;2570;p257"/>
          <p:cNvSpPr txBox="1">
            <a:spLocks noGrp="1"/>
          </p:cNvSpPr>
          <p:nvPr>
            <p:ph type="title"/>
          </p:nvPr>
        </p:nvSpPr>
        <p:spPr>
          <a:xfrm>
            <a:off x="192475" y="151275"/>
            <a:ext cx="8663100" cy="3939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2500" b="1">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571" name="Google Shape;2571;p257"/>
          <p:cNvGrpSpPr/>
          <p:nvPr/>
        </p:nvGrpSpPr>
        <p:grpSpPr>
          <a:xfrm>
            <a:off x="287525" y="4854556"/>
            <a:ext cx="634914" cy="148716"/>
            <a:chOff x="1841475" y="2392725"/>
            <a:chExt cx="3928925" cy="920275"/>
          </a:xfrm>
        </p:grpSpPr>
        <p:sp>
          <p:nvSpPr>
            <p:cNvPr id="2572" name="Google Shape;2572;p257"/>
            <p:cNvSpPr/>
            <p:nvPr/>
          </p:nvSpPr>
          <p:spPr>
            <a:xfrm>
              <a:off x="2574175" y="2392725"/>
              <a:ext cx="139950" cy="905175"/>
            </a:xfrm>
            <a:custGeom>
              <a:avLst/>
              <a:gdLst/>
              <a:ahLst/>
              <a:cxnLst/>
              <a:rect l="0" t="0" r="0" b="0"/>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73" name="Google Shape;2573;p257"/>
            <p:cNvSpPr/>
            <p:nvPr/>
          </p:nvSpPr>
          <p:spPr>
            <a:xfrm>
              <a:off x="2816875" y="2626700"/>
              <a:ext cx="703700" cy="686300"/>
            </a:xfrm>
            <a:custGeom>
              <a:avLst/>
              <a:gdLst/>
              <a:ahLst/>
              <a:cxnLst/>
              <a:rect l="0" t="0" r="0" b="0"/>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74" name="Google Shape;2574;p257"/>
            <p:cNvSpPr/>
            <p:nvPr/>
          </p:nvSpPr>
          <p:spPr>
            <a:xfrm>
              <a:off x="3557125" y="2626700"/>
              <a:ext cx="614900" cy="685700"/>
            </a:xfrm>
            <a:custGeom>
              <a:avLst/>
              <a:gdLst/>
              <a:ahLst/>
              <a:cxnLst/>
              <a:rect l="0" t="0" r="0" b="0"/>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75" name="Google Shape;2575;p257"/>
            <p:cNvSpPr/>
            <p:nvPr/>
          </p:nvSpPr>
          <p:spPr>
            <a:xfrm>
              <a:off x="4732275" y="2617400"/>
              <a:ext cx="582350" cy="679925"/>
            </a:xfrm>
            <a:custGeom>
              <a:avLst/>
              <a:gdLst/>
              <a:ahLst/>
              <a:cxnLst/>
              <a:rect l="0" t="0" r="0" b="0"/>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76" name="Google Shape;2576;p257"/>
            <p:cNvSpPr/>
            <p:nvPr/>
          </p:nvSpPr>
          <p:spPr>
            <a:xfrm>
              <a:off x="5448725" y="2392725"/>
              <a:ext cx="139950" cy="905175"/>
            </a:xfrm>
            <a:custGeom>
              <a:avLst/>
              <a:gdLst/>
              <a:ahLst/>
              <a:cxnLst/>
              <a:rect l="0" t="0" r="0" b="0"/>
              <a:pathLst>
                <a:path w="5598" h="36207" extrusionOk="0">
                  <a:moveTo>
                    <a:pt x="1" y="0"/>
                  </a:moveTo>
                  <a:lnTo>
                    <a:pt x="1" y="36206"/>
                  </a:lnTo>
                  <a:lnTo>
                    <a:pt x="5598" y="36206"/>
                  </a:lnTo>
                  <a:lnTo>
                    <a:pt x="5598" y="0"/>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77" name="Google Shape;2577;p257"/>
            <p:cNvSpPr/>
            <p:nvPr/>
          </p:nvSpPr>
          <p:spPr>
            <a:xfrm>
              <a:off x="1841475" y="2392725"/>
              <a:ext cx="617775" cy="904600"/>
            </a:xfrm>
            <a:custGeom>
              <a:avLst/>
              <a:gdLst/>
              <a:ahLst/>
              <a:cxnLst/>
              <a:rect l="0" t="0" r="0" b="0"/>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78" name="Google Shape;2578;p257"/>
            <p:cNvSpPr/>
            <p:nvPr/>
          </p:nvSpPr>
          <p:spPr>
            <a:xfrm>
              <a:off x="4278825" y="2482125"/>
              <a:ext cx="369275" cy="814025"/>
            </a:xfrm>
            <a:custGeom>
              <a:avLst/>
              <a:gdLst/>
              <a:ahLst/>
              <a:cxnLst/>
              <a:rect l="0" t="0" r="0" b="0"/>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79" name="Google Shape;2579;p257"/>
            <p:cNvSpPr/>
            <p:nvPr/>
          </p:nvSpPr>
          <p:spPr>
            <a:xfrm>
              <a:off x="5652525" y="3180600"/>
              <a:ext cx="117875" cy="117300"/>
            </a:xfrm>
            <a:custGeom>
              <a:avLst/>
              <a:gdLst/>
              <a:ahLst/>
              <a:cxnLst/>
              <a:rect l="0" t="0" r="0" b="0"/>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Tree>
    <p:extLst>
      <p:ext uri="{BB962C8B-B14F-4D97-AF65-F5344CB8AC3E}">
        <p14:creationId xmlns:p14="http://schemas.microsoft.com/office/powerpoint/2010/main" val="1171127031"/>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C – Night Mode 1">
  <p:cSld name="C – Night Mode 1">
    <p:bg>
      <p:bgPr>
        <a:solidFill>
          <a:schemeClr val="dk1"/>
        </a:solidFill>
        <a:effectLst/>
      </p:bgPr>
    </p:bg>
    <p:spTree>
      <p:nvGrpSpPr>
        <p:cNvPr id="1" name="Shape 2580"/>
        <p:cNvGrpSpPr/>
        <p:nvPr/>
      </p:nvGrpSpPr>
      <p:grpSpPr>
        <a:xfrm>
          <a:off x="0" y="0"/>
          <a:ext cx="0" cy="0"/>
          <a:chOff x="0" y="0"/>
          <a:chExt cx="0" cy="0"/>
        </a:xfrm>
      </p:grpSpPr>
      <p:sp>
        <p:nvSpPr>
          <p:cNvPr id="2581" name="Google Shape;2581;p258"/>
          <p:cNvSpPr txBox="1">
            <a:spLocks noGrp="1"/>
          </p:cNvSpPr>
          <p:nvPr>
            <p:ph type="title"/>
          </p:nvPr>
        </p:nvSpPr>
        <p:spPr>
          <a:xfrm>
            <a:off x="192475" y="151275"/>
            <a:ext cx="8663100" cy="3939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2500" b="1">
                <a:solidFill>
                  <a:srgbClr val="FFFFFF"/>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582" name="Google Shape;2582;p258"/>
          <p:cNvGrpSpPr/>
          <p:nvPr/>
        </p:nvGrpSpPr>
        <p:grpSpPr>
          <a:xfrm>
            <a:off x="287525" y="4854556"/>
            <a:ext cx="634914" cy="148716"/>
            <a:chOff x="1841475" y="2392725"/>
            <a:chExt cx="3928925" cy="920275"/>
          </a:xfrm>
        </p:grpSpPr>
        <p:sp>
          <p:nvSpPr>
            <p:cNvPr id="2583" name="Google Shape;2583;p258"/>
            <p:cNvSpPr/>
            <p:nvPr/>
          </p:nvSpPr>
          <p:spPr>
            <a:xfrm>
              <a:off x="2574175" y="2392725"/>
              <a:ext cx="139950" cy="905175"/>
            </a:xfrm>
            <a:custGeom>
              <a:avLst/>
              <a:gdLst/>
              <a:ahLst/>
              <a:cxnLst/>
              <a:rect l="0" t="0" r="0" b="0"/>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84" name="Google Shape;2584;p258"/>
            <p:cNvSpPr/>
            <p:nvPr/>
          </p:nvSpPr>
          <p:spPr>
            <a:xfrm>
              <a:off x="2816875" y="2626700"/>
              <a:ext cx="703700" cy="686300"/>
            </a:xfrm>
            <a:custGeom>
              <a:avLst/>
              <a:gdLst/>
              <a:ahLst/>
              <a:cxnLst/>
              <a:rect l="0" t="0" r="0" b="0"/>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85" name="Google Shape;2585;p258"/>
            <p:cNvSpPr/>
            <p:nvPr/>
          </p:nvSpPr>
          <p:spPr>
            <a:xfrm>
              <a:off x="3557125" y="2626700"/>
              <a:ext cx="614900" cy="685700"/>
            </a:xfrm>
            <a:custGeom>
              <a:avLst/>
              <a:gdLst/>
              <a:ahLst/>
              <a:cxnLst/>
              <a:rect l="0" t="0" r="0" b="0"/>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86" name="Google Shape;2586;p258"/>
            <p:cNvSpPr/>
            <p:nvPr/>
          </p:nvSpPr>
          <p:spPr>
            <a:xfrm>
              <a:off x="4732275" y="2617400"/>
              <a:ext cx="582350" cy="679925"/>
            </a:xfrm>
            <a:custGeom>
              <a:avLst/>
              <a:gdLst/>
              <a:ahLst/>
              <a:cxnLst/>
              <a:rect l="0" t="0" r="0" b="0"/>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87" name="Google Shape;2587;p258"/>
            <p:cNvSpPr/>
            <p:nvPr/>
          </p:nvSpPr>
          <p:spPr>
            <a:xfrm>
              <a:off x="5448725" y="2392725"/>
              <a:ext cx="139950" cy="905175"/>
            </a:xfrm>
            <a:custGeom>
              <a:avLst/>
              <a:gdLst/>
              <a:ahLst/>
              <a:cxnLst/>
              <a:rect l="0" t="0" r="0" b="0"/>
              <a:pathLst>
                <a:path w="5598" h="36207" extrusionOk="0">
                  <a:moveTo>
                    <a:pt x="1" y="0"/>
                  </a:moveTo>
                  <a:lnTo>
                    <a:pt x="1" y="36206"/>
                  </a:lnTo>
                  <a:lnTo>
                    <a:pt x="5598" y="36206"/>
                  </a:lnTo>
                  <a:lnTo>
                    <a:pt x="5598" y="0"/>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88" name="Google Shape;2588;p258"/>
            <p:cNvSpPr/>
            <p:nvPr/>
          </p:nvSpPr>
          <p:spPr>
            <a:xfrm>
              <a:off x="1841475" y="2392725"/>
              <a:ext cx="617775" cy="904600"/>
            </a:xfrm>
            <a:custGeom>
              <a:avLst/>
              <a:gdLst/>
              <a:ahLst/>
              <a:cxnLst/>
              <a:rect l="0" t="0" r="0" b="0"/>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89" name="Google Shape;2589;p258"/>
            <p:cNvSpPr/>
            <p:nvPr/>
          </p:nvSpPr>
          <p:spPr>
            <a:xfrm>
              <a:off x="4278825" y="2482125"/>
              <a:ext cx="369275" cy="814025"/>
            </a:xfrm>
            <a:custGeom>
              <a:avLst/>
              <a:gdLst/>
              <a:ahLst/>
              <a:cxnLst/>
              <a:rect l="0" t="0" r="0" b="0"/>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90" name="Google Shape;2590;p258"/>
            <p:cNvSpPr/>
            <p:nvPr/>
          </p:nvSpPr>
          <p:spPr>
            <a:xfrm>
              <a:off x="5652525" y="3180600"/>
              <a:ext cx="117875" cy="117300"/>
            </a:xfrm>
            <a:custGeom>
              <a:avLst/>
              <a:gdLst/>
              <a:ahLst/>
              <a:cxnLst/>
              <a:rect l="0" t="0" r="0" b="0"/>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Tree>
    <p:extLst>
      <p:ext uri="{BB962C8B-B14F-4D97-AF65-F5344CB8AC3E}">
        <p14:creationId xmlns:p14="http://schemas.microsoft.com/office/powerpoint/2010/main" val="430971787"/>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4 – Sidebar 2">
  <p:cSld name="4 – Sidebar 2">
    <p:spTree>
      <p:nvGrpSpPr>
        <p:cNvPr id="1" name="Shape 2591"/>
        <p:cNvGrpSpPr/>
        <p:nvPr/>
      </p:nvGrpSpPr>
      <p:grpSpPr>
        <a:xfrm>
          <a:off x="0" y="0"/>
          <a:ext cx="0" cy="0"/>
          <a:chOff x="0" y="0"/>
          <a:chExt cx="0" cy="0"/>
        </a:xfrm>
      </p:grpSpPr>
      <p:cxnSp>
        <p:nvCxnSpPr>
          <p:cNvPr id="2592" name="Google Shape;2592;p259"/>
          <p:cNvCxnSpPr/>
          <p:nvPr/>
        </p:nvCxnSpPr>
        <p:spPr>
          <a:xfrm rot="10800000">
            <a:off x="6081375" y="905700"/>
            <a:ext cx="0" cy="3764400"/>
          </a:xfrm>
          <a:prstGeom prst="straightConnector1">
            <a:avLst/>
          </a:prstGeom>
          <a:noFill/>
          <a:ln w="19050" cap="flat" cmpd="sng">
            <a:solidFill>
              <a:srgbClr val="D9D9D9"/>
            </a:solidFill>
            <a:prstDash val="solid"/>
            <a:round/>
            <a:headEnd type="none" w="sm" len="sm"/>
            <a:tailEnd type="none" w="sm" len="sm"/>
          </a:ln>
        </p:spPr>
      </p:cxnSp>
      <p:sp>
        <p:nvSpPr>
          <p:cNvPr id="2593" name="Google Shape;2593;p259"/>
          <p:cNvSpPr txBox="1">
            <a:spLocks noGrp="1"/>
          </p:cNvSpPr>
          <p:nvPr>
            <p:ph type="title"/>
          </p:nvPr>
        </p:nvSpPr>
        <p:spPr>
          <a:xfrm>
            <a:off x="192475" y="151275"/>
            <a:ext cx="8663100" cy="3939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2500" b="1">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594" name="Google Shape;2594;p259"/>
          <p:cNvGrpSpPr/>
          <p:nvPr/>
        </p:nvGrpSpPr>
        <p:grpSpPr>
          <a:xfrm>
            <a:off x="287525" y="4854556"/>
            <a:ext cx="634914" cy="148716"/>
            <a:chOff x="1841475" y="2392725"/>
            <a:chExt cx="3928925" cy="920275"/>
          </a:xfrm>
        </p:grpSpPr>
        <p:sp>
          <p:nvSpPr>
            <p:cNvPr id="2595" name="Google Shape;2595;p259"/>
            <p:cNvSpPr/>
            <p:nvPr/>
          </p:nvSpPr>
          <p:spPr>
            <a:xfrm>
              <a:off x="2574175" y="2392725"/>
              <a:ext cx="139950" cy="905175"/>
            </a:xfrm>
            <a:custGeom>
              <a:avLst/>
              <a:gdLst/>
              <a:ahLst/>
              <a:cxnLst/>
              <a:rect l="0" t="0" r="0" b="0"/>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96" name="Google Shape;2596;p259"/>
            <p:cNvSpPr/>
            <p:nvPr/>
          </p:nvSpPr>
          <p:spPr>
            <a:xfrm>
              <a:off x="2816875" y="2626700"/>
              <a:ext cx="703700" cy="686300"/>
            </a:xfrm>
            <a:custGeom>
              <a:avLst/>
              <a:gdLst/>
              <a:ahLst/>
              <a:cxnLst/>
              <a:rect l="0" t="0" r="0" b="0"/>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97" name="Google Shape;2597;p259"/>
            <p:cNvSpPr/>
            <p:nvPr/>
          </p:nvSpPr>
          <p:spPr>
            <a:xfrm>
              <a:off x="3557125" y="2626700"/>
              <a:ext cx="614900" cy="685700"/>
            </a:xfrm>
            <a:custGeom>
              <a:avLst/>
              <a:gdLst/>
              <a:ahLst/>
              <a:cxnLst/>
              <a:rect l="0" t="0" r="0" b="0"/>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98" name="Google Shape;2598;p259"/>
            <p:cNvSpPr/>
            <p:nvPr/>
          </p:nvSpPr>
          <p:spPr>
            <a:xfrm>
              <a:off x="4732275" y="2617400"/>
              <a:ext cx="582350" cy="679925"/>
            </a:xfrm>
            <a:custGeom>
              <a:avLst/>
              <a:gdLst/>
              <a:ahLst/>
              <a:cxnLst/>
              <a:rect l="0" t="0" r="0" b="0"/>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99" name="Google Shape;2599;p259"/>
            <p:cNvSpPr/>
            <p:nvPr/>
          </p:nvSpPr>
          <p:spPr>
            <a:xfrm>
              <a:off x="5448725" y="2392725"/>
              <a:ext cx="139950" cy="905175"/>
            </a:xfrm>
            <a:custGeom>
              <a:avLst/>
              <a:gdLst/>
              <a:ahLst/>
              <a:cxnLst/>
              <a:rect l="0" t="0" r="0" b="0"/>
              <a:pathLst>
                <a:path w="5598" h="36207" extrusionOk="0">
                  <a:moveTo>
                    <a:pt x="1" y="0"/>
                  </a:moveTo>
                  <a:lnTo>
                    <a:pt x="1" y="36206"/>
                  </a:lnTo>
                  <a:lnTo>
                    <a:pt x="5598" y="36206"/>
                  </a:lnTo>
                  <a:lnTo>
                    <a:pt x="5598" y="0"/>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600" name="Google Shape;2600;p259"/>
            <p:cNvSpPr/>
            <p:nvPr/>
          </p:nvSpPr>
          <p:spPr>
            <a:xfrm>
              <a:off x="1841475" y="2392725"/>
              <a:ext cx="617775" cy="904600"/>
            </a:xfrm>
            <a:custGeom>
              <a:avLst/>
              <a:gdLst/>
              <a:ahLst/>
              <a:cxnLst/>
              <a:rect l="0" t="0" r="0" b="0"/>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601" name="Google Shape;2601;p259"/>
            <p:cNvSpPr/>
            <p:nvPr/>
          </p:nvSpPr>
          <p:spPr>
            <a:xfrm>
              <a:off x="4278825" y="2482125"/>
              <a:ext cx="369275" cy="814025"/>
            </a:xfrm>
            <a:custGeom>
              <a:avLst/>
              <a:gdLst/>
              <a:ahLst/>
              <a:cxnLst/>
              <a:rect l="0" t="0" r="0" b="0"/>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602" name="Google Shape;2602;p259"/>
            <p:cNvSpPr/>
            <p:nvPr/>
          </p:nvSpPr>
          <p:spPr>
            <a:xfrm>
              <a:off x="5652525" y="3180600"/>
              <a:ext cx="117875" cy="117300"/>
            </a:xfrm>
            <a:custGeom>
              <a:avLst/>
              <a:gdLst/>
              <a:ahLst/>
              <a:cxnLst/>
              <a:rect l="0" t="0" r="0" b="0"/>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cxnSp>
        <p:nvCxnSpPr>
          <p:cNvPr id="2603" name="Google Shape;2603;p259"/>
          <p:cNvCxnSpPr/>
          <p:nvPr/>
        </p:nvCxnSpPr>
        <p:spPr>
          <a:xfrm>
            <a:off x="6078286" y="-214525"/>
            <a:ext cx="0" cy="119700"/>
          </a:xfrm>
          <a:prstGeom prst="straightConnector1">
            <a:avLst/>
          </a:prstGeom>
          <a:noFill/>
          <a:ln w="9525" cap="flat" cmpd="sng">
            <a:solidFill>
              <a:srgbClr val="D9D9D9"/>
            </a:solidFill>
            <a:prstDash val="solid"/>
            <a:round/>
            <a:headEnd type="none" w="med" len="med"/>
            <a:tailEnd type="none" w="med" len="med"/>
          </a:ln>
        </p:spPr>
      </p:cxnSp>
      <p:sp>
        <p:nvSpPr>
          <p:cNvPr id="2604" name="Google Shape;2604;p259"/>
          <p:cNvSpPr txBox="1">
            <a:spLocks noGrp="1"/>
          </p:cNvSpPr>
          <p:nvPr>
            <p:ph type="body" idx="1"/>
          </p:nvPr>
        </p:nvSpPr>
        <p:spPr>
          <a:xfrm>
            <a:off x="192475" y="900400"/>
            <a:ext cx="5618700" cy="3769500"/>
          </a:xfrm>
          <a:prstGeom prst="rect">
            <a:avLst/>
          </a:prstGeom>
          <a:noFill/>
          <a:ln>
            <a:noFill/>
          </a:ln>
        </p:spPr>
        <p:txBody>
          <a:bodyPr spcFirstLastPara="1" wrap="square" lIns="91425" tIns="91425" rIns="91425" bIns="91425" anchor="t" anchorCtr="0"/>
          <a:lstStyle>
            <a:lvl1pPr marL="457200" lvl="0" indent="-317500" rtl="0">
              <a:lnSpc>
                <a:spcPct val="110000"/>
              </a:lnSpc>
              <a:spcBef>
                <a:spcPts val="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1pPr>
            <a:lvl2pPr marL="914400" lvl="1"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2pPr>
            <a:lvl3pPr marL="1371600" lvl="2"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3pPr>
            <a:lvl4pPr marL="1828800" lvl="3"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4pPr>
            <a:lvl5pPr marL="2286000" lvl="4"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5pPr>
            <a:lvl6pPr marL="2743200" lvl="5"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6pPr>
            <a:lvl7pPr marL="3200400" lvl="6"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7pPr>
            <a:lvl8pPr marL="3657600" lvl="7"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8pPr>
            <a:lvl9pPr marL="4114800" lvl="8" indent="-317500" rtl="0">
              <a:lnSpc>
                <a:spcPct val="110000"/>
              </a:lnSpc>
              <a:spcBef>
                <a:spcPts val="1000"/>
              </a:spcBef>
              <a:spcAft>
                <a:spcPts val="1000"/>
              </a:spcAft>
              <a:buClr>
                <a:schemeClr val="dk1"/>
              </a:buClr>
              <a:buSzPts val="1400"/>
              <a:buFont typeface="Proxima Nova"/>
              <a:buChar char="■"/>
              <a:defRPr>
                <a:solidFill>
                  <a:schemeClr val="dk1"/>
                </a:solidFill>
                <a:latin typeface="Proxima Nova"/>
                <a:ea typeface="Proxima Nova"/>
                <a:cs typeface="Proxima Nova"/>
                <a:sym typeface="Proxima Nova"/>
              </a:defRPr>
            </a:lvl9pPr>
          </a:lstStyle>
          <a:p>
            <a:endParaRPr/>
          </a:p>
        </p:txBody>
      </p:sp>
      <p:sp>
        <p:nvSpPr>
          <p:cNvPr id="2605" name="Google Shape;2605;p259"/>
          <p:cNvSpPr txBox="1">
            <a:spLocks noGrp="1"/>
          </p:cNvSpPr>
          <p:nvPr>
            <p:ph type="body" idx="2"/>
          </p:nvPr>
        </p:nvSpPr>
        <p:spPr>
          <a:xfrm>
            <a:off x="6222125" y="900400"/>
            <a:ext cx="2729400" cy="3769500"/>
          </a:xfrm>
          <a:prstGeom prst="rect">
            <a:avLst/>
          </a:prstGeom>
          <a:noFill/>
          <a:ln>
            <a:noFill/>
          </a:ln>
        </p:spPr>
        <p:txBody>
          <a:bodyPr spcFirstLastPara="1" wrap="square" lIns="91425" tIns="91425" rIns="91425" bIns="91425" anchor="t" anchorCtr="0"/>
          <a:lstStyle>
            <a:lvl1pPr marL="457200" lvl="0" indent="-311150" rtl="0">
              <a:lnSpc>
                <a:spcPct val="110000"/>
              </a:lnSpc>
              <a:spcBef>
                <a:spcPts val="0"/>
              </a:spcBef>
              <a:spcAft>
                <a:spcPts val="0"/>
              </a:spcAft>
              <a:buClr>
                <a:schemeClr val="lt2"/>
              </a:buClr>
              <a:buSzPts val="1300"/>
              <a:buFont typeface="Proxima Nova"/>
              <a:buChar char="●"/>
              <a:defRPr sz="1300" b="1">
                <a:solidFill>
                  <a:schemeClr val="lt2"/>
                </a:solidFill>
                <a:latin typeface="Proxima Nova"/>
                <a:ea typeface="Proxima Nova"/>
                <a:cs typeface="Proxima Nova"/>
                <a:sym typeface="Proxima Nova"/>
              </a:defRPr>
            </a:lvl1pPr>
            <a:lvl2pPr marL="914400" lvl="1" indent="-311150" rtl="0">
              <a:lnSpc>
                <a:spcPct val="110000"/>
              </a:lnSpc>
              <a:spcBef>
                <a:spcPts val="2000"/>
              </a:spcBef>
              <a:spcAft>
                <a:spcPts val="0"/>
              </a:spcAft>
              <a:buClr>
                <a:schemeClr val="lt2"/>
              </a:buClr>
              <a:buSzPts val="1300"/>
              <a:buFont typeface="Proxima Nova"/>
              <a:buChar char="○"/>
              <a:defRPr sz="1300" b="1">
                <a:solidFill>
                  <a:schemeClr val="lt2"/>
                </a:solidFill>
                <a:latin typeface="Proxima Nova"/>
                <a:ea typeface="Proxima Nova"/>
                <a:cs typeface="Proxima Nova"/>
                <a:sym typeface="Proxima Nova"/>
              </a:defRPr>
            </a:lvl2pPr>
            <a:lvl3pPr marL="1371600" lvl="2" indent="-311150" rtl="0">
              <a:lnSpc>
                <a:spcPct val="110000"/>
              </a:lnSpc>
              <a:spcBef>
                <a:spcPts val="2000"/>
              </a:spcBef>
              <a:spcAft>
                <a:spcPts val="0"/>
              </a:spcAft>
              <a:buClr>
                <a:schemeClr val="lt2"/>
              </a:buClr>
              <a:buSzPts val="1300"/>
              <a:buFont typeface="Proxima Nova"/>
              <a:buChar char="■"/>
              <a:defRPr sz="1300" b="1">
                <a:solidFill>
                  <a:schemeClr val="lt2"/>
                </a:solidFill>
                <a:latin typeface="Proxima Nova"/>
                <a:ea typeface="Proxima Nova"/>
                <a:cs typeface="Proxima Nova"/>
                <a:sym typeface="Proxima Nova"/>
              </a:defRPr>
            </a:lvl3pPr>
            <a:lvl4pPr marL="1828800" lvl="3" indent="-311150" rtl="0">
              <a:lnSpc>
                <a:spcPct val="110000"/>
              </a:lnSpc>
              <a:spcBef>
                <a:spcPts val="2000"/>
              </a:spcBef>
              <a:spcAft>
                <a:spcPts val="0"/>
              </a:spcAft>
              <a:buClr>
                <a:schemeClr val="lt2"/>
              </a:buClr>
              <a:buSzPts val="1300"/>
              <a:buFont typeface="Proxima Nova"/>
              <a:buChar char="●"/>
              <a:defRPr sz="1300" b="1">
                <a:solidFill>
                  <a:schemeClr val="lt2"/>
                </a:solidFill>
                <a:latin typeface="Proxima Nova"/>
                <a:ea typeface="Proxima Nova"/>
                <a:cs typeface="Proxima Nova"/>
                <a:sym typeface="Proxima Nova"/>
              </a:defRPr>
            </a:lvl4pPr>
            <a:lvl5pPr marL="2286000" lvl="4" indent="-311150" rtl="0">
              <a:lnSpc>
                <a:spcPct val="110000"/>
              </a:lnSpc>
              <a:spcBef>
                <a:spcPts val="2000"/>
              </a:spcBef>
              <a:spcAft>
                <a:spcPts val="0"/>
              </a:spcAft>
              <a:buClr>
                <a:schemeClr val="lt2"/>
              </a:buClr>
              <a:buSzPts val="1300"/>
              <a:buFont typeface="Proxima Nova"/>
              <a:buChar char="○"/>
              <a:defRPr sz="1300" b="1">
                <a:solidFill>
                  <a:schemeClr val="lt2"/>
                </a:solidFill>
                <a:latin typeface="Proxima Nova"/>
                <a:ea typeface="Proxima Nova"/>
                <a:cs typeface="Proxima Nova"/>
                <a:sym typeface="Proxima Nova"/>
              </a:defRPr>
            </a:lvl5pPr>
            <a:lvl6pPr marL="2743200" lvl="5" indent="-311150" rtl="0">
              <a:lnSpc>
                <a:spcPct val="110000"/>
              </a:lnSpc>
              <a:spcBef>
                <a:spcPts val="2000"/>
              </a:spcBef>
              <a:spcAft>
                <a:spcPts val="0"/>
              </a:spcAft>
              <a:buClr>
                <a:schemeClr val="lt2"/>
              </a:buClr>
              <a:buSzPts val="1300"/>
              <a:buFont typeface="Proxima Nova"/>
              <a:buChar char="■"/>
              <a:defRPr sz="1300" b="1">
                <a:solidFill>
                  <a:schemeClr val="lt2"/>
                </a:solidFill>
                <a:latin typeface="Proxima Nova"/>
                <a:ea typeface="Proxima Nova"/>
                <a:cs typeface="Proxima Nova"/>
                <a:sym typeface="Proxima Nova"/>
              </a:defRPr>
            </a:lvl6pPr>
            <a:lvl7pPr marL="3200400" lvl="6" indent="-311150" rtl="0">
              <a:lnSpc>
                <a:spcPct val="110000"/>
              </a:lnSpc>
              <a:spcBef>
                <a:spcPts val="2000"/>
              </a:spcBef>
              <a:spcAft>
                <a:spcPts val="0"/>
              </a:spcAft>
              <a:buClr>
                <a:schemeClr val="lt2"/>
              </a:buClr>
              <a:buSzPts val="1300"/>
              <a:buFont typeface="Proxima Nova"/>
              <a:buChar char="●"/>
              <a:defRPr sz="1300" b="1">
                <a:solidFill>
                  <a:schemeClr val="lt2"/>
                </a:solidFill>
                <a:latin typeface="Proxima Nova"/>
                <a:ea typeface="Proxima Nova"/>
                <a:cs typeface="Proxima Nova"/>
                <a:sym typeface="Proxima Nova"/>
              </a:defRPr>
            </a:lvl7pPr>
            <a:lvl8pPr marL="3657600" lvl="7" indent="-311150" rtl="0">
              <a:lnSpc>
                <a:spcPct val="110000"/>
              </a:lnSpc>
              <a:spcBef>
                <a:spcPts val="2000"/>
              </a:spcBef>
              <a:spcAft>
                <a:spcPts val="0"/>
              </a:spcAft>
              <a:buClr>
                <a:schemeClr val="lt2"/>
              </a:buClr>
              <a:buSzPts val="1300"/>
              <a:buFont typeface="Proxima Nova"/>
              <a:buChar char="○"/>
              <a:defRPr sz="1300" b="1">
                <a:solidFill>
                  <a:schemeClr val="lt2"/>
                </a:solidFill>
                <a:latin typeface="Proxima Nova"/>
                <a:ea typeface="Proxima Nova"/>
                <a:cs typeface="Proxima Nova"/>
                <a:sym typeface="Proxima Nova"/>
              </a:defRPr>
            </a:lvl8pPr>
            <a:lvl9pPr marL="4114800" lvl="8" indent="-311150" rtl="0">
              <a:lnSpc>
                <a:spcPct val="110000"/>
              </a:lnSpc>
              <a:spcBef>
                <a:spcPts val="2000"/>
              </a:spcBef>
              <a:spcAft>
                <a:spcPts val="2000"/>
              </a:spcAft>
              <a:buClr>
                <a:schemeClr val="lt2"/>
              </a:buClr>
              <a:buSzPts val="1300"/>
              <a:buFont typeface="Proxima Nova"/>
              <a:buChar char="■"/>
              <a:defRPr sz="1300" b="1">
                <a:solidFill>
                  <a:schemeClr val="lt2"/>
                </a:solidFill>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80399946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5 – Split 1">
  <p:cSld name="5 – Split 1">
    <p:spTree>
      <p:nvGrpSpPr>
        <p:cNvPr id="1" name="Shape 2606"/>
        <p:cNvGrpSpPr/>
        <p:nvPr/>
      </p:nvGrpSpPr>
      <p:grpSpPr>
        <a:xfrm>
          <a:off x="0" y="0"/>
          <a:ext cx="0" cy="0"/>
          <a:chOff x="0" y="0"/>
          <a:chExt cx="0" cy="0"/>
        </a:xfrm>
      </p:grpSpPr>
      <p:cxnSp>
        <p:nvCxnSpPr>
          <p:cNvPr id="2607" name="Google Shape;2607;p260"/>
          <p:cNvCxnSpPr/>
          <p:nvPr/>
        </p:nvCxnSpPr>
        <p:spPr>
          <a:xfrm>
            <a:off x="4572000" y="-214525"/>
            <a:ext cx="0" cy="119700"/>
          </a:xfrm>
          <a:prstGeom prst="straightConnector1">
            <a:avLst/>
          </a:prstGeom>
          <a:noFill/>
          <a:ln w="9525" cap="flat" cmpd="sng">
            <a:solidFill>
              <a:srgbClr val="FFFFFF"/>
            </a:solidFill>
            <a:prstDash val="solid"/>
            <a:round/>
            <a:headEnd type="none" w="med" len="med"/>
            <a:tailEnd type="none" w="med" len="med"/>
          </a:ln>
        </p:spPr>
      </p:cxnSp>
      <p:grpSp>
        <p:nvGrpSpPr>
          <p:cNvPr id="2608" name="Google Shape;2608;p260"/>
          <p:cNvGrpSpPr/>
          <p:nvPr/>
        </p:nvGrpSpPr>
        <p:grpSpPr>
          <a:xfrm>
            <a:off x="287525" y="4854556"/>
            <a:ext cx="634914" cy="148716"/>
            <a:chOff x="1841475" y="2392725"/>
            <a:chExt cx="3928925" cy="920275"/>
          </a:xfrm>
        </p:grpSpPr>
        <p:sp>
          <p:nvSpPr>
            <p:cNvPr id="2609" name="Google Shape;2609;p260"/>
            <p:cNvSpPr/>
            <p:nvPr/>
          </p:nvSpPr>
          <p:spPr>
            <a:xfrm>
              <a:off x="2574175" y="2392725"/>
              <a:ext cx="139950" cy="905175"/>
            </a:xfrm>
            <a:custGeom>
              <a:avLst/>
              <a:gdLst/>
              <a:ahLst/>
              <a:cxnLst/>
              <a:rect l="0" t="0" r="0" b="0"/>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610" name="Google Shape;2610;p260"/>
            <p:cNvSpPr/>
            <p:nvPr/>
          </p:nvSpPr>
          <p:spPr>
            <a:xfrm>
              <a:off x="2816875" y="2626700"/>
              <a:ext cx="703700" cy="686300"/>
            </a:xfrm>
            <a:custGeom>
              <a:avLst/>
              <a:gdLst/>
              <a:ahLst/>
              <a:cxnLst/>
              <a:rect l="0" t="0" r="0" b="0"/>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611" name="Google Shape;2611;p260"/>
            <p:cNvSpPr/>
            <p:nvPr/>
          </p:nvSpPr>
          <p:spPr>
            <a:xfrm>
              <a:off x="3557125" y="2626700"/>
              <a:ext cx="614900" cy="685700"/>
            </a:xfrm>
            <a:custGeom>
              <a:avLst/>
              <a:gdLst/>
              <a:ahLst/>
              <a:cxnLst/>
              <a:rect l="0" t="0" r="0" b="0"/>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612" name="Google Shape;2612;p260"/>
            <p:cNvSpPr/>
            <p:nvPr/>
          </p:nvSpPr>
          <p:spPr>
            <a:xfrm>
              <a:off x="4732275" y="2617400"/>
              <a:ext cx="582350" cy="679925"/>
            </a:xfrm>
            <a:custGeom>
              <a:avLst/>
              <a:gdLst/>
              <a:ahLst/>
              <a:cxnLst/>
              <a:rect l="0" t="0" r="0" b="0"/>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613" name="Google Shape;2613;p260"/>
            <p:cNvSpPr/>
            <p:nvPr/>
          </p:nvSpPr>
          <p:spPr>
            <a:xfrm>
              <a:off x="5448725" y="2392725"/>
              <a:ext cx="139950" cy="905175"/>
            </a:xfrm>
            <a:custGeom>
              <a:avLst/>
              <a:gdLst/>
              <a:ahLst/>
              <a:cxnLst/>
              <a:rect l="0" t="0" r="0" b="0"/>
              <a:pathLst>
                <a:path w="5598" h="36207" extrusionOk="0">
                  <a:moveTo>
                    <a:pt x="1" y="0"/>
                  </a:moveTo>
                  <a:lnTo>
                    <a:pt x="1" y="36206"/>
                  </a:lnTo>
                  <a:lnTo>
                    <a:pt x="5598" y="36206"/>
                  </a:lnTo>
                  <a:lnTo>
                    <a:pt x="5598" y="0"/>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614" name="Google Shape;2614;p260"/>
            <p:cNvSpPr/>
            <p:nvPr/>
          </p:nvSpPr>
          <p:spPr>
            <a:xfrm>
              <a:off x="1841475" y="2392725"/>
              <a:ext cx="617775" cy="904600"/>
            </a:xfrm>
            <a:custGeom>
              <a:avLst/>
              <a:gdLst/>
              <a:ahLst/>
              <a:cxnLst/>
              <a:rect l="0" t="0" r="0" b="0"/>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615" name="Google Shape;2615;p260"/>
            <p:cNvSpPr/>
            <p:nvPr/>
          </p:nvSpPr>
          <p:spPr>
            <a:xfrm>
              <a:off x="4278825" y="2482125"/>
              <a:ext cx="369275" cy="814025"/>
            </a:xfrm>
            <a:custGeom>
              <a:avLst/>
              <a:gdLst/>
              <a:ahLst/>
              <a:cxnLst/>
              <a:rect l="0" t="0" r="0" b="0"/>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616" name="Google Shape;2616;p260"/>
            <p:cNvSpPr/>
            <p:nvPr/>
          </p:nvSpPr>
          <p:spPr>
            <a:xfrm>
              <a:off x="5652525" y="3180600"/>
              <a:ext cx="117875" cy="117300"/>
            </a:xfrm>
            <a:custGeom>
              <a:avLst/>
              <a:gdLst/>
              <a:ahLst/>
              <a:cxnLst/>
              <a:rect l="0" t="0" r="0" b="0"/>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2617" name="Google Shape;2617;p260"/>
          <p:cNvSpPr txBox="1">
            <a:spLocks noGrp="1"/>
          </p:cNvSpPr>
          <p:nvPr>
            <p:ph type="title"/>
          </p:nvPr>
        </p:nvSpPr>
        <p:spPr>
          <a:xfrm>
            <a:off x="192475" y="151275"/>
            <a:ext cx="8663100" cy="3939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2500" b="1">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618" name="Google Shape;2618;p260"/>
          <p:cNvCxnSpPr/>
          <p:nvPr/>
        </p:nvCxnSpPr>
        <p:spPr>
          <a:xfrm rot="10800000">
            <a:off x="4572000" y="905700"/>
            <a:ext cx="0" cy="3764400"/>
          </a:xfrm>
          <a:prstGeom prst="straightConnector1">
            <a:avLst/>
          </a:prstGeom>
          <a:noFill/>
          <a:ln w="19050" cap="flat" cmpd="sng">
            <a:solidFill>
              <a:srgbClr val="D9D9D9"/>
            </a:solidFill>
            <a:prstDash val="solid"/>
            <a:round/>
            <a:headEnd type="none" w="sm" len="sm"/>
            <a:tailEnd type="none" w="sm" len="sm"/>
          </a:ln>
        </p:spPr>
      </p:cxnSp>
      <p:sp>
        <p:nvSpPr>
          <p:cNvPr id="2619" name="Google Shape;2619;p260"/>
          <p:cNvSpPr txBox="1">
            <a:spLocks noGrp="1"/>
          </p:cNvSpPr>
          <p:nvPr>
            <p:ph type="body" idx="1"/>
          </p:nvPr>
        </p:nvSpPr>
        <p:spPr>
          <a:xfrm>
            <a:off x="192475" y="900400"/>
            <a:ext cx="4112100" cy="3769500"/>
          </a:xfrm>
          <a:prstGeom prst="rect">
            <a:avLst/>
          </a:prstGeom>
          <a:noFill/>
          <a:ln>
            <a:noFill/>
          </a:ln>
        </p:spPr>
        <p:txBody>
          <a:bodyPr spcFirstLastPara="1" wrap="square" lIns="91425" tIns="91425" rIns="91425" bIns="91425" anchor="t" anchorCtr="0"/>
          <a:lstStyle>
            <a:lvl1pPr marL="457200" lvl="0" indent="-311150" rtl="0">
              <a:lnSpc>
                <a:spcPct val="110000"/>
              </a:lnSpc>
              <a:spcBef>
                <a:spcPts val="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1pPr>
            <a:lvl2pPr marL="914400" lvl="1"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2pPr>
            <a:lvl3pPr marL="1371600" lvl="2"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3pPr>
            <a:lvl4pPr marL="1828800" lvl="3"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4pPr>
            <a:lvl5pPr marL="2286000" lvl="4"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5pPr>
            <a:lvl6pPr marL="2743200" lvl="5"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6pPr>
            <a:lvl7pPr marL="3200400" lvl="6"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7pPr>
            <a:lvl8pPr marL="3657600" lvl="7"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8pPr>
            <a:lvl9pPr marL="4114800" lvl="8" indent="-311150" rtl="0">
              <a:lnSpc>
                <a:spcPct val="110000"/>
              </a:lnSpc>
              <a:spcBef>
                <a:spcPts val="1000"/>
              </a:spcBef>
              <a:spcAft>
                <a:spcPts val="1000"/>
              </a:spcAft>
              <a:buClr>
                <a:schemeClr val="dk1"/>
              </a:buClr>
              <a:buSzPts val="1300"/>
              <a:buFont typeface="Proxima Nova"/>
              <a:buChar char="■"/>
              <a:defRPr sz="1300">
                <a:solidFill>
                  <a:schemeClr val="dk1"/>
                </a:solidFill>
                <a:latin typeface="Proxima Nova"/>
                <a:ea typeface="Proxima Nova"/>
                <a:cs typeface="Proxima Nova"/>
                <a:sym typeface="Proxima Nova"/>
              </a:defRPr>
            </a:lvl9pPr>
          </a:lstStyle>
          <a:p>
            <a:endParaRPr/>
          </a:p>
        </p:txBody>
      </p:sp>
      <p:sp>
        <p:nvSpPr>
          <p:cNvPr id="2620" name="Google Shape;2620;p260"/>
          <p:cNvSpPr txBox="1">
            <a:spLocks noGrp="1"/>
          </p:cNvSpPr>
          <p:nvPr>
            <p:ph type="body" idx="2"/>
          </p:nvPr>
        </p:nvSpPr>
        <p:spPr>
          <a:xfrm>
            <a:off x="4750000" y="900400"/>
            <a:ext cx="4112100" cy="3769500"/>
          </a:xfrm>
          <a:prstGeom prst="rect">
            <a:avLst/>
          </a:prstGeom>
          <a:noFill/>
          <a:ln>
            <a:noFill/>
          </a:ln>
        </p:spPr>
        <p:txBody>
          <a:bodyPr spcFirstLastPara="1" wrap="square" lIns="91425" tIns="91425" rIns="91425" bIns="91425" anchor="t" anchorCtr="0"/>
          <a:lstStyle>
            <a:lvl1pPr marL="457200" lvl="0" indent="-311150" rtl="0">
              <a:lnSpc>
                <a:spcPct val="110000"/>
              </a:lnSpc>
              <a:spcBef>
                <a:spcPts val="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1pPr>
            <a:lvl2pPr marL="914400" lvl="1"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2pPr>
            <a:lvl3pPr marL="1371600" lvl="2"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3pPr>
            <a:lvl4pPr marL="1828800" lvl="3"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4pPr>
            <a:lvl5pPr marL="2286000" lvl="4"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5pPr>
            <a:lvl6pPr marL="2743200" lvl="5"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6pPr>
            <a:lvl7pPr marL="3200400" lvl="6"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7pPr>
            <a:lvl8pPr marL="3657600" lvl="7"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8pPr>
            <a:lvl9pPr marL="4114800" lvl="8" indent="-311150" rtl="0">
              <a:lnSpc>
                <a:spcPct val="110000"/>
              </a:lnSpc>
              <a:spcBef>
                <a:spcPts val="1000"/>
              </a:spcBef>
              <a:spcAft>
                <a:spcPts val="1000"/>
              </a:spcAft>
              <a:buClr>
                <a:schemeClr val="dk1"/>
              </a:buClr>
              <a:buSzPts val="1300"/>
              <a:buFont typeface="Proxima Nova"/>
              <a:buChar char="■"/>
              <a:defRPr sz="1300">
                <a:solidFill>
                  <a:schemeClr val="dk1"/>
                </a:solidFill>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3834408820"/>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matchingName="5 – Split w/ Image 2">
  <p:cSld name="5 – Split w/ Image 2">
    <p:spTree>
      <p:nvGrpSpPr>
        <p:cNvPr id="1" name="Shape 2621"/>
        <p:cNvGrpSpPr/>
        <p:nvPr/>
      </p:nvGrpSpPr>
      <p:grpSpPr>
        <a:xfrm>
          <a:off x="0" y="0"/>
          <a:ext cx="0" cy="0"/>
          <a:chOff x="0" y="0"/>
          <a:chExt cx="0" cy="0"/>
        </a:xfrm>
      </p:grpSpPr>
      <p:sp>
        <p:nvSpPr>
          <p:cNvPr id="2622" name="Google Shape;2622;p261"/>
          <p:cNvSpPr/>
          <p:nvPr/>
        </p:nvSpPr>
        <p:spPr>
          <a:xfrm>
            <a:off x="4572000" y="0"/>
            <a:ext cx="4572000" cy="5143500"/>
          </a:xfrm>
          <a:prstGeom prst="rect">
            <a:avLst/>
          </a:prstGeom>
          <a:solidFill>
            <a:srgbClr val="EFEFE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Proxima Nova"/>
                <a:ea typeface="Proxima Nova"/>
                <a:cs typeface="Proxima Nova"/>
                <a:sym typeface="Proxima Nova"/>
              </a:rPr>
              <a:t>Cover w/ Image</a:t>
            </a:r>
            <a:endParaRPr sz="1000">
              <a:solidFill>
                <a:schemeClr val="dk1"/>
              </a:solidFill>
              <a:latin typeface="Proxima Nova"/>
              <a:ea typeface="Proxima Nova"/>
              <a:cs typeface="Proxima Nova"/>
              <a:sym typeface="Proxima Nova"/>
            </a:endParaRPr>
          </a:p>
        </p:txBody>
      </p:sp>
      <p:cxnSp>
        <p:nvCxnSpPr>
          <p:cNvPr id="2623" name="Google Shape;2623;p261"/>
          <p:cNvCxnSpPr/>
          <p:nvPr/>
        </p:nvCxnSpPr>
        <p:spPr>
          <a:xfrm>
            <a:off x="4572000" y="-214525"/>
            <a:ext cx="0" cy="119700"/>
          </a:xfrm>
          <a:prstGeom prst="straightConnector1">
            <a:avLst/>
          </a:prstGeom>
          <a:noFill/>
          <a:ln w="9525" cap="flat" cmpd="sng">
            <a:solidFill>
              <a:srgbClr val="D9D9D9"/>
            </a:solidFill>
            <a:prstDash val="solid"/>
            <a:round/>
            <a:headEnd type="none" w="med" len="med"/>
            <a:tailEnd type="none" w="med" len="med"/>
          </a:ln>
        </p:spPr>
      </p:cxnSp>
      <p:grpSp>
        <p:nvGrpSpPr>
          <p:cNvPr id="2624" name="Google Shape;2624;p261"/>
          <p:cNvGrpSpPr/>
          <p:nvPr/>
        </p:nvGrpSpPr>
        <p:grpSpPr>
          <a:xfrm>
            <a:off x="287525" y="4854556"/>
            <a:ext cx="634914" cy="148716"/>
            <a:chOff x="1841475" y="2392725"/>
            <a:chExt cx="3928925" cy="920275"/>
          </a:xfrm>
        </p:grpSpPr>
        <p:sp>
          <p:nvSpPr>
            <p:cNvPr id="2625" name="Google Shape;2625;p261"/>
            <p:cNvSpPr/>
            <p:nvPr/>
          </p:nvSpPr>
          <p:spPr>
            <a:xfrm>
              <a:off x="2574175" y="2392725"/>
              <a:ext cx="139950" cy="905175"/>
            </a:xfrm>
            <a:custGeom>
              <a:avLst/>
              <a:gdLst/>
              <a:ahLst/>
              <a:cxnLst/>
              <a:rect l="0" t="0" r="0" b="0"/>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626" name="Google Shape;2626;p261"/>
            <p:cNvSpPr/>
            <p:nvPr/>
          </p:nvSpPr>
          <p:spPr>
            <a:xfrm>
              <a:off x="2816875" y="2626700"/>
              <a:ext cx="703700" cy="686300"/>
            </a:xfrm>
            <a:custGeom>
              <a:avLst/>
              <a:gdLst/>
              <a:ahLst/>
              <a:cxnLst/>
              <a:rect l="0" t="0" r="0" b="0"/>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627" name="Google Shape;2627;p261"/>
            <p:cNvSpPr/>
            <p:nvPr/>
          </p:nvSpPr>
          <p:spPr>
            <a:xfrm>
              <a:off x="3557125" y="2626700"/>
              <a:ext cx="614900" cy="685700"/>
            </a:xfrm>
            <a:custGeom>
              <a:avLst/>
              <a:gdLst/>
              <a:ahLst/>
              <a:cxnLst/>
              <a:rect l="0" t="0" r="0" b="0"/>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628" name="Google Shape;2628;p261"/>
            <p:cNvSpPr/>
            <p:nvPr/>
          </p:nvSpPr>
          <p:spPr>
            <a:xfrm>
              <a:off x="4732275" y="2617400"/>
              <a:ext cx="582350" cy="679925"/>
            </a:xfrm>
            <a:custGeom>
              <a:avLst/>
              <a:gdLst/>
              <a:ahLst/>
              <a:cxnLst/>
              <a:rect l="0" t="0" r="0" b="0"/>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629" name="Google Shape;2629;p261"/>
            <p:cNvSpPr/>
            <p:nvPr/>
          </p:nvSpPr>
          <p:spPr>
            <a:xfrm>
              <a:off x="5448725" y="2392725"/>
              <a:ext cx="139950" cy="905175"/>
            </a:xfrm>
            <a:custGeom>
              <a:avLst/>
              <a:gdLst/>
              <a:ahLst/>
              <a:cxnLst/>
              <a:rect l="0" t="0" r="0" b="0"/>
              <a:pathLst>
                <a:path w="5598" h="36207" extrusionOk="0">
                  <a:moveTo>
                    <a:pt x="1" y="0"/>
                  </a:moveTo>
                  <a:lnTo>
                    <a:pt x="1" y="36206"/>
                  </a:lnTo>
                  <a:lnTo>
                    <a:pt x="5598" y="36206"/>
                  </a:lnTo>
                  <a:lnTo>
                    <a:pt x="5598" y="0"/>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630" name="Google Shape;2630;p261"/>
            <p:cNvSpPr/>
            <p:nvPr/>
          </p:nvSpPr>
          <p:spPr>
            <a:xfrm>
              <a:off x="1841475" y="2392725"/>
              <a:ext cx="617775" cy="904600"/>
            </a:xfrm>
            <a:custGeom>
              <a:avLst/>
              <a:gdLst/>
              <a:ahLst/>
              <a:cxnLst/>
              <a:rect l="0" t="0" r="0" b="0"/>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631" name="Google Shape;2631;p261"/>
            <p:cNvSpPr/>
            <p:nvPr/>
          </p:nvSpPr>
          <p:spPr>
            <a:xfrm>
              <a:off x="4278825" y="2482125"/>
              <a:ext cx="369275" cy="814025"/>
            </a:xfrm>
            <a:custGeom>
              <a:avLst/>
              <a:gdLst/>
              <a:ahLst/>
              <a:cxnLst/>
              <a:rect l="0" t="0" r="0" b="0"/>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632" name="Google Shape;2632;p261"/>
            <p:cNvSpPr/>
            <p:nvPr/>
          </p:nvSpPr>
          <p:spPr>
            <a:xfrm>
              <a:off x="5652525" y="3180600"/>
              <a:ext cx="117875" cy="117300"/>
            </a:xfrm>
            <a:custGeom>
              <a:avLst/>
              <a:gdLst/>
              <a:ahLst/>
              <a:cxnLst/>
              <a:rect l="0" t="0" r="0" b="0"/>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2633" name="Google Shape;2633;p261"/>
          <p:cNvSpPr txBox="1">
            <a:spLocks noGrp="1"/>
          </p:cNvSpPr>
          <p:nvPr>
            <p:ph type="title"/>
          </p:nvPr>
        </p:nvSpPr>
        <p:spPr>
          <a:xfrm>
            <a:off x="192475" y="151275"/>
            <a:ext cx="4281300" cy="3939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2500" b="1">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34" name="Google Shape;2634;p261"/>
          <p:cNvSpPr txBox="1">
            <a:spLocks noGrp="1"/>
          </p:cNvSpPr>
          <p:nvPr>
            <p:ph type="body" idx="1"/>
          </p:nvPr>
        </p:nvSpPr>
        <p:spPr>
          <a:xfrm>
            <a:off x="192475" y="900400"/>
            <a:ext cx="4254600" cy="3769500"/>
          </a:xfrm>
          <a:prstGeom prst="rect">
            <a:avLst/>
          </a:prstGeom>
          <a:noFill/>
          <a:ln>
            <a:noFill/>
          </a:ln>
        </p:spPr>
        <p:txBody>
          <a:bodyPr spcFirstLastPara="1" wrap="square" lIns="91425" tIns="91425" rIns="91425" bIns="91425" anchor="t" anchorCtr="0"/>
          <a:lstStyle>
            <a:lvl1pPr marL="457200" lvl="0" indent="-330200" rtl="0">
              <a:lnSpc>
                <a:spcPct val="110000"/>
              </a:lnSpc>
              <a:spcBef>
                <a:spcPts val="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1pPr>
            <a:lvl2pPr marL="914400" lvl="1" indent="-330200" rtl="0">
              <a:lnSpc>
                <a:spcPct val="110000"/>
              </a:lnSpc>
              <a:spcBef>
                <a:spcPts val="1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2pPr>
            <a:lvl3pPr marL="1371600" lvl="2" indent="-330200" rtl="0">
              <a:lnSpc>
                <a:spcPct val="110000"/>
              </a:lnSpc>
              <a:spcBef>
                <a:spcPts val="1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3pPr>
            <a:lvl4pPr marL="1828800" lvl="3" indent="-330200" rtl="0">
              <a:lnSpc>
                <a:spcPct val="110000"/>
              </a:lnSpc>
              <a:spcBef>
                <a:spcPts val="1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4pPr>
            <a:lvl5pPr marL="2286000" lvl="4" indent="-330200" rtl="0">
              <a:lnSpc>
                <a:spcPct val="110000"/>
              </a:lnSpc>
              <a:spcBef>
                <a:spcPts val="1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5pPr>
            <a:lvl6pPr marL="2743200" lvl="5" indent="-330200" rtl="0">
              <a:lnSpc>
                <a:spcPct val="110000"/>
              </a:lnSpc>
              <a:spcBef>
                <a:spcPts val="1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6pPr>
            <a:lvl7pPr marL="3200400" lvl="6" indent="-330200" rtl="0">
              <a:lnSpc>
                <a:spcPct val="110000"/>
              </a:lnSpc>
              <a:spcBef>
                <a:spcPts val="1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7pPr>
            <a:lvl8pPr marL="3657600" lvl="7" indent="-330200" rtl="0">
              <a:lnSpc>
                <a:spcPct val="110000"/>
              </a:lnSpc>
              <a:spcBef>
                <a:spcPts val="1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8pPr>
            <a:lvl9pPr marL="4114800" lvl="8" indent="-330200" rtl="0">
              <a:lnSpc>
                <a:spcPct val="110000"/>
              </a:lnSpc>
              <a:spcBef>
                <a:spcPts val="1000"/>
              </a:spcBef>
              <a:spcAft>
                <a:spcPts val="1000"/>
              </a:spcAft>
              <a:buClr>
                <a:schemeClr val="dk1"/>
              </a:buClr>
              <a:buSzPts val="1600"/>
              <a:buFont typeface="Proxima Nova"/>
              <a:buChar char="■"/>
              <a:defRPr sz="1600">
                <a:solidFill>
                  <a:schemeClr val="dk1"/>
                </a:solidFill>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287219899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matchingName="6 – Columns 1">
  <p:cSld name="6 – Columns 1">
    <p:spTree>
      <p:nvGrpSpPr>
        <p:cNvPr id="1" name="Shape 2635"/>
        <p:cNvGrpSpPr/>
        <p:nvPr/>
      </p:nvGrpSpPr>
      <p:grpSpPr>
        <a:xfrm>
          <a:off x="0" y="0"/>
          <a:ext cx="0" cy="0"/>
          <a:chOff x="0" y="0"/>
          <a:chExt cx="0" cy="0"/>
        </a:xfrm>
      </p:grpSpPr>
      <p:grpSp>
        <p:nvGrpSpPr>
          <p:cNvPr id="2636" name="Google Shape;2636;p262"/>
          <p:cNvGrpSpPr/>
          <p:nvPr/>
        </p:nvGrpSpPr>
        <p:grpSpPr>
          <a:xfrm>
            <a:off x="287525" y="4854556"/>
            <a:ext cx="634914" cy="148716"/>
            <a:chOff x="1841475" y="2392725"/>
            <a:chExt cx="3928925" cy="920275"/>
          </a:xfrm>
        </p:grpSpPr>
        <p:sp>
          <p:nvSpPr>
            <p:cNvPr id="2637" name="Google Shape;2637;p262"/>
            <p:cNvSpPr/>
            <p:nvPr/>
          </p:nvSpPr>
          <p:spPr>
            <a:xfrm>
              <a:off x="2574175" y="2392725"/>
              <a:ext cx="139950" cy="905175"/>
            </a:xfrm>
            <a:custGeom>
              <a:avLst/>
              <a:gdLst/>
              <a:ahLst/>
              <a:cxnLst/>
              <a:rect l="0" t="0" r="0" b="0"/>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638" name="Google Shape;2638;p262"/>
            <p:cNvSpPr/>
            <p:nvPr/>
          </p:nvSpPr>
          <p:spPr>
            <a:xfrm>
              <a:off x="2816875" y="2626700"/>
              <a:ext cx="703700" cy="686300"/>
            </a:xfrm>
            <a:custGeom>
              <a:avLst/>
              <a:gdLst/>
              <a:ahLst/>
              <a:cxnLst/>
              <a:rect l="0" t="0" r="0" b="0"/>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639" name="Google Shape;2639;p262"/>
            <p:cNvSpPr/>
            <p:nvPr/>
          </p:nvSpPr>
          <p:spPr>
            <a:xfrm>
              <a:off x="3557125" y="2626700"/>
              <a:ext cx="614900" cy="685700"/>
            </a:xfrm>
            <a:custGeom>
              <a:avLst/>
              <a:gdLst/>
              <a:ahLst/>
              <a:cxnLst/>
              <a:rect l="0" t="0" r="0" b="0"/>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640" name="Google Shape;2640;p262"/>
            <p:cNvSpPr/>
            <p:nvPr/>
          </p:nvSpPr>
          <p:spPr>
            <a:xfrm>
              <a:off x="4732275" y="2617400"/>
              <a:ext cx="582350" cy="679925"/>
            </a:xfrm>
            <a:custGeom>
              <a:avLst/>
              <a:gdLst/>
              <a:ahLst/>
              <a:cxnLst/>
              <a:rect l="0" t="0" r="0" b="0"/>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641" name="Google Shape;2641;p262"/>
            <p:cNvSpPr/>
            <p:nvPr/>
          </p:nvSpPr>
          <p:spPr>
            <a:xfrm>
              <a:off x="5448725" y="2392725"/>
              <a:ext cx="139950" cy="905175"/>
            </a:xfrm>
            <a:custGeom>
              <a:avLst/>
              <a:gdLst/>
              <a:ahLst/>
              <a:cxnLst/>
              <a:rect l="0" t="0" r="0" b="0"/>
              <a:pathLst>
                <a:path w="5598" h="36207" extrusionOk="0">
                  <a:moveTo>
                    <a:pt x="1" y="0"/>
                  </a:moveTo>
                  <a:lnTo>
                    <a:pt x="1" y="36206"/>
                  </a:lnTo>
                  <a:lnTo>
                    <a:pt x="5598" y="36206"/>
                  </a:lnTo>
                  <a:lnTo>
                    <a:pt x="5598" y="0"/>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642" name="Google Shape;2642;p262"/>
            <p:cNvSpPr/>
            <p:nvPr/>
          </p:nvSpPr>
          <p:spPr>
            <a:xfrm>
              <a:off x="1841475" y="2392725"/>
              <a:ext cx="617775" cy="904600"/>
            </a:xfrm>
            <a:custGeom>
              <a:avLst/>
              <a:gdLst/>
              <a:ahLst/>
              <a:cxnLst/>
              <a:rect l="0" t="0" r="0" b="0"/>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643" name="Google Shape;2643;p262"/>
            <p:cNvSpPr/>
            <p:nvPr/>
          </p:nvSpPr>
          <p:spPr>
            <a:xfrm>
              <a:off x="4278825" y="2482125"/>
              <a:ext cx="369275" cy="814025"/>
            </a:xfrm>
            <a:custGeom>
              <a:avLst/>
              <a:gdLst/>
              <a:ahLst/>
              <a:cxnLst/>
              <a:rect l="0" t="0" r="0" b="0"/>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644" name="Google Shape;2644;p262"/>
            <p:cNvSpPr/>
            <p:nvPr/>
          </p:nvSpPr>
          <p:spPr>
            <a:xfrm>
              <a:off x="5652525" y="3180600"/>
              <a:ext cx="117875" cy="117300"/>
            </a:xfrm>
            <a:custGeom>
              <a:avLst/>
              <a:gdLst/>
              <a:ahLst/>
              <a:cxnLst/>
              <a:rect l="0" t="0" r="0" b="0"/>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2645" name="Google Shape;2645;p262"/>
          <p:cNvSpPr txBox="1">
            <a:spLocks noGrp="1"/>
          </p:cNvSpPr>
          <p:nvPr>
            <p:ph type="title"/>
          </p:nvPr>
        </p:nvSpPr>
        <p:spPr>
          <a:xfrm>
            <a:off x="192475" y="151275"/>
            <a:ext cx="8663100" cy="3939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2500" b="1">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646" name="Google Shape;2646;p262"/>
          <p:cNvCxnSpPr/>
          <p:nvPr/>
        </p:nvCxnSpPr>
        <p:spPr>
          <a:xfrm rot="10800000">
            <a:off x="6081375" y="905700"/>
            <a:ext cx="0" cy="3764400"/>
          </a:xfrm>
          <a:prstGeom prst="straightConnector1">
            <a:avLst/>
          </a:prstGeom>
          <a:noFill/>
          <a:ln w="19050" cap="flat" cmpd="sng">
            <a:solidFill>
              <a:srgbClr val="D9D9D9"/>
            </a:solidFill>
            <a:prstDash val="solid"/>
            <a:round/>
            <a:headEnd type="none" w="sm" len="sm"/>
            <a:tailEnd type="none" w="sm" len="sm"/>
          </a:ln>
        </p:spPr>
      </p:cxnSp>
      <p:cxnSp>
        <p:nvCxnSpPr>
          <p:cNvPr id="2647" name="Google Shape;2647;p262"/>
          <p:cNvCxnSpPr/>
          <p:nvPr/>
        </p:nvCxnSpPr>
        <p:spPr>
          <a:xfrm>
            <a:off x="6078286" y="-214525"/>
            <a:ext cx="0" cy="119700"/>
          </a:xfrm>
          <a:prstGeom prst="straightConnector1">
            <a:avLst/>
          </a:prstGeom>
          <a:noFill/>
          <a:ln w="9525" cap="flat" cmpd="sng">
            <a:solidFill>
              <a:srgbClr val="D9D9D9"/>
            </a:solidFill>
            <a:prstDash val="solid"/>
            <a:round/>
            <a:headEnd type="none" w="med" len="med"/>
            <a:tailEnd type="none" w="med" len="med"/>
          </a:ln>
        </p:spPr>
      </p:cxnSp>
      <p:cxnSp>
        <p:nvCxnSpPr>
          <p:cNvPr id="2648" name="Google Shape;2648;p262"/>
          <p:cNvCxnSpPr/>
          <p:nvPr/>
        </p:nvCxnSpPr>
        <p:spPr>
          <a:xfrm rot="10800000">
            <a:off x="3067875" y="905700"/>
            <a:ext cx="0" cy="3764400"/>
          </a:xfrm>
          <a:prstGeom prst="straightConnector1">
            <a:avLst/>
          </a:prstGeom>
          <a:noFill/>
          <a:ln w="19050" cap="flat" cmpd="sng">
            <a:solidFill>
              <a:srgbClr val="D9D9D9"/>
            </a:solidFill>
            <a:prstDash val="solid"/>
            <a:round/>
            <a:headEnd type="none" w="sm" len="sm"/>
            <a:tailEnd type="none" w="sm" len="sm"/>
          </a:ln>
        </p:spPr>
      </p:cxnSp>
      <p:cxnSp>
        <p:nvCxnSpPr>
          <p:cNvPr id="2649" name="Google Shape;2649;p262"/>
          <p:cNvCxnSpPr/>
          <p:nvPr/>
        </p:nvCxnSpPr>
        <p:spPr>
          <a:xfrm>
            <a:off x="3067886" y="-214525"/>
            <a:ext cx="0" cy="119700"/>
          </a:xfrm>
          <a:prstGeom prst="straightConnector1">
            <a:avLst/>
          </a:prstGeom>
          <a:noFill/>
          <a:ln w="9525" cap="flat" cmpd="sng">
            <a:solidFill>
              <a:srgbClr val="D9D9D9"/>
            </a:solidFill>
            <a:prstDash val="solid"/>
            <a:round/>
            <a:headEnd type="none" w="med" len="med"/>
            <a:tailEnd type="none" w="med" len="med"/>
          </a:ln>
        </p:spPr>
      </p:cxnSp>
      <p:sp>
        <p:nvSpPr>
          <p:cNvPr id="2650" name="Google Shape;2650;p262"/>
          <p:cNvSpPr txBox="1"/>
          <p:nvPr/>
        </p:nvSpPr>
        <p:spPr>
          <a:xfrm>
            <a:off x="192475" y="900400"/>
            <a:ext cx="2729400" cy="3769500"/>
          </a:xfrm>
          <a:prstGeom prst="rect">
            <a:avLst/>
          </a:prstGeom>
          <a:noFill/>
          <a:ln>
            <a:noFill/>
          </a:ln>
        </p:spPr>
        <p:txBody>
          <a:bodyPr spcFirstLastPara="1" wrap="square" lIns="91425" tIns="45700" rIns="91425" bIns="45700" anchor="t" anchorCtr="0">
            <a:noAutofit/>
          </a:bodyPr>
          <a:lstStyle/>
          <a:p>
            <a:pPr marL="0" lvl="0" indent="0" rtl="0">
              <a:lnSpc>
                <a:spcPct val="110000"/>
              </a:lnSpc>
              <a:spcBef>
                <a:spcPts val="0"/>
              </a:spcBef>
              <a:spcAft>
                <a:spcPts val="1000"/>
              </a:spcAft>
              <a:buNone/>
            </a:pPr>
            <a:endParaRPr sz="1100">
              <a:solidFill>
                <a:schemeClr val="dk1"/>
              </a:solidFill>
              <a:latin typeface="Proxima Nova"/>
              <a:ea typeface="Proxima Nova"/>
              <a:cs typeface="Proxima Nova"/>
              <a:sym typeface="Proxima Nova"/>
            </a:endParaRPr>
          </a:p>
        </p:txBody>
      </p:sp>
      <p:sp>
        <p:nvSpPr>
          <p:cNvPr id="2651" name="Google Shape;2651;p262"/>
          <p:cNvSpPr txBox="1">
            <a:spLocks noGrp="1"/>
          </p:cNvSpPr>
          <p:nvPr>
            <p:ph type="body" idx="1"/>
          </p:nvPr>
        </p:nvSpPr>
        <p:spPr>
          <a:xfrm>
            <a:off x="192475" y="900400"/>
            <a:ext cx="2729400" cy="3769500"/>
          </a:xfrm>
          <a:prstGeom prst="rect">
            <a:avLst/>
          </a:prstGeom>
          <a:noFill/>
          <a:ln>
            <a:noFill/>
          </a:ln>
        </p:spPr>
        <p:txBody>
          <a:bodyPr spcFirstLastPara="1" wrap="square" lIns="91425" tIns="91425" rIns="91425" bIns="91425" anchor="t" anchorCtr="0"/>
          <a:lstStyle>
            <a:lvl1pPr marL="457200" lvl="0" indent="-298450" rtl="0">
              <a:lnSpc>
                <a:spcPct val="110000"/>
              </a:lnSpc>
              <a:spcBef>
                <a:spcPts val="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1pPr>
            <a:lvl2pPr marL="914400" lvl="1"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2pPr>
            <a:lvl3pPr marL="1371600" lvl="2"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3pPr>
            <a:lvl4pPr marL="1828800" lvl="3"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4pPr>
            <a:lvl5pPr marL="2286000" lvl="4"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5pPr>
            <a:lvl6pPr marL="2743200" lvl="5"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6pPr>
            <a:lvl7pPr marL="3200400" lvl="6"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7pPr>
            <a:lvl8pPr marL="3657600" lvl="7"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8pPr>
            <a:lvl9pPr marL="4114800" lvl="8" indent="-298450" rtl="0">
              <a:lnSpc>
                <a:spcPct val="110000"/>
              </a:lnSpc>
              <a:spcBef>
                <a:spcPts val="1000"/>
              </a:spcBef>
              <a:spcAft>
                <a:spcPts val="1000"/>
              </a:spcAft>
              <a:buClr>
                <a:schemeClr val="dk1"/>
              </a:buClr>
              <a:buSzPts val="1100"/>
              <a:buFont typeface="Proxima Nova"/>
              <a:buChar char="■"/>
              <a:defRPr sz="1100">
                <a:solidFill>
                  <a:schemeClr val="dk1"/>
                </a:solidFill>
                <a:latin typeface="Proxima Nova"/>
                <a:ea typeface="Proxima Nova"/>
                <a:cs typeface="Proxima Nova"/>
                <a:sym typeface="Proxima Nova"/>
              </a:defRPr>
            </a:lvl9pPr>
          </a:lstStyle>
          <a:p>
            <a:endParaRPr/>
          </a:p>
        </p:txBody>
      </p:sp>
      <p:sp>
        <p:nvSpPr>
          <p:cNvPr id="2652" name="Google Shape;2652;p262"/>
          <p:cNvSpPr txBox="1">
            <a:spLocks noGrp="1"/>
          </p:cNvSpPr>
          <p:nvPr>
            <p:ph type="body" idx="2"/>
          </p:nvPr>
        </p:nvSpPr>
        <p:spPr>
          <a:xfrm>
            <a:off x="3207300" y="900400"/>
            <a:ext cx="2729400" cy="3769500"/>
          </a:xfrm>
          <a:prstGeom prst="rect">
            <a:avLst/>
          </a:prstGeom>
          <a:noFill/>
          <a:ln>
            <a:noFill/>
          </a:ln>
        </p:spPr>
        <p:txBody>
          <a:bodyPr spcFirstLastPara="1" wrap="square" lIns="91425" tIns="91425" rIns="91425" bIns="91425" anchor="t" anchorCtr="0"/>
          <a:lstStyle>
            <a:lvl1pPr marL="457200" lvl="0" indent="-298450" rtl="0">
              <a:lnSpc>
                <a:spcPct val="110000"/>
              </a:lnSpc>
              <a:spcBef>
                <a:spcPts val="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1pPr>
            <a:lvl2pPr marL="914400" lvl="1"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2pPr>
            <a:lvl3pPr marL="1371600" lvl="2"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3pPr>
            <a:lvl4pPr marL="1828800" lvl="3"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4pPr>
            <a:lvl5pPr marL="2286000" lvl="4"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5pPr>
            <a:lvl6pPr marL="2743200" lvl="5"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6pPr>
            <a:lvl7pPr marL="3200400" lvl="6"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7pPr>
            <a:lvl8pPr marL="3657600" lvl="7"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8pPr>
            <a:lvl9pPr marL="4114800" lvl="8" indent="-298450" rtl="0">
              <a:lnSpc>
                <a:spcPct val="110000"/>
              </a:lnSpc>
              <a:spcBef>
                <a:spcPts val="1000"/>
              </a:spcBef>
              <a:spcAft>
                <a:spcPts val="1000"/>
              </a:spcAft>
              <a:buClr>
                <a:schemeClr val="dk1"/>
              </a:buClr>
              <a:buSzPts val="1100"/>
              <a:buFont typeface="Proxima Nova"/>
              <a:buChar char="■"/>
              <a:defRPr sz="1100">
                <a:solidFill>
                  <a:schemeClr val="dk1"/>
                </a:solidFill>
                <a:latin typeface="Proxima Nova"/>
                <a:ea typeface="Proxima Nova"/>
                <a:cs typeface="Proxima Nova"/>
                <a:sym typeface="Proxima Nova"/>
              </a:defRPr>
            </a:lvl9pPr>
          </a:lstStyle>
          <a:p>
            <a:endParaRPr/>
          </a:p>
        </p:txBody>
      </p:sp>
      <p:sp>
        <p:nvSpPr>
          <p:cNvPr id="2653" name="Google Shape;2653;p262"/>
          <p:cNvSpPr txBox="1">
            <a:spLocks noGrp="1"/>
          </p:cNvSpPr>
          <p:nvPr>
            <p:ph type="body" idx="3"/>
          </p:nvPr>
        </p:nvSpPr>
        <p:spPr>
          <a:xfrm>
            <a:off x="6222125" y="900400"/>
            <a:ext cx="2729400" cy="3769500"/>
          </a:xfrm>
          <a:prstGeom prst="rect">
            <a:avLst/>
          </a:prstGeom>
          <a:noFill/>
          <a:ln>
            <a:noFill/>
          </a:ln>
        </p:spPr>
        <p:txBody>
          <a:bodyPr spcFirstLastPara="1" wrap="square" lIns="91425" tIns="91425" rIns="91425" bIns="91425" anchor="t" anchorCtr="0"/>
          <a:lstStyle>
            <a:lvl1pPr marL="457200" lvl="0" indent="-298450" rtl="0">
              <a:lnSpc>
                <a:spcPct val="110000"/>
              </a:lnSpc>
              <a:spcBef>
                <a:spcPts val="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1pPr>
            <a:lvl2pPr marL="914400" lvl="1"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2pPr>
            <a:lvl3pPr marL="1371600" lvl="2"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3pPr>
            <a:lvl4pPr marL="1828800" lvl="3"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4pPr>
            <a:lvl5pPr marL="2286000" lvl="4"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5pPr>
            <a:lvl6pPr marL="2743200" lvl="5"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6pPr>
            <a:lvl7pPr marL="3200400" lvl="6"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7pPr>
            <a:lvl8pPr marL="3657600" lvl="7"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8pPr>
            <a:lvl9pPr marL="4114800" lvl="8" indent="-298450" rtl="0">
              <a:lnSpc>
                <a:spcPct val="110000"/>
              </a:lnSpc>
              <a:spcBef>
                <a:spcPts val="1000"/>
              </a:spcBef>
              <a:spcAft>
                <a:spcPts val="1000"/>
              </a:spcAft>
              <a:buClr>
                <a:schemeClr val="dk1"/>
              </a:buClr>
              <a:buSzPts val="1100"/>
              <a:buFont typeface="Proxima Nova"/>
              <a:buChar char="■"/>
              <a:defRPr sz="1100">
                <a:solidFill>
                  <a:schemeClr val="dk1"/>
                </a:solidFill>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4073106002"/>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matchingName="0 – Title 1 1">
  <p:cSld name="0 – Title 1 1">
    <p:bg>
      <p:bgPr>
        <a:solidFill>
          <a:schemeClr val="lt2"/>
        </a:solidFill>
        <a:effectLst/>
      </p:bgPr>
    </p:bg>
    <p:spTree>
      <p:nvGrpSpPr>
        <p:cNvPr id="1" name="Shape 2654"/>
        <p:cNvGrpSpPr/>
        <p:nvPr/>
      </p:nvGrpSpPr>
      <p:grpSpPr>
        <a:xfrm>
          <a:off x="0" y="0"/>
          <a:ext cx="0" cy="0"/>
          <a:chOff x="0" y="0"/>
          <a:chExt cx="0" cy="0"/>
        </a:xfrm>
      </p:grpSpPr>
      <p:pic>
        <p:nvPicPr>
          <p:cNvPr id="2655" name="Google Shape;2655;p263" descr="SiliconValley-01.jpg"/>
          <p:cNvPicPr preferRelativeResize="0"/>
          <p:nvPr/>
        </p:nvPicPr>
        <p:blipFill rotWithShape="1">
          <a:blip r:embed="rId2">
            <a:alphaModFix/>
          </a:blip>
          <a:srcRect t="1976" r="25810" b="31254"/>
          <a:stretch/>
        </p:blipFill>
        <p:spPr>
          <a:xfrm>
            <a:off x="0" y="0"/>
            <a:ext cx="9144000" cy="5143500"/>
          </a:xfrm>
          <a:prstGeom prst="rect">
            <a:avLst/>
          </a:prstGeom>
          <a:noFill/>
          <a:ln>
            <a:noFill/>
          </a:ln>
        </p:spPr>
      </p:pic>
      <p:sp>
        <p:nvSpPr>
          <p:cNvPr id="2656" name="Google Shape;2656;p263"/>
          <p:cNvSpPr/>
          <p:nvPr/>
        </p:nvSpPr>
        <p:spPr>
          <a:xfrm>
            <a:off x="0" y="-25"/>
            <a:ext cx="9144000" cy="5143500"/>
          </a:xfrm>
          <a:prstGeom prst="rect">
            <a:avLst/>
          </a:prstGeom>
          <a:gradFill>
            <a:gsLst>
              <a:gs pos="0">
                <a:srgbClr val="1AB9A5"/>
              </a:gs>
              <a:gs pos="10000">
                <a:srgbClr val="1AB9A5"/>
              </a:gs>
              <a:gs pos="100000">
                <a:srgbClr val="1AB9A5">
                  <a:alpha val="74509"/>
                </a:srgbClr>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rgbClr val="A9DBD6"/>
              </a:solidFill>
              <a:latin typeface="Arial"/>
              <a:ea typeface="Arial"/>
              <a:cs typeface="Arial"/>
              <a:sym typeface="Arial"/>
            </a:endParaRPr>
          </a:p>
        </p:txBody>
      </p:sp>
      <p:cxnSp>
        <p:nvCxnSpPr>
          <p:cNvPr id="2657" name="Google Shape;2657;p263"/>
          <p:cNvCxnSpPr/>
          <p:nvPr/>
        </p:nvCxnSpPr>
        <p:spPr>
          <a:xfrm>
            <a:off x="633275" y="3110100"/>
            <a:ext cx="738900" cy="0"/>
          </a:xfrm>
          <a:prstGeom prst="straightConnector1">
            <a:avLst/>
          </a:prstGeom>
          <a:noFill/>
          <a:ln w="38100" cap="flat" cmpd="sng">
            <a:solidFill>
              <a:schemeClr val="accent6"/>
            </a:solidFill>
            <a:prstDash val="solid"/>
            <a:round/>
            <a:headEnd type="none" w="sm" len="sm"/>
            <a:tailEnd type="none" w="sm" len="sm"/>
          </a:ln>
        </p:spPr>
      </p:cxnSp>
      <p:sp>
        <p:nvSpPr>
          <p:cNvPr id="2658" name="Google Shape;2658;p263"/>
          <p:cNvSpPr txBox="1">
            <a:spLocks noGrp="1"/>
          </p:cNvSpPr>
          <p:nvPr>
            <p:ph type="title"/>
          </p:nvPr>
        </p:nvSpPr>
        <p:spPr>
          <a:xfrm>
            <a:off x="523203" y="1737025"/>
            <a:ext cx="6158400" cy="1191600"/>
          </a:xfrm>
          <a:prstGeom prst="rect">
            <a:avLst/>
          </a:prstGeom>
          <a:noFill/>
          <a:ln>
            <a:noFill/>
          </a:ln>
        </p:spPr>
        <p:txBody>
          <a:bodyPr spcFirstLastPara="1" wrap="square" lIns="91425" tIns="91425" rIns="91425" bIns="91425" anchor="b" anchorCtr="0"/>
          <a:lstStyle>
            <a:lvl1pPr lvl="0" rtl="0">
              <a:spcBef>
                <a:spcPts val="0"/>
              </a:spcBef>
              <a:spcAft>
                <a:spcPts val="0"/>
              </a:spcAft>
              <a:buNone/>
              <a:defRPr sz="4000" b="1">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59" name="Google Shape;2659;p263"/>
          <p:cNvSpPr txBox="1">
            <a:spLocks noGrp="1"/>
          </p:cNvSpPr>
          <p:nvPr>
            <p:ph type="title" idx="2"/>
          </p:nvPr>
        </p:nvSpPr>
        <p:spPr>
          <a:xfrm>
            <a:off x="523203" y="3306697"/>
            <a:ext cx="4278900" cy="1495200"/>
          </a:xfrm>
          <a:prstGeom prst="rect">
            <a:avLst/>
          </a:prstGeom>
          <a:noFill/>
          <a:ln>
            <a:noFill/>
          </a:ln>
        </p:spPr>
        <p:txBody>
          <a:bodyPr spcFirstLastPara="1" wrap="square" lIns="91425" tIns="91425" rIns="91425" bIns="91425" anchor="t" anchorCtr="0"/>
          <a:lstStyle>
            <a:lvl1pPr lvl="0" rtl="0">
              <a:lnSpc>
                <a:spcPct val="110000"/>
              </a:lnSpc>
              <a:spcBef>
                <a:spcPts val="0"/>
              </a:spcBef>
              <a:spcAft>
                <a:spcPts val="0"/>
              </a:spcAft>
              <a:buNone/>
              <a:defRPr sz="1500">
                <a:solidFill>
                  <a:srgbClr val="FFFFFF"/>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60" name="Google Shape;2660;p263"/>
          <p:cNvSpPr txBox="1"/>
          <p:nvPr/>
        </p:nvSpPr>
        <p:spPr>
          <a:xfrm>
            <a:off x="5133546" y="4782050"/>
            <a:ext cx="3926100" cy="195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600">
                <a:solidFill>
                  <a:schemeClr val="dk1"/>
                </a:solidFill>
                <a:latin typeface="Proxima Nova"/>
                <a:ea typeface="Proxima Nova"/>
                <a:cs typeface="Proxima Nova"/>
                <a:sym typeface="Proxima Nova"/>
              </a:rPr>
              <a:t>© Copyright 2018 Pivotal Software, Inc. All rights Reserved. Version 1.0</a:t>
            </a:r>
            <a:endParaRPr sz="600">
              <a:solidFill>
                <a:schemeClr val="dk1"/>
              </a:solidFill>
              <a:latin typeface="Proxima Nova"/>
              <a:ea typeface="Proxima Nova"/>
              <a:cs typeface="Proxima Nova"/>
              <a:sym typeface="Proxima Nova"/>
            </a:endParaRPr>
          </a:p>
          <a:p>
            <a:pPr marL="0" lvl="0" indent="0" rtl="0">
              <a:spcBef>
                <a:spcPts val="0"/>
              </a:spcBef>
              <a:spcAft>
                <a:spcPts val="0"/>
              </a:spcAft>
              <a:buNone/>
            </a:pPr>
            <a:endParaRPr sz="600">
              <a:solidFill>
                <a:schemeClr val="dk1"/>
              </a:solidFill>
              <a:latin typeface="Proxima Nova"/>
              <a:ea typeface="Proxima Nova"/>
              <a:cs typeface="Proxima Nova"/>
              <a:sym typeface="Proxima Nova"/>
            </a:endParaRPr>
          </a:p>
        </p:txBody>
      </p:sp>
      <p:grpSp>
        <p:nvGrpSpPr>
          <p:cNvPr id="2661" name="Google Shape;2661;p263"/>
          <p:cNvGrpSpPr/>
          <p:nvPr/>
        </p:nvGrpSpPr>
        <p:grpSpPr>
          <a:xfrm>
            <a:off x="634507" y="819388"/>
            <a:ext cx="1337013" cy="313170"/>
            <a:chOff x="1841475" y="2392725"/>
            <a:chExt cx="3928925" cy="920275"/>
          </a:xfrm>
        </p:grpSpPr>
        <p:sp>
          <p:nvSpPr>
            <p:cNvPr id="2662" name="Google Shape;2662;p263"/>
            <p:cNvSpPr/>
            <p:nvPr/>
          </p:nvSpPr>
          <p:spPr>
            <a:xfrm>
              <a:off x="2574175" y="2392725"/>
              <a:ext cx="139950" cy="905175"/>
            </a:xfrm>
            <a:custGeom>
              <a:avLst/>
              <a:gdLst/>
              <a:ahLst/>
              <a:cxnLst/>
              <a:rect l="0" t="0" r="0" b="0"/>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2663" name="Google Shape;2663;p263"/>
            <p:cNvSpPr/>
            <p:nvPr/>
          </p:nvSpPr>
          <p:spPr>
            <a:xfrm>
              <a:off x="2816875" y="2626700"/>
              <a:ext cx="703700" cy="686300"/>
            </a:xfrm>
            <a:custGeom>
              <a:avLst/>
              <a:gdLst/>
              <a:ahLst/>
              <a:cxnLst/>
              <a:rect l="0" t="0" r="0" b="0"/>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2664" name="Google Shape;2664;p263"/>
            <p:cNvSpPr/>
            <p:nvPr/>
          </p:nvSpPr>
          <p:spPr>
            <a:xfrm>
              <a:off x="3557125" y="2626700"/>
              <a:ext cx="614900" cy="685700"/>
            </a:xfrm>
            <a:custGeom>
              <a:avLst/>
              <a:gdLst/>
              <a:ahLst/>
              <a:cxnLst/>
              <a:rect l="0" t="0" r="0" b="0"/>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2665" name="Google Shape;2665;p263"/>
            <p:cNvSpPr/>
            <p:nvPr/>
          </p:nvSpPr>
          <p:spPr>
            <a:xfrm>
              <a:off x="4732275" y="2617400"/>
              <a:ext cx="582350" cy="679925"/>
            </a:xfrm>
            <a:custGeom>
              <a:avLst/>
              <a:gdLst/>
              <a:ahLst/>
              <a:cxnLst/>
              <a:rect l="0" t="0" r="0" b="0"/>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2666" name="Google Shape;2666;p263"/>
            <p:cNvSpPr/>
            <p:nvPr/>
          </p:nvSpPr>
          <p:spPr>
            <a:xfrm>
              <a:off x="5448725" y="2392725"/>
              <a:ext cx="139950" cy="905175"/>
            </a:xfrm>
            <a:custGeom>
              <a:avLst/>
              <a:gdLst/>
              <a:ahLst/>
              <a:cxnLst/>
              <a:rect l="0" t="0" r="0" b="0"/>
              <a:pathLst>
                <a:path w="5598" h="36207" extrusionOk="0">
                  <a:moveTo>
                    <a:pt x="1" y="0"/>
                  </a:moveTo>
                  <a:lnTo>
                    <a:pt x="1" y="36206"/>
                  </a:lnTo>
                  <a:lnTo>
                    <a:pt x="5598" y="36206"/>
                  </a:lnTo>
                  <a:lnTo>
                    <a:pt x="5598" y="0"/>
                  </a:lnTo>
                  <a:close/>
                </a:path>
              </a:pathLst>
            </a:cu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2667" name="Google Shape;2667;p263"/>
            <p:cNvSpPr/>
            <p:nvPr/>
          </p:nvSpPr>
          <p:spPr>
            <a:xfrm>
              <a:off x="1841475" y="2392725"/>
              <a:ext cx="617775" cy="904600"/>
            </a:xfrm>
            <a:custGeom>
              <a:avLst/>
              <a:gdLst/>
              <a:ahLst/>
              <a:cxnLst/>
              <a:rect l="0" t="0" r="0" b="0"/>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2668" name="Google Shape;2668;p263"/>
            <p:cNvSpPr/>
            <p:nvPr/>
          </p:nvSpPr>
          <p:spPr>
            <a:xfrm>
              <a:off x="4278825" y="2482125"/>
              <a:ext cx="369275" cy="814025"/>
            </a:xfrm>
            <a:custGeom>
              <a:avLst/>
              <a:gdLst/>
              <a:ahLst/>
              <a:cxnLst/>
              <a:rect l="0" t="0" r="0" b="0"/>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2669" name="Google Shape;2669;p263"/>
            <p:cNvSpPr/>
            <p:nvPr/>
          </p:nvSpPr>
          <p:spPr>
            <a:xfrm>
              <a:off x="5652525" y="3180600"/>
              <a:ext cx="117875" cy="117300"/>
            </a:xfrm>
            <a:custGeom>
              <a:avLst/>
              <a:gdLst/>
              <a:ahLst/>
              <a:cxnLst/>
              <a:rect l="0" t="0" r="0" b="0"/>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grpSp>
    </p:spTree>
    <p:extLst>
      <p:ext uri="{BB962C8B-B14F-4D97-AF65-F5344CB8AC3E}">
        <p14:creationId xmlns:p14="http://schemas.microsoft.com/office/powerpoint/2010/main" val="18876188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5 – Split">
  <p:cSld name="5 – Split">
    <p:spTree>
      <p:nvGrpSpPr>
        <p:cNvPr id="1" name="Shape 837"/>
        <p:cNvGrpSpPr/>
        <p:nvPr/>
      </p:nvGrpSpPr>
      <p:grpSpPr>
        <a:xfrm>
          <a:off x="0" y="0"/>
          <a:ext cx="0" cy="0"/>
          <a:chOff x="0" y="0"/>
          <a:chExt cx="0" cy="0"/>
        </a:xfrm>
      </p:grpSpPr>
      <p:cxnSp>
        <p:nvCxnSpPr>
          <p:cNvPr id="838" name="Google Shape;838;p86"/>
          <p:cNvCxnSpPr/>
          <p:nvPr/>
        </p:nvCxnSpPr>
        <p:spPr>
          <a:xfrm>
            <a:off x="4572000" y="-214525"/>
            <a:ext cx="0" cy="119700"/>
          </a:xfrm>
          <a:prstGeom prst="straightConnector1">
            <a:avLst/>
          </a:prstGeom>
          <a:noFill/>
          <a:ln w="9525" cap="flat" cmpd="sng">
            <a:solidFill>
              <a:srgbClr val="FFFFFF"/>
            </a:solidFill>
            <a:prstDash val="solid"/>
            <a:round/>
            <a:headEnd type="none" w="sm" len="sm"/>
            <a:tailEnd type="none" w="sm" len="sm"/>
          </a:ln>
        </p:spPr>
      </p:cxnSp>
      <p:grpSp>
        <p:nvGrpSpPr>
          <p:cNvPr id="839" name="Google Shape;839;p86"/>
          <p:cNvGrpSpPr/>
          <p:nvPr/>
        </p:nvGrpSpPr>
        <p:grpSpPr>
          <a:xfrm>
            <a:off x="287525" y="4854557"/>
            <a:ext cx="634914" cy="148716"/>
            <a:chOff x="1841475" y="2392725"/>
            <a:chExt cx="3928925" cy="920275"/>
          </a:xfrm>
        </p:grpSpPr>
        <p:sp>
          <p:nvSpPr>
            <p:cNvPr id="840" name="Google Shape;840;p86"/>
            <p:cNvSpPr/>
            <p:nvPr/>
          </p:nvSpPr>
          <p:spPr>
            <a:xfrm>
              <a:off x="2574175" y="2392725"/>
              <a:ext cx="139950" cy="905175"/>
            </a:xfrm>
            <a:custGeom>
              <a:avLst/>
              <a:gdLst/>
              <a:ahLst/>
              <a:cxnLst/>
              <a:rect l="0" t="0" r="0" b="0"/>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1" name="Google Shape;841;p86"/>
            <p:cNvSpPr/>
            <p:nvPr/>
          </p:nvSpPr>
          <p:spPr>
            <a:xfrm>
              <a:off x="2816875" y="2626700"/>
              <a:ext cx="703700" cy="686300"/>
            </a:xfrm>
            <a:custGeom>
              <a:avLst/>
              <a:gdLst/>
              <a:ahLst/>
              <a:cxnLst/>
              <a:rect l="0" t="0" r="0" b="0"/>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2" name="Google Shape;842;p86"/>
            <p:cNvSpPr/>
            <p:nvPr/>
          </p:nvSpPr>
          <p:spPr>
            <a:xfrm>
              <a:off x="3557125" y="2626700"/>
              <a:ext cx="614900" cy="685700"/>
            </a:xfrm>
            <a:custGeom>
              <a:avLst/>
              <a:gdLst/>
              <a:ahLst/>
              <a:cxnLst/>
              <a:rect l="0" t="0" r="0" b="0"/>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3" name="Google Shape;843;p86"/>
            <p:cNvSpPr/>
            <p:nvPr/>
          </p:nvSpPr>
          <p:spPr>
            <a:xfrm>
              <a:off x="4732275" y="2617400"/>
              <a:ext cx="582350" cy="679925"/>
            </a:xfrm>
            <a:custGeom>
              <a:avLst/>
              <a:gdLst/>
              <a:ahLst/>
              <a:cxnLst/>
              <a:rect l="0" t="0" r="0" b="0"/>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4" name="Google Shape;844;p86"/>
            <p:cNvSpPr/>
            <p:nvPr/>
          </p:nvSpPr>
          <p:spPr>
            <a:xfrm>
              <a:off x="5448725" y="2392725"/>
              <a:ext cx="139950" cy="905175"/>
            </a:xfrm>
            <a:custGeom>
              <a:avLst/>
              <a:gdLst/>
              <a:ahLst/>
              <a:cxnLst/>
              <a:rect l="0" t="0" r="0" b="0"/>
              <a:pathLst>
                <a:path w="5598" h="36207" extrusionOk="0">
                  <a:moveTo>
                    <a:pt x="1" y="0"/>
                  </a:moveTo>
                  <a:lnTo>
                    <a:pt x="1" y="36206"/>
                  </a:lnTo>
                  <a:lnTo>
                    <a:pt x="5598" y="36206"/>
                  </a:lnTo>
                  <a:lnTo>
                    <a:pt x="5598" y="0"/>
                  </a:lnTo>
                  <a:close/>
                </a:path>
              </a:pathLst>
            </a:custGeom>
            <a:solidFill>
              <a:srgbClr val="008774"/>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5" name="Google Shape;845;p86"/>
            <p:cNvSpPr/>
            <p:nvPr/>
          </p:nvSpPr>
          <p:spPr>
            <a:xfrm>
              <a:off x="1841475" y="2392725"/>
              <a:ext cx="617775" cy="904600"/>
            </a:xfrm>
            <a:custGeom>
              <a:avLst/>
              <a:gdLst/>
              <a:ahLst/>
              <a:cxnLst/>
              <a:rect l="0" t="0" r="0" b="0"/>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6" name="Google Shape;846;p86"/>
            <p:cNvSpPr/>
            <p:nvPr/>
          </p:nvSpPr>
          <p:spPr>
            <a:xfrm>
              <a:off x="4278825" y="2482125"/>
              <a:ext cx="369275" cy="814025"/>
            </a:xfrm>
            <a:custGeom>
              <a:avLst/>
              <a:gdLst/>
              <a:ahLst/>
              <a:cxnLst/>
              <a:rect l="0" t="0" r="0" b="0"/>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7" name="Google Shape;847;p86"/>
            <p:cNvSpPr/>
            <p:nvPr/>
          </p:nvSpPr>
          <p:spPr>
            <a:xfrm>
              <a:off x="5652525" y="3180600"/>
              <a:ext cx="117875" cy="117300"/>
            </a:xfrm>
            <a:custGeom>
              <a:avLst/>
              <a:gdLst/>
              <a:ahLst/>
              <a:cxnLst/>
              <a:rect l="0" t="0" r="0" b="0"/>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48" name="Google Shape;848;p86"/>
          <p:cNvSpPr txBox="1">
            <a:spLocks noGrp="1"/>
          </p:cNvSpPr>
          <p:nvPr>
            <p:ph type="title"/>
          </p:nvPr>
        </p:nvSpPr>
        <p:spPr>
          <a:xfrm>
            <a:off x="192475" y="151275"/>
            <a:ext cx="8663100" cy="393900"/>
          </a:xfrm>
          <a:prstGeom prst="rect">
            <a:avLst/>
          </a:prstGeom>
          <a:noFill/>
          <a:ln>
            <a:noFill/>
          </a:ln>
        </p:spPr>
        <p:txBody>
          <a:bodyPr spcFirstLastPara="1" wrap="square" lIns="68575" tIns="68575" rIns="68575" bIns="68575" anchor="t" anchorCtr="0"/>
          <a:lstStyle>
            <a:lvl1pPr marR="0" lvl="0" algn="l" rtl="0">
              <a:lnSpc>
                <a:spcPct val="100000"/>
              </a:lnSpc>
              <a:spcBef>
                <a:spcPts val="0"/>
              </a:spcBef>
              <a:spcAft>
                <a:spcPts val="0"/>
              </a:spcAft>
              <a:buClr>
                <a:srgbClr val="000000"/>
              </a:buClr>
              <a:buSzPts val="2500"/>
              <a:buFont typeface="Arial"/>
              <a:buNone/>
              <a:defRPr sz="2500" b="1"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cxnSp>
        <p:nvCxnSpPr>
          <p:cNvPr id="849" name="Google Shape;849;p86"/>
          <p:cNvCxnSpPr/>
          <p:nvPr/>
        </p:nvCxnSpPr>
        <p:spPr>
          <a:xfrm rot="10800000">
            <a:off x="4572000" y="905700"/>
            <a:ext cx="0" cy="3764400"/>
          </a:xfrm>
          <a:prstGeom prst="straightConnector1">
            <a:avLst/>
          </a:prstGeom>
          <a:noFill/>
          <a:ln w="19050" cap="flat" cmpd="sng">
            <a:solidFill>
              <a:srgbClr val="D9D9D9"/>
            </a:solidFill>
            <a:prstDash val="solid"/>
            <a:round/>
            <a:headEnd type="none" w="sm" len="sm"/>
            <a:tailEnd type="none" w="sm" len="sm"/>
          </a:ln>
        </p:spPr>
      </p:cxnSp>
      <p:sp>
        <p:nvSpPr>
          <p:cNvPr id="850" name="Google Shape;850;p86"/>
          <p:cNvSpPr txBox="1">
            <a:spLocks noGrp="1"/>
          </p:cNvSpPr>
          <p:nvPr>
            <p:ph type="body" idx="1"/>
          </p:nvPr>
        </p:nvSpPr>
        <p:spPr>
          <a:xfrm>
            <a:off x="192475" y="900400"/>
            <a:ext cx="4112100" cy="3769500"/>
          </a:xfrm>
          <a:prstGeom prst="rect">
            <a:avLst/>
          </a:prstGeom>
          <a:noFill/>
          <a:ln>
            <a:noFill/>
          </a:ln>
        </p:spPr>
        <p:txBody>
          <a:bodyPr spcFirstLastPara="1" wrap="square" lIns="68575" tIns="68575" rIns="68575" bIns="68575" anchor="t" anchorCtr="0"/>
          <a:lstStyle>
            <a:lvl1pPr marL="457200" marR="0" lvl="0" indent="-292100" algn="l" rtl="0">
              <a:lnSpc>
                <a:spcPct val="110000"/>
              </a:lnSpc>
              <a:spcBef>
                <a:spcPts val="0"/>
              </a:spcBef>
              <a:spcAft>
                <a:spcPts val="0"/>
              </a:spcAft>
              <a:buClr>
                <a:schemeClr val="dk1"/>
              </a:buClr>
              <a:buSzPts val="1000"/>
              <a:buFont typeface="Proxima Nova"/>
              <a:buChar char="●"/>
              <a:defRPr sz="1300" b="0" i="0" u="none" strike="noStrike" cap="none">
                <a:solidFill>
                  <a:schemeClr val="dk1"/>
                </a:solidFill>
                <a:latin typeface="Proxima Nova"/>
                <a:ea typeface="Proxima Nova"/>
                <a:cs typeface="Proxima Nova"/>
                <a:sym typeface="Proxima Nova"/>
              </a:defRPr>
            </a:lvl1pPr>
            <a:lvl2pPr marL="914400" marR="0" lvl="1" indent="-292100" algn="l" rtl="0">
              <a:lnSpc>
                <a:spcPct val="110000"/>
              </a:lnSpc>
              <a:spcBef>
                <a:spcPts val="1000"/>
              </a:spcBef>
              <a:spcAft>
                <a:spcPts val="0"/>
              </a:spcAft>
              <a:buClr>
                <a:schemeClr val="dk1"/>
              </a:buClr>
              <a:buSzPts val="1000"/>
              <a:buFont typeface="Proxima Nova"/>
              <a:buChar char="○"/>
              <a:defRPr sz="1300" b="0" i="0" u="none" strike="noStrike" cap="none">
                <a:solidFill>
                  <a:schemeClr val="dk1"/>
                </a:solidFill>
                <a:latin typeface="Proxima Nova"/>
                <a:ea typeface="Proxima Nova"/>
                <a:cs typeface="Proxima Nova"/>
                <a:sym typeface="Proxima Nova"/>
              </a:defRPr>
            </a:lvl2pPr>
            <a:lvl3pPr marL="1371600" marR="0" lvl="2" indent="-292100" algn="l" rtl="0">
              <a:lnSpc>
                <a:spcPct val="110000"/>
              </a:lnSpc>
              <a:spcBef>
                <a:spcPts val="1000"/>
              </a:spcBef>
              <a:spcAft>
                <a:spcPts val="0"/>
              </a:spcAft>
              <a:buClr>
                <a:schemeClr val="dk1"/>
              </a:buClr>
              <a:buSzPts val="1000"/>
              <a:buFont typeface="Proxima Nova"/>
              <a:buChar char="■"/>
              <a:defRPr sz="1300" b="0" i="0" u="none" strike="noStrike" cap="none">
                <a:solidFill>
                  <a:schemeClr val="dk1"/>
                </a:solidFill>
                <a:latin typeface="Proxima Nova"/>
                <a:ea typeface="Proxima Nova"/>
                <a:cs typeface="Proxima Nova"/>
                <a:sym typeface="Proxima Nova"/>
              </a:defRPr>
            </a:lvl3pPr>
            <a:lvl4pPr marL="1828800" marR="0" lvl="3" indent="-292100" algn="l" rtl="0">
              <a:lnSpc>
                <a:spcPct val="110000"/>
              </a:lnSpc>
              <a:spcBef>
                <a:spcPts val="1000"/>
              </a:spcBef>
              <a:spcAft>
                <a:spcPts val="0"/>
              </a:spcAft>
              <a:buClr>
                <a:schemeClr val="dk1"/>
              </a:buClr>
              <a:buSzPts val="1000"/>
              <a:buFont typeface="Proxima Nova"/>
              <a:buChar char="●"/>
              <a:defRPr sz="1300" b="0" i="0" u="none" strike="noStrike" cap="none">
                <a:solidFill>
                  <a:schemeClr val="dk1"/>
                </a:solidFill>
                <a:latin typeface="Proxima Nova"/>
                <a:ea typeface="Proxima Nova"/>
                <a:cs typeface="Proxima Nova"/>
                <a:sym typeface="Proxima Nova"/>
              </a:defRPr>
            </a:lvl4pPr>
            <a:lvl5pPr marL="2286000" marR="0" lvl="4" indent="-292100" algn="l" rtl="0">
              <a:lnSpc>
                <a:spcPct val="110000"/>
              </a:lnSpc>
              <a:spcBef>
                <a:spcPts val="1000"/>
              </a:spcBef>
              <a:spcAft>
                <a:spcPts val="0"/>
              </a:spcAft>
              <a:buClr>
                <a:schemeClr val="dk1"/>
              </a:buClr>
              <a:buSzPts val="1000"/>
              <a:buFont typeface="Proxima Nova"/>
              <a:buChar char="○"/>
              <a:defRPr sz="1300" b="0" i="0" u="none" strike="noStrike" cap="none">
                <a:solidFill>
                  <a:schemeClr val="dk1"/>
                </a:solidFill>
                <a:latin typeface="Proxima Nova"/>
                <a:ea typeface="Proxima Nova"/>
                <a:cs typeface="Proxima Nova"/>
                <a:sym typeface="Proxima Nova"/>
              </a:defRPr>
            </a:lvl5pPr>
            <a:lvl6pPr marL="2743200" marR="0" lvl="5" indent="-292100" algn="l" rtl="0">
              <a:lnSpc>
                <a:spcPct val="110000"/>
              </a:lnSpc>
              <a:spcBef>
                <a:spcPts val="1000"/>
              </a:spcBef>
              <a:spcAft>
                <a:spcPts val="0"/>
              </a:spcAft>
              <a:buClr>
                <a:schemeClr val="dk1"/>
              </a:buClr>
              <a:buSzPts val="1000"/>
              <a:buFont typeface="Proxima Nova"/>
              <a:buChar char="■"/>
              <a:defRPr sz="1300" b="0" i="0" u="none" strike="noStrike" cap="none">
                <a:solidFill>
                  <a:schemeClr val="dk1"/>
                </a:solidFill>
                <a:latin typeface="Proxima Nova"/>
                <a:ea typeface="Proxima Nova"/>
                <a:cs typeface="Proxima Nova"/>
                <a:sym typeface="Proxima Nova"/>
              </a:defRPr>
            </a:lvl6pPr>
            <a:lvl7pPr marL="3200400" marR="0" lvl="6" indent="-292100" algn="l" rtl="0">
              <a:lnSpc>
                <a:spcPct val="110000"/>
              </a:lnSpc>
              <a:spcBef>
                <a:spcPts val="1000"/>
              </a:spcBef>
              <a:spcAft>
                <a:spcPts val="0"/>
              </a:spcAft>
              <a:buClr>
                <a:schemeClr val="dk1"/>
              </a:buClr>
              <a:buSzPts val="1000"/>
              <a:buFont typeface="Proxima Nova"/>
              <a:buChar char="●"/>
              <a:defRPr sz="1300" b="0" i="0" u="none" strike="noStrike" cap="none">
                <a:solidFill>
                  <a:schemeClr val="dk1"/>
                </a:solidFill>
                <a:latin typeface="Proxima Nova"/>
                <a:ea typeface="Proxima Nova"/>
                <a:cs typeface="Proxima Nova"/>
                <a:sym typeface="Proxima Nova"/>
              </a:defRPr>
            </a:lvl7pPr>
            <a:lvl8pPr marL="3657600" marR="0" lvl="7" indent="-292100" algn="l" rtl="0">
              <a:lnSpc>
                <a:spcPct val="110000"/>
              </a:lnSpc>
              <a:spcBef>
                <a:spcPts val="1000"/>
              </a:spcBef>
              <a:spcAft>
                <a:spcPts val="0"/>
              </a:spcAft>
              <a:buClr>
                <a:schemeClr val="dk1"/>
              </a:buClr>
              <a:buSzPts val="1000"/>
              <a:buFont typeface="Proxima Nova"/>
              <a:buChar char="○"/>
              <a:defRPr sz="1300" b="0" i="0" u="none" strike="noStrike" cap="none">
                <a:solidFill>
                  <a:schemeClr val="dk1"/>
                </a:solidFill>
                <a:latin typeface="Proxima Nova"/>
                <a:ea typeface="Proxima Nova"/>
                <a:cs typeface="Proxima Nova"/>
                <a:sym typeface="Proxima Nova"/>
              </a:defRPr>
            </a:lvl8pPr>
            <a:lvl9pPr marL="4114800" marR="0" lvl="8" indent="-292100" algn="l" rtl="0">
              <a:lnSpc>
                <a:spcPct val="110000"/>
              </a:lnSpc>
              <a:spcBef>
                <a:spcPts val="1000"/>
              </a:spcBef>
              <a:spcAft>
                <a:spcPts val="1000"/>
              </a:spcAft>
              <a:buClr>
                <a:schemeClr val="dk1"/>
              </a:buClr>
              <a:buSzPts val="1000"/>
              <a:buFont typeface="Proxima Nova"/>
              <a:buChar char="■"/>
              <a:defRPr sz="1300" b="0" i="0" u="none" strike="noStrike" cap="none">
                <a:solidFill>
                  <a:schemeClr val="dk1"/>
                </a:solidFill>
                <a:latin typeface="Proxima Nova"/>
                <a:ea typeface="Proxima Nova"/>
                <a:cs typeface="Proxima Nova"/>
                <a:sym typeface="Proxima Nova"/>
              </a:defRPr>
            </a:lvl9pPr>
          </a:lstStyle>
          <a:p>
            <a:endParaRPr/>
          </a:p>
        </p:txBody>
      </p:sp>
      <p:sp>
        <p:nvSpPr>
          <p:cNvPr id="851" name="Google Shape;851;p86"/>
          <p:cNvSpPr txBox="1">
            <a:spLocks noGrp="1"/>
          </p:cNvSpPr>
          <p:nvPr>
            <p:ph type="body" idx="2"/>
          </p:nvPr>
        </p:nvSpPr>
        <p:spPr>
          <a:xfrm>
            <a:off x="4750000" y="900400"/>
            <a:ext cx="4112100" cy="3769500"/>
          </a:xfrm>
          <a:prstGeom prst="rect">
            <a:avLst/>
          </a:prstGeom>
          <a:noFill/>
          <a:ln>
            <a:noFill/>
          </a:ln>
        </p:spPr>
        <p:txBody>
          <a:bodyPr spcFirstLastPara="1" wrap="square" lIns="68575" tIns="68575" rIns="68575" bIns="68575" anchor="t" anchorCtr="0"/>
          <a:lstStyle>
            <a:lvl1pPr marL="457200" marR="0" lvl="0" indent="-292100" algn="l" rtl="0">
              <a:lnSpc>
                <a:spcPct val="110000"/>
              </a:lnSpc>
              <a:spcBef>
                <a:spcPts val="0"/>
              </a:spcBef>
              <a:spcAft>
                <a:spcPts val="0"/>
              </a:spcAft>
              <a:buClr>
                <a:schemeClr val="dk1"/>
              </a:buClr>
              <a:buSzPts val="1000"/>
              <a:buFont typeface="Proxima Nova"/>
              <a:buChar char="●"/>
              <a:defRPr sz="1300" b="0" i="0" u="none" strike="noStrike" cap="none">
                <a:solidFill>
                  <a:schemeClr val="dk1"/>
                </a:solidFill>
                <a:latin typeface="Proxima Nova"/>
                <a:ea typeface="Proxima Nova"/>
                <a:cs typeface="Proxima Nova"/>
                <a:sym typeface="Proxima Nova"/>
              </a:defRPr>
            </a:lvl1pPr>
            <a:lvl2pPr marL="914400" marR="0" lvl="1" indent="-292100" algn="l" rtl="0">
              <a:lnSpc>
                <a:spcPct val="110000"/>
              </a:lnSpc>
              <a:spcBef>
                <a:spcPts val="1000"/>
              </a:spcBef>
              <a:spcAft>
                <a:spcPts val="0"/>
              </a:spcAft>
              <a:buClr>
                <a:schemeClr val="dk1"/>
              </a:buClr>
              <a:buSzPts val="1000"/>
              <a:buFont typeface="Proxima Nova"/>
              <a:buChar char="○"/>
              <a:defRPr sz="1300" b="0" i="0" u="none" strike="noStrike" cap="none">
                <a:solidFill>
                  <a:schemeClr val="dk1"/>
                </a:solidFill>
                <a:latin typeface="Proxima Nova"/>
                <a:ea typeface="Proxima Nova"/>
                <a:cs typeface="Proxima Nova"/>
                <a:sym typeface="Proxima Nova"/>
              </a:defRPr>
            </a:lvl2pPr>
            <a:lvl3pPr marL="1371600" marR="0" lvl="2" indent="-292100" algn="l" rtl="0">
              <a:lnSpc>
                <a:spcPct val="110000"/>
              </a:lnSpc>
              <a:spcBef>
                <a:spcPts val="1000"/>
              </a:spcBef>
              <a:spcAft>
                <a:spcPts val="0"/>
              </a:spcAft>
              <a:buClr>
                <a:schemeClr val="dk1"/>
              </a:buClr>
              <a:buSzPts val="1000"/>
              <a:buFont typeface="Proxima Nova"/>
              <a:buChar char="■"/>
              <a:defRPr sz="1300" b="0" i="0" u="none" strike="noStrike" cap="none">
                <a:solidFill>
                  <a:schemeClr val="dk1"/>
                </a:solidFill>
                <a:latin typeface="Proxima Nova"/>
                <a:ea typeface="Proxima Nova"/>
                <a:cs typeface="Proxima Nova"/>
                <a:sym typeface="Proxima Nova"/>
              </a:defRPr>
            </a:lvl3pPr>
            <a:lvl4pPr marL="1828800" marR="0" lvl="3" indent="-292100" algn="l" rtl="0">
              <a:lnSpc>
                <a:spcPct val="110000"/>
              </a:lnSpc>
              <a:spcBef>
                <a:spcPts val="1000"/>
              </a:spcBef>
              <a:spcAft>
                <a:spcPts val="0"/>
              </a:spcAft>
              <a:buClr>
                <a:schemeClr val="dk1"/>
              </a:buClr>
              <a:buSzPts val="1000"/>
              <a:buFont typeface="Proxima Nova"/>
              <a:buChar char="●"/>
              <a:defRPr sz="1300" b="0" i="0" u="none" strike="noStrike" cap="none">
                <a:solidFill>
                  <a:schemeClr val="dk1"/>
                </a:solidFill>
                <a:latin typeface="Proxima Nova"/>
                <a:ea typeface="Proxima Nova"/>
                <a:cs typeface="Proxima Nova"/>
                <a:sym typeface="Proxima Nova"/>
              </a:defRPr>
            </a:lvl4pPr>
            <a:lvl5pPr marL="2286000" marR="0" lvl="4" indent="-292100" algn="l" rtl="0">
              <a:lnSpc>
                <a:spcPct val="110000"/>
              </a:lnSpc>
              <a:spcBef>
                <a:spcPts val="1000"/>
              </a:spcBef>
              <a:spcAft>
                <a:spcPts val="0"/>
              </a:spcAft>
              <a:buClr>
                <a:schemeClr val="dk1"/>
              </a:buClr>
              <a:buSzPts val="1000"/>
              <a:buFont typeface="Proxima Nova"/>
              <a:buChar char="○"/>
              <a:defRPr sz="1300" b="0" i="0" u="none" strike="noStrike" cap="none">
                <a:solidFill>
                  <a:schemeClr val="dk1"/>
                </a:solidFill>
                <a:latin typeface="Proxima Nova"/>
                <a:ea typeface="Proxima Nova"/>
                <a:cs typeface="Proxima Nova"/>
                <a:sym typeface="Proxima Nova"/>
              </a:defRPr>
            </a:lvl5pPr>
            <a:lvl6pPr marL="2743200" marR="0" lvl="5" indent="-292100" algn="l" rtl="0">
              <a:lnSpc>
                <a:spcPct val="110000"/>
              </a:lnSpc>
              <a:spcBef>
                <a:spcPts val="1000"/>
              </a:spcBef>
              <a:spcAft>
                <a:spcPts val="0"/>
              </a:spcAft>
              <a:buClr>
                <a:schemeClr val="dk1"/>
              </a:buClr>
              <a:buSzPts val="1000"/>
              <a:buFont typeface="Proxima Nova"/>
              <a:buChar char="■"/>
              <a:defRPr sz="1300" b="0" i="0" u="none" strike="noStrike" cap="none">
                <a:solidFill>
                  <a:schemeClr val="dk1"/>
                </a:solidFill>
                <a:latin typeface="Proxima Nova"/>
                <a:ea typeface="Proxima Nova"/>
                <a:cs typeface="Proxima Nova"/>
                <a:sym typeface="Proxima Nova"/>
              </a:defRPr>
            </a:lvl6pPr>
            <a:lvl7pPr marL="3200400" marR="0" lvl="6" indent="-292100" algn="l" rtl="0">
              <a:lnSpc>
                <a:spcPct val="110000"/>
              </a:lnSpc>
              <a:spcBef>
                <a:spcPts val="1000"/>
              </a:spcBef>
              <a:spcAft>
                <a:spcPts val="0"/>
              </a:spcAft>
              <a:buClr>
                <a:schemeClr val="dk1"/>
              </a:buClr>
              <a:buSzPts val="1000"/>
              <a:buFont typeface="Proxima Nova"/>
              <a:buChar char="●"/>
              <a:defRPr sz="1300" b="0" i="0" u="none" strike="noStrike" cap="none">
                <a:solidFill>
                  <a:schemeClr val="dk1"/>
                </a:solidFill>
                <a:latin typeface="Proxima Nova"/>
                <a:ea typeface="Proxima Nova"/>
                <a:cs typeface="Proxima Nova"/>
                <a:sym typeface="Proxima Nova"/>
              </a:defRPr>
            </a:lvl7pPr>
            <a:lvl8pPr marL="3657600" marR="0" lvl="7" indent="-292100" algn="l" rtl="0">
              <a:lnSpc>
                <a:spcPct val="110000"/>
              </a:lnSpc>
              <a:spcBef>
                <a:spcPts val="1000"/>
              </a:spcBef>
              <a:spcAft>
                <a:spcPts val="0"/>
              </a:spcAft>
              <a:buClr>
                <a:schemeClr val="dk1"/>
              </a:buClr>
              <a:buSzPts val="1000"/>
              <a:buFont typeface="Proxima Nova"/>
              <a:buChar char="○"/>
              <a:defRPr sz="1300" b="0" i="0" u="none" strike="noStrike" cap="none">
                <a:solidFill>
                  <a:schemeClr val="dk1"/>
                </a:solidFill>
                <a:latin typeface="Proxima Nova"/>
                <a:ea typeface="Proxima Nova"/>
                <a:cs typeface="Proxima Nova"/>
                <a:sym typeface="Proxima Nova"/>
              </a:defRPr>
            </a:lvl8pPr>
            <a:lvl9pPr marL="4114800" marR="0" lvl="8" indent="-292100" algn="l" rtl="0">
              <a:lnSpc>
                <a:spcPct val="110000"/>
              </a:lnSpc>
              <a:spcBef>
                <a:spcPts val="1000"/>
              </a:spcBef>
              <a:spcAft>
                <a:spcPts val="1000"/>
              </a:spcAft>
              <a:buClr>
                <a:schemeClr val="dk1"/>
              </a:buClr>
              <a:buSzPts val="1000"/>
              <a:buFont typeface="Proxima Nova"/>
              <a:buChar char="■"/>
              <a:defRPr sz="1300" b="0" i="0" u="none" strike="noStrike" cap="none">
                <a:solidFill>
                  <a:schemeClr val="dk1"/>
                </a:solidFill>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3554022748"/>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matchingName="2 – Intro 1 1">
  <p:cSld name="2 – Intro 1 1">
    <p:spTree>
      <p:nvGrpSpPr>
        <p:cNvPr id="1" name="Shape 2670"/>
        <p:cNvGrpSpPr/>
        <p:nvPr/>
      </p:nvGrpSpPr>
      <p:grpSpPr>
        <a:xfrm>
          <a:off x="0" y="0"/>
          <a:ext cx="0" cy="0"/>
          <a:chOff x="0" y="0"/>
          <a:chExt cx="0" cy="0"/>
        </a:xfrm>
      </p:grpSpPr>
      <p:sp>
        <p:nvSpPr>
          <p:cNvPr id="2671" name="Google Shape;2671;p264"/>
          <p:cNvSpPr/>
          <p:nvPr/>
        </p:nvSpPr>
        <p:spPr>
          <a:xfrm>
            <a:off x="0" y="0"/>
            <a:ext cx="3066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2672" name="Google Shape;2672;p264"/>
          <p:cNvSpPr txBox="1">
            <a:spLocks noGrp="1"/>
          </p:cNvSpPr>
          <p:nvPr>
            <p:ph type="title"/>
          </p:nvPr>
        </p:nvSpPr>
        <p:spPr>
          <a:xfrm>
            <a:off x="193350" y="549625"/>
            <a:ext cx="2751300" cy="1473900"/>
          </a:xfrm>
          <a:prstGeom prst="rect">
            <a:avLst/>
          </a:prstGeom>
          <a:noFill/>
          <a:ln>
            <a:noFill/>
          </a:ln>
        </p:spPr>
        <p:txBody>
          <a:bodyPr spcFirstLastPara="1" wrap="square" lIns="91425" tIns="91425" rIns="91425" bIns="91425" anchor="b" anchorCtr="0"/>
          <a:lstStyle>
            <a:lvl1pPr marL="0" marR="0" lvl="0" indent="0" algn="l" rtl="0">
              <a:lnSpc>
                <a:spcPct val="100000"/>
              </a:lnSpc>
              <a:spcBef>
                <a:spcPts val="0"/>
              </a:spcBef>
              <a:spcAft>
                <a:spcPts val="0"/>
              </a:spcAft>
              <a:buClr>
                <a:schemeClr val="dk1"/>
              </a:buClr>
              <a:buSzPts val="1400"/>
              <a:buFont typeface="Proxima Nova"/>
              <a:buNone/>
              <a:defRPr sz="2500" b="1" i="0" u="none" strike="noStrike" cap="none">
                <a:solidFill>
                  <a:schemeClr val="dk1"/>
                </a:solidFill>
                <a:latin typeface="Proxima Nova"/>
                <a:ea typeface="Proxima Nova"/>
                <a:cs typeface="Proxima Nova"/>
                <a:sym typeface="Proxima Nova"/>
              </a:defRPr>
            </a:lvl1pPr>
            <a:lvl2pPr lvl="1" indent="0" rtl="0">
              <a:spcBef>
                <a:spcPts val="0"/>
              </a:spcBef>
              <a:spcAft>
                <a:spcPts val="0"/>
              </a:spcAft>
              <a:buSzPts val="1400"/>
              <a:buFont typeface="Arial"/>
              <a:buNone/>
              <a:defRPr sz="2500"/>
            </a:lvl2pPr>
            <a:lvl3pPr lvl="2" indent="0" rtl="0">
              <a:spcBef>
                <a:spcPts val="0"/>
              </a:spcBef>
              <a:spcAft>
                <a:spcPts val="0"/>
              </a:spcAft>
              <a:buSzPts val="1400"/>
              <a:buFont typeface="Arial"/>
              <a:buNone/>
              <a:defRPr sz="2500"/>
            </a:lvl3pPr>
            <a:lvl4pPr lvl="3" indent="0" rtl="0">
              <a:spcBef>
                <a:spcPts val="0"/>
              </a:spcBef>
              <a:spcAft>
                <a:spcPts val="0"/>
              </a:spcAft>
              <a:buSzPts val="1400"/>
              <a:buFont typeface="Arial"/>
              <a:buNone/>
              <a:defRPr sz="2500"/>
            </a:lvl4pPr>
            <a:lvl5pPr lvl="4" indent="0" rtl="0">
              <a:spcBef>
                <a:spcPts val="0"/>
              </a:spcBef>
              <a:spcAft>
                <a:spcPts val="0"/>
              </a:spcAft>
              <a:buSzPts val="1400"/>
              <a:buFont typeface="Arial"/>
              <a:buNone/>
              <a:defRPr sz="2500"/>
            </a:lvl5pPr>
            <a:lvl6pPr lvl="5" indent="0" rtl="0">
              <a:spcBef>
                <a:spcPts val="0"/>
              </a:spcBef>
              <a:spcAft>
                <a:spcPts val="0"/>
              </a:spcAft>
              <a:buSzPts val="1400"/>
              <a:buFont typeface="Arial"/>
              <a:buNone/>
              <a:defRPr sz="2500"/>
            </a:lvl6pPr>
            <a:lvl7pPr lvl="6" indent="0" rtl="0">
              <a:spcBef>
                <a:spcPts val="0"/>
              </a:spcBef>
              <a:spcAft>
                <a:spcPts val="0"/>
              </a:spcAft>
              <a:buSzPts val="1400"/>
              <a:buFont typeface="Arial"/>
              <a:buNone/>
              <a:defRPr sz="2500"/>
            </a:lvl7pPr>
            <a:lvl8pPr lvl="7" indent="0" rtl="0">
              <a:spcBef>
                <a:spcPts val="0"/>
              </a:spcBef>
              <a:spcAft>
                <a:spcPts val="0"/>
              </a:spcAft>
              <a:buSzPts val="1400"/>
              <a:buFont typeface="Arial"/>
              <a:buNone/>
              <a:defRPr sz="2500"/>
            </a:lvl8pPr>
            <a:lvl9pPr lvl="8" indent="0" rtl="0">
              <a:spcBef>
                <a:spcPts val="0"/>
              </a:spcBef>
              <a:spcAft>
                <a:spcPts val="0"/>
              </a:spcAft>
              <a:buSzPts val="1400"/>
              <a:buFont typeface="Arial"/>
              <a:buNone/>
              <a:defRPr sz="2500"/>
            </a:lvl9pPr>
          </a:lstStyle>
          <a:p>
            <a:endParaRPr/>
          </a:p>
        </p:txBody>
      </p:sp>
      <p:cxnSp>
        <p:nvCxnSpPr>
          <p:cNvPr id="2673" name="Google Shape;2673;p264"/>
          <p:cNvCxnSpPr/>
          <p:nvPr/>
        </p:nvCxnSpPr>
        <p:spPr>
          <a:xfrm>
            <a:off x="3066005" y="-214525"/>
            <a:ext cx="0" cy="119700"/>
          </a:xfrm>
          <a:prstGeom prst="straightConnector1">
            <a:avLst/>
          </a:prstGeom>
          <a:noFill/>
          <a:ln w="9525" cap="flat" cmpd="sng">
            <a:solidFill>
              <a:srgbClr val="FFFFFF"/>
            </a:solidFill>
            <a:prstDash val="solid"/>
            <a:round/>
            <a:headEnd type="none" w="sm" len="sm"/>
            <a:tailEnd type="none" w="sm" len="sm"/>
          </a:ln>
        </p:spPr>
      </p:cxnSp>
      <p:grpSp>
        <p:nvGrpSpPr>
          <p:cNvPr id="2674" name="Google Shape;2674;p264"/>
          <p:cNvGrpSpPr/>
          <p:nvPr/>
        </p:nvGrpSpPr>
        <p:grpSpPr>
          <a:xfrm>
            <a:off x="287525" y="4854556"/>
            <a:ext cx="634914" cy="148716"/>
            <a:chOff x="1841475" y="2392725"/>
            <a:chExt cx="3928925" cy="920275"/>
          </a:xfrm>
        </p:grpSpPr>
        <p:sp>
          <p:nvSpPr>
            <p:cNvPr id="2675" name="Google Shape;2675;p264"/>
            <p:cNvSpPr/>
            <p:nvPr/>
          </p:nvSpPr>
          <p:spPr>
            <a:xfrm>
              <a:off x="2574175" y="2392725"/>
              <a:ext cx="139950" cy="905175"/>
            </a:xfrm>
            <a:custGeom>
              <a:avLst/>
              <a:gdLst/>
              <a:ahLst/>
              <a:cxnLst/>
              <a:rect l="0" t="0" r="0" b="0"/>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676" name="Google Shape;2676;p264"/>
            <p:cNvSpPr/>
            <p:nvPr/>
          </p:nvSpPr>
          <p:spPr>
            <a:xfrm>
              <a:off x="2816875" y="2626700"/>
              <a:ext cx="703700" cy="686300"/>
            </a:xfrm>
            <a:custGeom>
              <a:avLst/>
              <a:gdLst/>
              <a:ahLst/>
              <a:cxnLst/>
              <a:rect l="0" t="0" r="0" b="0"/>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677" name="Google Shape;2677;p264"/>
            <p:cNvSpPr/>
            <p:nvPr/>
          </p:nvSpPr>
          <p:spPr>
            <a:xfrm>
              <a:off x="3557125" y="2626700"/>
              <a:ext cx="614900" cy="685700"/>
            </a:xfrm>
            <a:custGeom>
              <a:avLst/>
              <a:gdLst/>
              <a:ahLst/>
              <a:cxnLst/>
              <a:rect l="0" t="0" r="0" b="0"/>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678" name="Google Shape;2678;p264"/>
            <p:cNvSpPr/>
            <p:nvPr/>
          </p:nvSpPr>
          <p:spPr>
            <a:xfrm>
              <a:off x="4732275" y="2617400"/>
              <a:ext cx="582350" cy="679925"/>
            </a:xfrm>
            <a:custGeom>
              <a:avLst/>
              <a:gdLst/>
              <a:ahLst/>
              <a:cxnLst/>
              <a:rect l="0" t="0" r="0" b="0"/>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679" name="Google Shape;2679;p264"/>
            <p:cNvSpPr/>
            <p:nvPr/>
          </p:nvSpPr>
          <p:spPr>
            <a:xfrm>
              <a:off x="5448725" y="2392725"/>
              <a:ext cx="139950" cy="905175"/>
            </a:xfrm>
            <a:custGeom>
              <a:avLst/>
              <a:gdLst/>
              <a:ahLst/>
              <a:cxnLst/>
              <a:rect l="0" t="0" r="0" b="0"/>
              <a:pathLst>
                <a:path w="5598" h="36207" extrusionOk="0">
                  <a:moveTo>
                    <a:pt x="1" y="0"/>
                  </a:moveTo>
                  <a:lnTo>
                    <a:pt x="1" y="36206"/>
                  </a:lnTo>
                  <a:lnTo>
                    <a:pt x="5598" y="36206"/>
                  </a:lnTo>
                  <a:lnTo>
                    <a:pt x="5598" y="0"/>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680" name="Google Shape;2680;p264"/>
            <p:cNvSpPr/>
            <p:nvPr/>
          </p:nvSpPr>
          <p:spPr>
            <a:xfrm>
              <a:off x="1841475" y="2392725"/>
              <a:ext cx="617775" cy="904600"/>
            </a:xfrm>
            <a:custGeom>
              <a:avLst/>
              <a:gdLst/>
              <a:ahLst/>
              <a:cxnLst/>
              <a:rect l="0" t="0" r="0" b="0"/>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681" name="Google Shape;2681;p264"/>
            <p:cNvSpPr/>
            <p:nvPr/>
          </p:nvSpPr>
          <p:spPr>
            <a:xfrm>
              <a:off x="4278825" y="2482125"/>
              <a:ext cx="369275" cy="814025"/>
            </a:xfrm>
            <a:custGeom>
              <a:avLst/>
              <a:gdLst/>
              <a:ahLst/>
              <a:cxnLst/>
              <a:rect l="0" t="0" r="0" b="0"/>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682" name="Google Shape;2682;p264"/>
            <p:cNvSpPr/>
            <p:nvPr/>
          </p:nvSpPr>
          <p:spPr>
            <a:xfrm>
              <a:off x="5652525" y="3180600"/>
              <a:ext cx="117875" cy="117300"/>
            </a:xfrm>
            <a:custGeom>
              <a:avLst/>
              <a:gdLst/>
              <a:ahLst/>
              <a:cxnLst/>
              <a:rect l="0" t="0" r="0" b="0"/>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cxnSp>
        <p:nvCxnSpPr>
          <p:cNvPr id="2683" name="Google Shape;2683;p264"/>
          <p:cNvCxnSpPr/>
          <p:nvPr/>
        </p:nvCxnSpPr>
        <p:spPr>
          <a:xfrm rot="10800000">
            <a:off x="295728" y="2131916"/>
            <a:ext cx="524700" cy="0"/>
          </a:xfrm>
          <a:prstGeom prst="straightConnector1">
            <a:avLst/>
          </a:prstGeom>
          <a:noFill/>
          <a:ln w="28575" cap="flat" cmpd="sng">
            <a:solidFill>
              <a:schemeClr val="dk1"/>
            </a:solidFill>
            <a:prstDash val="solid"/>
            <a:round/>
            <a:headEnd type="none" w="med" len="med"/>
            <a:tailEnd type="none" w="med" len="med"/>
          </a:ln>
        </p:spPr>
      </p:cxnSp>
      <p:sp>
        <p:nvSpPr>
          <p:cNvPr id="2684" name="Google Shape;2684;p264"/>
          <p:cNvSpPr txBox="1">
            <a:spLocks noGrp="1"/>
          </p:cNvSpPr>
          <p:nvPr>
            <p:ph type="subTitle" idx="1"/>
          </p:nvPr>
        </p:nvSpPr>
        <p:spPr>
          <a:xfrm>
            <a:off x="193350" y="2274300"/>
            <a:ext cx="2751300" cy="1495200"/>
          </a:xfrm>
          <a:prstGeom prst="rect">
            <a:avLst/>
          </a:prstGeom>
          <a:noFill/>
          <a:ln>
            <a:noFill/>
          </a:ln>
        </p:spPr>
        <p:txBody>
          <a:bodyPr spcFirstLastPara="1" wrap="square" lIns="91425" tIns="91425" rIns="91425" bIns="91425" anchor="t" anchorCtr="0"/>
          <a:lstStyle>
            <a:lvl1pPr lvl="0" rtl="0">
              <a:lnSpc>
                <a:spcPct val="110000"/>
              </a:lnSpc>
              <a:spcBef>
                <a:spcPts val="0"/>
              </a:spcBef>
              <a:spcAft>
                <a:spcPts val="0"/>
              </a:spcAft>
              <a:buNone/>
              <a:defRPr sz="1300">
                <a:solidFill>
                  <a:srgbClr val="FFFFFF"/>
                </a:solidFill>
                <a:latin typeface="Proxima Nova"/>
                <a:ea typeface="Proxima Nova"/>
                <a:cs typeface="Proxima Nova"/>
                <a:sym typeface="Proxima Nova"/>
              </a:defRPr>
            </a:lvl1pPr>
            <a:lvl2pPr lvl="1" rtl="0">
              <a:spcBef>
                <a:spcPts val="150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85" name="Google Shape;2685;p264"/>
          <p:cNvSpPr txBox="1">
            <a:spLocks noGrp="1"/>
          </p:cNvSpPr>
          <p:nvPr>
            <p:ph type="body" idx="2"/>
          </p:nvPr>
        </p:nvSpPr>
        <p:spPr>
          <a:xfrm>
            <a:off x="3810675" y="549625"/>
            <a:ext cx="5047200" cy="4120200"/>
          </a:xfrm>
          <a:prstGeom prst="rect">
            <a:avLst/>
          </a:prstGeom>
          <a:noFill/>
          <a:ln>
            <a:noFill/>
          </a:ln>
        </p:spPr>
        <p:txBody>
          <a:bodyPr spcFirstLastPara="1" wrap="square" lIns="91425" tIns="91425" rIns="91425" bIns="91425" anchor="ctr" anchorCtr="0"/>
          <a:lstStyle>
            <a:lvl1pPr marL="457200" lvl="0" indent="-330200" rtl="0">
              <a:lnSpc>
                <a:spcPct val="110000"/>
              </a:lnSpc>
              <a:spcBef>
                <a:spcPts val="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1pPr>
            <a:lvl2pPr marL="914400" lvl="1" indent="-3302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2pPr>
            <a:lvl3pPr marL="1371600" lvl="2" indent="-3302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3pPr>
            <a:lvl4pPr marL="1828800" lvl="3" indent="-3302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4pPr>
            <a:lvl5pPr marL="2286000" lvl="4" indent="-3302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5pPr>
            <a:lvl6pPr marL="2743200" lvl="5" indent="-3302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6pPr>
            <a:lvl7pPr marL="3200400" lvl="6" indent="-3302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7pPr>
            <a:lvl8pPr marL="3657600" lvl="7" indent="-3302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8pPr>
            <a:lvl9pPr marL="4114800" lvl="8" indent="-330200" rtl="0">
              <a:lnSpc>
                <a:spcPct val="110000"/>
              </a:lnSpc>
              <a:spcBef>
                <a:spcPts val="2000"/>
              </a:spcBef>
              <a:spcAft>
                <a:spcPts val="2000"/>
              </a:spcAft>
              <a:buClr>
                <a:schemeClr val="dk1"/>
              </a:buClr>
              <a:buSzPts val="1600"/>
              <a:buFont typeface="Proxima Nova"/>
              <a:buChar char="■"/>
              <a:defRPr sz="1600">
                <a:solidFill>
                  <a:schemeClr val="dk1"/>
                </a:solidFill>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1300478186"/>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matchingName="3 – Standard 1 1">
  <p:cSld name="3 – Standard 1 1">
    <p:spTree>
      <p:nvGrpSpPr>
        <p:cNvPr id="1" name="Shape 2686"/>
        <p:cNvGrpSpPr/>
        <p:nvPr/>
      </p:nvGrpSpPr>
      <p:grpSpPr>
        <a:xfrm>
          <a:off x="0" y="0"/>
          <a:ext cx="0" cy="0"/>
          <a:chOff x="0" y="0"/>
          <a:chExt cx="0" cy="0"/>
        </a:xfrm>
      </p:grpSpPr>
      <p:sp>
        <p:nvSpPr>
          <p:cNvPr id="2687" name="Google Shape;2687;p265"/>
          <p:cNvSpPr txBox="1">
            <a:spLocks noGrp="1"/>
          </p:cNvSpPr>
          <p:nvPr>
            <p:ph type="title"/>
          </p:nvPr>
        </p:nvSpPr>
        <p:spPr>
          <a:xfrm>
            <a:off x="192475" y="151275"/>
            <a:ext cx="8663100" cy="3939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2500" b="1">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688" name="Google Shape;2688;p265"/>
          <p:cNvGrpSpPr/>
          <p:nvPr/>
        </p:nvGrpSpPr>
        <p:grpSpPr>
          <a:xfrm>
            <a:off x="287525" y="4854556"/>
            <a:ext cx="634914" cy="148716"/>
            <a:chOff x="1841475" y="2392725"/>
            <a:chExt cx="3928925" cy="920275"/>
          </a:xfrm>
        </p:grpSpPr>
        <p:sp>
          <p:nvSpPr>
            <p:cNvPr id="2689" name="Google Shape;2689;p265"/>
            <p:cNvSpPr/>
            <p:nvPr/>
          </p:nvSpPr>
          <p:spPr>
            <a:xfrm>
              <a:off x="2574175" y="2392725"/>
              <a:ext cx="139950" cy="905175"/>
            </a:xfrm>
            <a:custGeom>
              <a:avLst/>
              <a:gdLst/>
              <a:ahLst/>
              <a:cxnLst/>
              <a:rect l="0" t="0" r="0" b="0"/>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690" name="Google Shape;2690;p265"/>
            <p:cNvSpPr/>
            <p:nvPr/>
          </p:nvSpPr>
          <p:spPr>
            <a:xfrm>
              <a:off x="2816875" y="2626700"/>
              <a:ext cx="703700" cy="686300"/>
            </a:xfrm>
            <a:custGeom>
              <a:avLst/>
              <a:gdLst/>
              <a:ahLst/>
              <a:cxnLst/>
              <a:rect l="0" t="0" r="0" b="0"/>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691" name="Google Shape;2691;p265"/>
            <p:cNvSpPr/>
            <p:nvPr/>
          </p:nvSpPr>
          <p:spPr>
            <a:xfrm>
              <a:off x="3557125" y="2626700"/>
              <a:ext cx="614900" cy="685700"/>
            </a:xfrm>
            <a:custGeom>
              <a:avLst/>
              <a:gdLst/>
              <a:ahLst/>
              <a:cxnLst/>
              <a:rect l="0" t="0" r="0" b="0"/>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692" name="Google Shape;2692;p265"/>
            <p:cNvSpPr/>
            <p:nvPr/>
          </p:nvSpPr>
          <p:spPr>
            <a:xfrm>
              <a:off x="4732275" y="2617400"/>
              <a:ext cx="582350" cy="679925"/>
            </a:xfrm>
            <a:custGeom>
              <a:avLst/>
              <a:gdLst/>
              <a:ahLst/>
              <a:cxnLst/>
              <a:rect l="0" t="0" r="0" b="0"/>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693" name="Google Shape;2693;p265"/>
            <p:cNvSpPr/>
            <p:nvPr/>
          </p:nvSpPr>
          <p:spPr>
            <a:xfrm>
              <a:off x="5448725" y="2392725"/>
              <a:ext cx="139950" cy="905175"/>
            </a:xfrm>
            <a:custGeom>
              <a:avLst/>
              <a:gdLst/>
              <a:ahLst/>
              <a:cxnLst/>
              <a:rect l="0" t="0" r="0" b="0"/>
              <a:pathLst>
                <a:path w="5598" h="36207" extrusionOk="0">
                  <a:moveTo>
                    <a:pt x="1" y="0"/>
                  </a:moveTo>
                  <a:lnTo>
                    <a:pt x="1" y="36206"/>
                  </a:lnTo>
                  <a:lnTo>
                    <a:pt x="5598" y="36206"/>
                  </a:lnTo>
                  <a:lnTo>
                    <a:pt x="5598" y="0"/>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694" name="Google Shape;2694;p265"/>
            <p:cNvSpPr/>
            <p:nvPr/>
          </p:nvSpPr>
          <p:spPr>
            <a:xfrm>
              <a:off x="1841475" y="2392725"/>
              <a:ext cx="617775" cy="904600"/>
            </a:xfrm>
            <a:custGeom>
              <a:avLst/>
              <a:gdLst/>
              <a:ahLst/>
              <a:cxnLst/>
              <a:rect l="0" t="0" r="0" b="0"/>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695" name="Google Shape;2695;p265"/>
            <p:cNvSpPr/>
            <p:nvPr/>
          </p:nvSpPr>
          <p:spPr>
            <a:xfrm>
              <a:off x="4278825" y="2482125"/>
              <a:ext cx="369275" cy="814025"/>
            </a:xfrm>
            <a:custGeom>
              <a:avLst/>
              <a:gdLst/>
              <a:ahLst/>
              <a:cxnLst/>
              <a:rect l="0" t="0" r="0" b="0"/>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696" name="Google Shape;2696;p265"/>
            <p:cNvSpPr/>
            <p:nvPr/>
          </p:nvSpPr>
          <p:spPr>
            <a:xfrm>
              <a:off x="5652525" y="3180600"/>
              <a:ext cx="117875" cy="117300"/>
            </a:xfrm>
            <a:custGeom>
              <a:avLst/>
              <a:gdLst/>
              <a:ahLst/>
              <a:cxnLst/>
              <a:rect l="0" t="0" r="0" b="0"/>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2697" name="Google Shape;2697;p265"/>
          <p:cNvSpPr txBox="1">
            <a:spLocks noGrp="1"/>
          </p:cNvSpPr>
          <p:nvPr>
            <p:ph type="body" idx="1"/>
          </p:nvPr>
        </p:nvSpPr>
        <p:spPr>
          <a:xfrm>
            <a:off x="915400" y="900400"/>
            <a:ext cx="7333200" cy="3769500"/>
          </a:xfrm>
          <a:prstGeom prst="rect">
            <a:avLst/>
          </a:prstGeom>
          <a:noFill/>
          <a:ln>
            <a:noFill/>
          </a:ln>
        </p:spPr>
        <p:txBody>
          <a:bodyPr spcFirstLastPara="1" wrap="square" lIns="91425" tIns="91425" rIns="91425" bIns="91425" anchor="t" anchorCtr="0"/>
          <a:lstStyle>
            <a:lvl1pPr marL="457200" lvl="0" indent="-317500" rtl="0">
              <a:lnSpc>
                <a:spcPct val="110000"/>
              </a:lnSpc>
              <a:spcBef>
                <a:spcPts val="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1pPr>
            <a:lvl2pPr marL="914400" lvl="1"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2pPr>
            <a:lvl3pPr marL="1371600" lvl="2"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3pPr>
            <a:lvl4pPr marL="1828800" lvl="3"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4pPr>
            <a:lvl5pPr marL="2286000" lvl="4"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5pPr>
            <a:lvl6pPr marL="2743200" lvl="5"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6pPr>
            <a:lvl7pPr marL="3200400" lvl="6"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7pPr>
            <a:lvl8pPr marL="3657600" lvl="7"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8pPr>
            <a:lvl9pPr marL="4114800" lvl="8" indent="-317500" rtl="0">
              <a:lnSpc>
                <a:spcPct val="110000"/>
              </a:lnSpc>
              <a:spcBef>
                <a:spcPts val="1000"/>
              </a:spcBef>
              <a:spcAft>
                <a:spcPts val="1000"/>
              </a:spcAft>
              <a:buClr>
                <a:schemeClr val="dk1"/>
              </a:buClr>
              <a:buSzPts val="1400"/>
              <a:buFont typeface="Proxima Nova"/>
              <a:buChar char="■"/>
              <a:defRPr>
                <a:solidFill>
                  <a:schemeClr val="dk1"/>
                </a:solidFill>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220704851"/>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matchingName="5 – Split w/ Image 1 1">
  <p:cSld name="5 – Split w/ Image 1 1">
    <p:spTree>
      <p:nvGrpSpPr>
        <p:cNvPr id="1" name="Shape 2698"/>
        <p:cNvGrpSpPr/>
        <p:nvPr/>
      </p:nvGrpSpPr>
      <p:grpSpPr>
        <a:xfrm>
          <a:off x="0" y="0"/>
          <a:ext cx="0" cy="0"/>
          <a:chOff x="0" y="0"/>
          <a:chExt cx="0" cy="0"/>
        </a:xfrm>
      </p:grpSpPr>
      <p:sp>
        <p:nvSpPr>
          <p:cNvPr id="2699" name="Google Shape;2699;p266"/>
          <p:cNvSpPr/>
          <p:nvPr/>
        </p:nvSpPr>
        <p:spPr>
          <a:xfrm>
            <a:off x="4572000" y="0"/>
            <a:ext cx="4572000" cy="5143500"/>
          </a:xfrm>
          <a:prstGeom prst="rect">
            <a:avLst/>
          </a:prstGeom>
          <a:solidFill>
            <a:srgbClr val="EFEFE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Proxima Nova"/>
                <a:ea typeface="Proxima Nova"/>
                <a:cs typeface="Proxima Nova"/>
                <a:sym typeface="Proxima Nova"/>
              </a:rPr>
              <a:t>Cover w/ Image</a:t>
            </a:r>
            <a:endParaRPr sz="1000">
              <a:solidFill>
                <a:schemeClr val="dk1"/>
              </a:solidFill>
              <a:latin typeface="Proxima Nova"/>
              <a:ea typeface="Proxima Nova"/>
              <a:cs typeface="Proxima Nova"/>
              <a:sym typeface="Proxima Nova"/>
            </a:endParaRPr>
          </a:p>
        </p:txBody>
      </p:sp>
      <p:cxnSp>
        <p:nvCxnSpPr>
          <p:cNvPr id="2700" name="Google Shape;2700;p266"/>
          <p:cNvCxnSpPr/>
          <p:nvPr/>
        </p:nvCxnSpPr>
        <p:spPr>
          <a:xfrm>
            <a:off x="4572000" y="-214525"/>
            <a:ext cx="0" cy="119700"/>
          </a:xfrm>
          <a:prstGeom prst="straightConnector1">
            <a:avLst/>
          </a:prstGeom>
          <a:noFill/>
          <a:ln w="9525" cap="flat" cmpd="sng">
            <a:solidFill>
              <a:srgbClr val="D9D9D9"/>
            </a:solidFill>
            <a:prstDash val="solid"/>
            <a:round/>
            <a:headEnd type="none" w="med" len="med"/>
            <a:tailEnd type="none" w="med" len="med"/>
          </a:ln>
        </p:spPr>
      </p:cxnSp>
      <p:grpSp>
        <p:nvGrpSpPr>
          <p:cNvPr id="2701" name="Google Shape;2701;p266"/>
          <p:cNvGrpSpPr/>
          <p:nvPr/>
        </p:nvGrpSpPr>
        <p:grpSpPr>
          <a:xfrm>
            <a:off x="287525" y="4854556"/>
            <a:ext cx="634914" cy="148716"/>
            <a:chOff x="1841475" y="2392725"/>
            <a:chExt cx="3928925" cy="920275"/>
          </a:xfrm>
        </p:grpSpPr>
        <p:sp>
          <p:nvSpPr>
            <p:cNvPr id="2702" name="Google Shape;2702;p266"/>
            <p:cNvSpPr/>
            <p:nvPr/>
          </p:nvSpPr>
          <p:spPr>
            <a:xfrm>
              <a:off x="2574175" y="2392725"/>
              <a:ext cx="139950" cy="905175"/>
            </a:xfrm>
            <a:custGeom>
              <a:avLst/>
              <a:gdLst/>
              <a:ahLst/>
              <a:cxnLst/>
              <a:rect l="0" t="0" r="0" b="0"/>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703" name="Google Shape;2703;p266"/>
            <p:cNvSpPr/>
            <p:nvPr/>
          </p:nvSpPr>
          <p:spPr>
            <a:xfrm>
              <a:off x="2816875" y="2626700"/>
              <a:ext cx="703700" cy="686300"/>
            </a:xfrm>
            <a:custGeom>
              <a:avLst/>
              <a:gdLst/>
              <a:ahLst/>
              <a:cxnLst/>
              <a:rect l="0" t="0" r="0" b="0"/>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704" name="Google Shape;2704;p266"/>
            <p:cNvSpPr/>
            <p:nvPr/>
          </p:nvSpPr>
          <p:spPr>
            <a:xfrm>
              <a:off x="3557125" y="2626700"/>
              <a:ext cx="614900" cy="685700"/>
            </a:xfrm>
            <a:custGeom>
              <a:avLst/>
              <a:gdLst/>
              <a:ahLst/>
              <a:cxnLst/>
              <a:rect l="0" t="0" r="0" b="0"/>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705" name="Google Shape;2705;p266"/>
            <p:cNvSpPr/>
            <p:nvPr/>
          </p:nvSpPr>
          <p:spPr>
            <a:xfrm>
              <a:off x="4732275" y="2617400"/>
              <a:ext cx="582350" cy="679925"/>
            </a:xfrm>
            <a:custGeom>
              <a:avLst/>
              <a:gdLst/>
              <a:ahLst/>
              <a:cxnLst/>
              <a:rect l="0" t="0" r="0" b="0"/>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706" name="Google Shape;2706;p266"/>
            <p:cNvSpPr/>
            <p:nvPr/>
          </p:nvSpPr>
          <p:spPr>
            <a:xfrm>
              <a:off x="5448725" y="2392725"/>
              <a:ext cx="139950" cy="905175"/>
            </a:xfrm>
            <a:custGeom>
              <a:avLst/>
              <a:gdLst/>
              <a:ahLst/>
              <a:cxnLst/>
              <a:rect l="0" t="0" r="0" b="0"/>
              <a:pathLst>
                <a:path w="5598" h="36207" extrusionOk="0">
                  <a:moveTo>
                    <a:pt x="1" y="0"/>
                  </a:moveTo>
                  <a:lnTo>
                    <a:pt x="1" y="36206"/>
                  </a:lnTo>
                  <a:lnTo>
                    <a:pt x="5598" y="36206"/>
                  </a:lnTo>
                  <a:lnTo>
                    <a:pt x="5598" y="0"/>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707" name="Google Shape;2707;p266"/>
            <p:cNvSpPr/>
            <p:nvPr/>
          </p:nvSpPr>
          <p:spPr>
            <a:xfrm>
              <a:off x="1841475" y="2392725"/>
              <a:ext cx="617775" cy="904600"/>
            </a:xfrm>
            <a:custGeom>
              <a:avLst/>
              <a:gdLst/>
              <a:ahLst/>
              <a:cxnLst/>
              <a:rect l="0" t="0" r="0" b="0"/>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708" name="Google Shape;2708;p266"/>
            <p:cNvSpPr/>
            <p:nvPr/>
          </p:nvSpPr>
          <p:spPr>
            <a:xfrm>
              <a:off x="4278825" y="2482125"/>
              <a:ext cx="369275" cy="814025"/>
            </a:xfrm>
            <a:custGeom>
              <a:avLst/>
              <a:gdLst/>
              <a:ahLst/>
              <a:cxnLst/>
              <a:rect l="0" t="0" r="0" b="0"/>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709" name="Google Shape;2709;p266"/>
            <p:cNvSpPr/>
            <p:nvPr/>
          </p:nvSpPr>
          <p:spPr>
            <a:xfrm>
              <a:off x="5652525" y="3180600"/>
              <a:ext cx="117875" cy="117300"/>
            </a:xfrm>
            <a:custGeom>
              <a:avLst/>
              <a:gdLst/>
              <a:ahLst/>
              <a:cxnLst/>
              <a:rect l="0" t="0" r="0" b="0"/>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2710" name="Google Shape;2710;p266"/>
          <p:cNvSpPr txBox="1">
            <a:spLocks noGrp="1"/>
          </p:cNvSpPr>
          <p:nvPr>
            <p:ph type="title"/>
          </p:nvPr>
        </p:nvSpPr>
        <p:spPr>
          <a:xfrm>
            <a:off x="192475" y="151275"/>
            <a:ext cx="4281300" cy="3939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2500" b="1">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11" name="Google Shape;2711;p266"/>
          <p:cNvSpPr txBox="1">
            <a:spLocks noGrp="1"/>
          </p:cNvSpPr>
          <p:nvPr>
            <p:ph type="body" idx="1"/>
          </p:nvPr>
        </p:nvSpPr>
        <p:spPr>
          <a:xfrm>
            <a:off x="192475" y="900400"/>
            <a:ext cx="4254600" cy="3769500"/>
          </a:xfrm>
          <a:prstGeom prst="rect">
            <a:avLst/>
          </a:prstGeom>
          <a:noFill/>
          <a:ln>
            <a:noFill/>
          </a:ln>
        </p:spPr>
        <p:txBody>
          <a:bodyPr spcFirstLastPara="1" wrap="square" lIns="91425" tIns="91425" rIns="91425" bIns="91425" anchor="t" anchorCtr="0"/>
          <a:lstStyle>
            <a:lvl1pPr marL="457200" lvl="0" indent="-330200" rtl="0">
              <a:lnSpc>
                <a:spcPct val="110000"/>
              </a:lnSpc>
              <a:spcBef>
                <a:spcPts val="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1pPr>
            <a:lvl2pPr marL="914400" lvl="1" indent="-330200" rtl="0">
              <a:lnSpc>
                <a:spcPct val="110000"/>
              </a:lnSpc>
              <a:spcBef>
                <a:spcPts val="1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2pPr>
            <a:lvl3pPr marL="1371600" lvl="2" indent="-330200" rtl="0">
              <a:lnSpc>
                <a:spcPct val="110000"/>
              </a:lnSpc>
              <a:spcBef>
                <a:spcPts val="1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3pPr>
            <a:lvl4pPr marL="1828800" lvl="3" indent="-330200" rtl="0">
              <a:lnSpc>
                <a:spcPct val="110000"/>
              </a:lnSpc>
              <a:spcBef>
                <a:spcPts val="1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4pPr>
            <a:lvl5pPr marL="2286000" lvl="4" indent="-330200" rtl="0">
              <a:lnSpc>
                <a:spcPct val="110000"/>
              </a:lnSpc>
              <a:spcBef>
                <a:spcPts val="1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5pPr>
            <a:lvl6pPr marL="2743200" lvl="5" indent="-330200" rtl="0">
              <a:lnSpc>
                <a:spcPct val="110000"/>
              </a:lnSpc>
              <a:spcBef>
                <a:spcPts val="1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6pPr>
            <a:lvl7pPr marL="3200400" lvl="6" indent="-330200" rtl="0">
              <a:lnSpc>
                <a:spcPct val="110000"/>
              </a:lnSpc>
              <a:spcBef>
                <a:spcPts val="1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7pPr>
            <a:lvl8pPr marL="3657600" lvl="7" indent="-330200" rtl="0">
              <a:lnSpc>
                <a:spcPct val="110000"/>
              </a:lnSpc>
              <a:spcBef>
                <a:spcPts val="1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8pPr>
            <a:lvl9pPr marL="4114800" lvl="8" indent="-330200" rtl="0">
              <a:lnSpc>
                <a:spcPct val="110000"/>
              </a:lnSpc>
              <a:spcBef>
                <a:spcPts val="1000"/>
              </a:spcBef>
              <a:spcAft>
                <a:spcPts val="1000"/>
              </a:spcAft>
              <a:buClr>
                <a:schemeClr val="dk1"/>
              </a:buClr>
              <a:buSzPts val="1600"/>
              <a:buFont typeface="Proxima Nova"/>
              <a:buChar char="■"/>
              <a:defRPr sz="1600">
                <a:solidFill>
                  <a:schemeClr val="dk1"/>
                </a:solidFill>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2989032812"/>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matchingName="4 – Sidebar 1 1">
  <p:cSld name="4 – Sidebar 1 1">
    <p:spTree>
      <p:nvGrpSpPr>
        <p:cNvPr id="1" name="Shape 2712"/>
        <p:cNvGrpSpPr/>
        <p:nvPr/>
      </p:nvGrpSpPr>
      <p:grpSpPr>
        <a:xfrm>
          <a:off x="0" y="0"/>
          <a:ext cx="0" cy="0"/>
          <a:chOff x="0" y="0"/>
          <a:chExt cx="0" cy="0"/>
        </a:xfrm>
      </p:grpSpPr>
      <p:cxnSp>
        <p:nvCxnSpPr>
          <p:cNvPr id="2713" name="Google Shape;2713;p267"/>
          <p:cNvCxnSpPr/>
          <p:nvPr/>
        </p:nvCxnSpPr>
        <p:spPr>
          <a:xfrm rot="10800000">
            <a:off x="6081375" y="905700"/>
            <a:ext cx="0" cy="3764400"/>
          </a:xfrm>
          <a:prstGeom prst="straightConnector1">
            <a:avLst/>
          </a:prstGeom>
          <a:noFill/>
          <a:ln w="19050" cap="flat" cmpd="sng">
            <a:solidFill>
              <a:srgbClr val="D9D9D9"/>
            </a:solidFill>
            <a:prstDash val="solid"/>
            <a:round/>
            <a:headEnd type="none" w="sm" len="sm"/>
            <a:tailEnd type="none" w="sm" len="sm"/>
          </a:ln>
        </p:spPr>
      </p:cxnSp>
      <p:sp>
        <p:nvSpPr>
          <p:cNvPr id="2714" name="Google Shape;2714;p267"/>
          <p:cNvSpPr txBox="1">
            <a:spLocks noGrp="1"/>
          </p:cNvSpPr>
          <p:nvPr>
            <p:ph type="title"/>
          </p:nvPr>
        </p:nvSpPr>
        <p:spPr>
          <a:xfrm>
            <a:off x="192475" y="151275"/>
            <a:ext cx="8663100" cy="3939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2500" b="1">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715" name="Google Shape;2715;p267"/>
          <p:cNvGrpSpPr/>
          <p:nvPr/>
        </p:nvGrpSpPr>
        <p:grpSpPr>
          <a:xfrm>
            <a:off x="287525" y="4854556"/>
            <a:ext cx="634914" cy="148716"/>
            <a:chOff x="1841475" y="2392725"/>
            <a:chExt cx="3928925" cy="920275"/>
          </a:xfrm>
        </p:grpSpPr>
        <p:sp>
          <p:nvSpPr>
            <p:cNvPr id="2716" name="Google Shape;2716;p267"/>
            <p:cNvSpPr/>
            <p:nvPr/>
          </p:nvSpPr>
          <p:spPr>
            <a:xfrm>
              <a:off x="2574175" y="2392725"/>
              <a:ext cx="139950" cy="905175"/>
            </a:xfrm>
            <a:custGeom>
              <a:avLst/>
              <a:gdLst/>
              <a:ahLst/>
              <a:cxnLst/>
              <a:rect l="0" t="0" r="0" b="0"/>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717" name="Google Shape;2717;p267"/>
            <p:cNvSpPr/>
            <p:nvPr/>
          </p:nvSpPr>
          <p:spPr>
            <a:xfrm>
              <a:off x="2816875" y="2626700"/>
              <a:ext cx="703700" cy="686300"/>
            </a:xfrm>
            <a:custGeom>
              <a:avLst/>
              <a:gdLst/>
              <a:ahLst/>
              <a:cxnLst/>
              <a:rect l="0" t="0" r="0" b="0"/>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718" name="Google Shape;2718;p267"/>
            <p:cNvSpPr/>
            <p:nvPr/>
          </p:nvSpPr>
          <p:spPr>
            <a:xfrm>
              <a:off x="3557125" y="2626700"/>
              <a:ext cx="614900" cy="685700"/>
            </a:xfrm>
            <a:custGeom>
              <a:avLst/>
              <a:gdLst/>
              <a:ahLst/>
              <a:cxnLst/>
              <a:rect l="0" t="0" r="0" b="0"/>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719" name="Google Shape;2719;p267"/>
            <p:cNvSpPr/>
            <p:nvPr/>
          </p:nvSpPr>
          <p:spPr>
            <a:xfrm>
              <a:off x="4732275" y="2617400"/>
              <a:ext cx="582350" cy="679925"/>
            </a:xfrm>
            <a:custGeom>
              <a:avLst/>
              <a:gdLst/>
              <a:ahLst/>
              <a:cxnLst/>
              <a:rect l="0" t="0" r="0" b="0"/>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720" name="Google Shape;2720;p267"/>
            <p:cNvSpPr/>
            <p:nvPr/>
          </p:nvSpPr>
          <p:spPr>
            <a:xfrm>
              <a:off x="5448725" y="2392725"/>
              <a:ext cx="139950" cy="905175"/>
            </a:xfrm>
            <a:custGeom>
              <a:avLst/>
              <a:gdLst/>
              <a:ahLst/>
              <a:cxnLst/>
              <a:rect l="0" t="0" r="0" b="0"/>
              <a:pathLst>
                <a:path w="5598" h="36207" extrusionOk="0">
                  <a:moveTo>
                    <a:pt x="1" y="0"/>
                  </a:moveTo>
                  <a:lnTo>
                    <a:pt x="1" y="36206"/>
                  </a:lnTo>
                  <a:lnTo>
                    <a:pt x="5598" y="36206"/>
                  </a:lnTo>
                  <a:lnTo>
                    <a:pt x="5598" y="0"/>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721" name="Google Shape;2721;p267"/>
            <p:cNvSpPr/>
            <p:nvPr/>
          </p:nvSpPr>
          <p:spPr>
            <a:xfrm>
              <a:off x="1841475" y="2392725"/>
              <a:ext cx="617775" cy="904600"/>
            </a:xfrm>
            <a:custGeom>
              <a:avLst/>
              <a:gdLst/>
              <a:ahLst/>
              <a:cxnLst/>
              <a:rect l="0" t="0" r="0" b="0"/>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722" name="Google Shape;2722;p267"/>
            <p:cNvSpPr/>
            <p:nvPr/>
          </p:nvSpPr>
          <p:spPr>
            <a:xfrm>
              <a:off x="4278825" y="2482125"/>
              <a:ext cx="369275" cy="814025"/>
            </a:xfrm>
            <a:custGeom>
              <a:avLst/>
              <a:gdLst/>
              <a:ahLst/>
              <a:cxnLst/>
              <a:rect l="0" t="0" r="0" b="0"/>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723" name="Google Shape;2723;p267"/>
            <p:cNvSpPr/>
            <p:nvPr/>
          </p:nvSpPr>
          <p:spPr>
            <a:xfrm>
              <a:off x="5652525" y="3180600"/>
              <a:ext cx="117875" cy="117300"/>
            </a:xfrm>
            <a:custGeom>
              <a:avLst/>
              <a:gdLst/>
              <a:ahLst/>
              <a:cxnLst/>
              <a:rect l="0" t="0" r="0" b="0"/>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cxnSp>
        <p:nvCxnSpPr>
          <p:cNvPr id="2724" name="Google Shape;2724;p267"/>
          <p:cNvCxnSpPr/>
          <p:nvPr/>
        </p:nvCxnSpPr>
        <p:spPr>
          <a:xfrm>
            <a:off x="6078286" y="-214525"/>
            <a:ext cx="0" cy="119700"/>
          </a:xfrm>
          <a:prstGeom prst="straightConnector1">
            <a:avLst/>
          </a:prstGeom>
          <a:noFill/>
          <a:ln w="9525" cap="flat" cmpd="sng">
            <a:solidFill>
              <a:srgbClr val="D9D9D9"/>
            </a:solidFill>
            <a:prstDash val="solid"/>
            <a:round/>
            <a:headEnd type="none" w="med" len="med"/>
            <a:tailEnd type="none" w="med" len="med"/>
          </a:ln>
        </p:spPr>
      </p:cxnSp>
      <p:sp>
        <p:nvSpPr>
          <p:cNvPr id="2725" name="Google Shape;2725;p267"/>
          <p:cNvSpPr txBox="1">
            <a:spLocks noGrp="1"/>
          </p:cNvSpPr>
          <p:nvPr>
            <p:ph type="body" idx="1"/>
          </p:nvPr>
        </p:nvSpPr>
        <p:spPr>
          <a:xfrm>
            <a:off x="192475" y="900400"/>
            <a:ext cx="5618700" cy="3769500"/>
          </a:xfrm>
          <a:prstGeom prst="rect">
            <a:avLst/>
          </a:prstGeom>
          <a:noFill/>
          <a:ln>
            <a:noFill/>
          </a:ln>
        </p:spPr>
        <p:txBody>
          <a:bodyPr spcFirstLastPara="1" wrap="square" lIns="91425" tIns="91425" rIns="91425" bIns="91425" anchor="t" anchorCtr="0"/>
          <a:lstStyle>
            <a:lvl1pPr marL="457200" lvl="0" indent="-317500" rtl="0">
              <a:lnSpc>
                <a:spcPct val="110000"/>
              </a:lnSpc>
              <a:spcBef>
                <a:spcPts val="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1pPr>
            <a:lvl2pPr marL="914400" lvl="1"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2pPr>
            <a:lvl3pPr marL="1371600" lvl="2"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3pPr>
            <a:lvl4pPr marL="1828800" lvl="3"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4pPr>
            <a:lvl5pPr marL="2286000" lvl="4"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5pPr>
            <a:lvl6pPr marL="2743200" lvl="5"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6pPr>
            <a:lvl7pPr marL="3200400" lvl="6"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7pPr>
            <a:lvl8pPr marL="3657600" lvl="7"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8pPr>
            <a:lvl9pPr marL="4114800" lvl="8" indent="-317500" rtl="0">
              <a:lnSpc>
                <a:spcPct val="110000"/>
              </a:lnSpc>
              <a:spcBef>
                <a:spcPts val="1000"/>
              </a:spcBef>
              <a:spcAft>
                <a:spcPts val="1000"/>
              </a:spcAft>
              <a:buClr>
                <a:schemeClr val="dk1"/>
              </a:buClr>
              <a:buSzPts val="1400"/>
              <a:buFont typeface="Proxima Nova"/>
              <a:buChar char="■"/>
              <a:defRPr>
                <a:solidFill>
                  <a:schemeClr val="dk1"/>
                </a:solidFill>
                <a:latin typeface="Proxima Nova"/>
                <a:ea typeface="Proxima Nova"/>
                <a:cs typeface="Proxima Nova"/>
                <a:sym typeface="Proxima Nova"/>
              </a:defRPr>
            </a:lvl9pPr>
          </a:lstStyle>
          <a:p>
            <a:endParaRPr/>
          </a:p>
        </p:txBody>
      </p:sp>
      <p:sp>
        <p:nvSpPr>
          <p:cNvPr id="2726" name="Google Shape;2726;p267"/>
          <p:cNvSpPr txBox="1">
            <a:spLocks noGrp="1"/>
          </p:cNvSpPr>
          <p:nvPr>
            <p:ph type="body" idx="2"/>
          </p:nvPr>
        </p:nvSpPr>
        <p:spPr>
          <a:xfrm>
            <a:off x="6222125" y="900400"/>
            <a:ext cx="2729400" cy="3769500"/>
          </a:xfrm>
          <a:prstGeom prst="rect">
            <a:avLst/>
          </a:prstGeom>
          <a:noFill/>
          <a:ln>
            <a:noFill/>
          </a:ln>
        </p:spPr>
        <p:txBody>
          <a:bodyPr spcFirstLastPara="1" wrap="square" lIns="91425" tIns="91425" rIns="91425" bIns="91425" anchor="t" anchorCtr="0"/>
          <a:lstStyle>
            <a:lvl1pPr marL="457200" lvl="0" indent="-311150" rtl="0">
              <a:lnSpc>
                <a:spcPct val="110000"/>
              </a:lnSpc>
              <a:spcBef>
                <a:spcPts val="0"/>
              </a:spcBef>
              <a:spcAft>
                <a:spcPts val="0"/>
              </a:spcAft>
              <a:buClr>
                <a:schemeClr val="lt2"/>
              </a:buClr>
              <a:buSzPts val="1300"/>
              <a:buFont typeface="Proxima Nova"/>
              <a:buChar char="●"/>
              <a:defRPr sz="1300" b="1">
                <a:solidFill>
                  <a:schemeClr val="lt2"/>
                </a:solidFill>
                <a:latin typeface="Proxima Nova"/>
                <a:ea typeface="Proxima Nova"/>
                <a:cs typeface="Proxima Nova"/>
                <a:sym typeface="Proxima Nova"/>
              </a:defRPr>
            </a:lvl1pPr>
            <a:lvl2pPr marL="914400" lvl="1" indent="-311150" rtl="0">
              <a:lnSpc>
                <a:spcPct val="110000"/>
              </a:lnSpc>
              <a:spcBef>
                <a:spcPts val="2000"/>
              </a:spcBef>
              <a:spcAft>
                <a:spcPts val="0"/>
              </a:spcAft>
              <a:buClr>
                <a:schemeClr val="lt2"/>
              </a:buClr>
              <a:buSzPts val="1300"/>
              <a:buFont typeface="Proxima Nova"/>
              <a:buChar char="○"/>
              <a:defRPr sz="1300" b="1">
                <a:solidFill>
                  <a:schemeClr val="lt2"/>
                </a:solidFill>
                <a:latin typeface="Proxima Nova"/>
                <a:ea typeface="Proxima Nova"/>
                <a:cs typeface="Proxima Nova"/>
                <a:sym typeface="Proxima Nova"/>
              </a:defRPr>
            </a:lvl2pPr>
            <a:lvl3pPr marL="1371600" lvl="2" indent="-311150" rtl="0">
              <a:lnSpc>
                <a:spcPct val="110000"/>
              </a:lnSpc>
              <a:spcBef>
                <a:spcPts val="2000"/>
              </a:spcBef>
              <a:spcAft>
                <a:spcPts val="0"/>
              </a:spcAft>
              <a:buClr>
                <a:schemeClr val="lt2"/>
              </a:buClr>
              <a:buSzPts val="1300"/>
              <a:buFont typeface="Proxima Nova"/>
              <a:buChar char="■"/>
              <a:defRPr sz="1300" b="1">
                <a:solidFill>
                  <a:schemeClr val="lt2"/>
                </a:solidFill>
                <a:latin typeface="Proxima Nova"/>
                <a:ea typeface="Proxima Nova"/>
                <a:cs typeface="Proxima Nova"/>
                <a:sym typeface="Proxima Nova"/>
              </a:defRPr>
            </a:lvl3pPr>
            <a:lvl4pPr marL="1828800" lvl="3" indent="-311150" rtl="0">
              <a:lnSpc>
                <a:spcPct val="110000"/>
              </a:lnSpc>
              <a:spcBef>
                <a:spcPts val="2000"/>
              </a:spcBef>
              <a:spcAft>
                <a:spcPts val="0"/>
              </a:spcAft>
              <a:buClr>
                <a:schemeClr val="lt2"/>
              </a:buClr>
              <a:buSzPts val="1300"/>
              <a:buFont typeface="Proxima Nova"/>
              <a:buChar char="●"/>
              <a:defRPr sz="1300" b="1">
                <a:solidFill>
                  <a:schemeClr val="lt2"/>
                </a:solidFill>
                <a:latin typeface="Proxima Nova"/>
                <a:ea typeface="Proxima Nova"/>
                <a:cs typeface="Proxima Nova"/>
                <a:sym typeface="Proxima Nova"/>
              </a:defRPr>
            </a:lvl4pPr>
            <a:lvl5pPr marL="2286000" lvl="4" indent="-311150" rtl="0">
              <a:lnSpc>
                <a:spcPct val="110000"/>
              </a:lnSpc>
              <a:spcBef>
                <a:spcPts val="2000"/>
              </a:spcBef>
              <a:spcAft>
                <a:spcPts val="0"/>
              </a:spcAft>
              <a:buClr>
                <a:schemeClr val="lt2"/>
              </a:buClr>
              <a:buSzPts val="1300"/>
              <a:buFont typeface="Proxima Nova"/>
              <a:buChar char="○"/>
              <a:defRPr sz="1300" b="1">
                <a:solidFill>
                  <a:schemeClr val="lt2"/>
                </a:solidFill>
                <a:latin typeface="Proxima Nova"/>
                <a:ea typeface="Proxima Nova"/>
                <a:cs typeface="Proxima Nova"/>
                <a:sym typeface="Proxima Nova"/>
              </a:defRPr>
            </a:lvl5pPr>
            <a:lvl6pPr marL="2743200" lvl="5" indent="-311150" rtl="0">
              <a:lnSpc>
                <a:spcPct val="110000"/>
              </a:lnSpc>
              <a:spcBef>
                <a:spcPts val="2000"/>
              </a:spcBef>
              <a:spcAft>
                <a:spcPts val="0"/>
              </a:spcAft>
              <a:buClr>
                <a:schemeClr val="lt2"/>
              </a:buClr>
              <a:buSzPts val="1300"/>
              <a:buFont typeface="Proxima Nova"/>
              <a:buChar char="■"/>
              <a:defRPr sz="1300" b="1">
                <a:solidFill>
                  <a:schemeClr val="lt2"/>
                </a:solidFill>
                <a:latin typeface="Proxima Nova"/>
                <a:ea typeface="Proxima Nova"/>
                <a:cs typeface="Proxima Nova"/>
                <a:sym typeface="Proxima Nova"/>
              </a:defRPr>
            </a:lvl6pPr>
            <a:lvl7pPr marL="3200400" lvl="6" indent="-311150" rtl="0">
              <a:lnSpc>
                <a:spcPct val="110000"/>
              </a:lnSpc>
              <a:spcBef>
                <a:spcPts val="2000"/>
              </a:spcBef>
              <a:spcAft>
                <a:spcPts val="0"/>
              </a:spcAft>
              <a:buClr>
                <a:schemeClr val="lt2"/>
              </a:buClr>
              <a:buSzPts val="1300"/>
              <a:buFont typeface="Proxima Nova"/>
              <a:buChar char="●"/>
              <a:defRPr sz="1300" b="1">
                <a:solidFill>
                  <a:schemeClr val="lt2"/>
                </a:solidFill>
                <a:latin typeface="Proxima Nova"/>
                <a:ea typeface="Proxima Nova"/>
                <a:cs typeface="Proxima Nova"/>
                <a:sym typeface="Proxima Nova"/>
              </a:defRPr>
            </a:lvl7pPr>
            <a:lvl8pPr marL="3657600" lvl="7" indent="-311150" rtl="0">
              <a:lnSpc>
                <a:spcPct val="110000"/>
              </a:lnSpc>
              <a:spcBef>
                <a:spcPts val="2000"/>
              </a:spcBef>
              <a:spcAft>
                <a:spcPts val="0"/>
              </a:spcAft>
              <a:buClr>
                <a:schemeClr val="lt2"/>
              </a:buClr>
              <a:buSzPts val="1300"/>
              <a:buFont typeface="Proxima Nova"/>
              <a:buChar char="○"/>
              <a:defRPr sz="1300" b="1">
                <a:solidFill>
                  <a:schemeClr val="lt2"/>
                </a:solidFill>
                <a:latin typeface="Proxima Nova"/>
                <a:ea typeface="Proxima Nova"/>
                <a:cs typeface="Proxima Nova"/>
                <a:sym typeface="Proxima Nova"/>
              </a:defRPr>
            </a:lvl8pPr>
            <a:lvl9pPr marL="4114800" lvl="8" indent="-311150" rtl="0">
              <a:lnSpc>
                <a:spcPct val="110000"/>
              </a:lnSpc>
              <a:spcBef>
                <a:spcPts val="2000"/>
              </a:spcBef>
              <a:spcAft>
                <a:spcPts val="2000"/>
              </a:spcAft>
              <a:buClr>
                <a:schemeClr val="lt2"/>
              </a:buClr>
              <a:buSzPts val="1300"/>
              <a:buFont typeface="Proxima Nova"/>
              <a:buChar char="■"/>
              <a:defRPr sz="1300" b="1">
                <a:solidFill>
                  <a:schemeClr val="lt2"/>
                </a:solidFill>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2519786134"/>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matchingName="3 – Standard 1">
  <p:cSld name="3 – Standard 1">
    <p:spTree>
      <p:nvGrpSpPr>
        <p:cNvPr id="1" name="Shape 1249"/>
        <p:cNvGrpSpPr/>
        <p:nvPr/>
      </p:nvGrpSpPr>
      <p:grpSpPr>
        <a:xfrm>
          <a:off x="0" y="0"/>
          <a:ext cx="0" cy="0"/>
          <a:chOff x="0" y="0"/>
          <a:chExt cx="0" cy="0"/>
        </a:xfrm>
      </p:grpSpPr>
      <p:sp>
        <p:nvSpPr>
          <p:cNvPr id="1250" name="Google Shape;1250;p129"/>
          <p:cNvSpPr txBox="1">
            <a:spLocks noGrp="1"/>
          </p:cNvSpPr>
          <p:nvPr>
            <p:ph type="title"/>
          </p:nvPr>
        </p:nvSpPr>
        <p:spPr>
          <a:xfrm>
            <a:off x="192475" y="151275"/>
            <a:ext cx="8663100" cy="393900"/>
          </a:xfrm>
          <a:prstGeom prst="rect">
            <a:avLst/>
          </a:prstGeom>
          <a:noFill/>
          <a:ln>
            <a:noFill/>
          </a:ln>
        </p:spPr>
        <p:txBody>
          <a:bodyPr spcFirstLastPara="1" wrap="square" lIns="68575" tIns="68575" rIns="68575" bIns="68575" anchor="t" anchorCtr="0"/>
          <a:lstStyle>
            <a:lvl1pPr marR="0" lvl="0" algn="l" rtl="0">
              <a:lnSpc>
                <a:spcPct val="100000"/>
              </a:lnSpc>
              <a:spcBef>
                <a:spcPts val="0"/>
              </a:spcBef>
              <a:spcAft>
                <a:spcPts val="0"/>
              </a:spcAft>
              <a:buClr>
                <a:srgbClr val="000000"/>
              </a:buClr>
              <a:buSzPts val="2500"/>
              <a:buFont typeface="Arial"/>
              <a:buNone/>
              <a:defRPr sz="2500" b="1"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251" name="Google Shape;1251;p129"/>
          <p:cNvGrpSpPr/>
          <p:nvPr/>
        </p:nvGrpSpPr>
        <p:grpSpPr>
          <a:xfrm>
            <a:off x="287525" y="4854557"/>
            <a:ext cx="634914" cy="148716"/>
            <a:chOff x="1841475" y="2392725"/>
            <a:chExt cx="3928925" cy="920275"/>
          </a:xfrm>
        </p:grpSpPr>
        <p:sp>
          <p:nvSpPr>
            <p:cNvPr id="1252" name="Google Shape;1252;p129"/>
            <p:cNvSpPr/>
            <p:nvPr/>
          </p:nvSpPr>
          <p:spPr>
            <a:xfrm>
              <a:off x="2574175" y="2392725"/>
              <a:ext cx="139950" cy="905175"/>
            </a:xfrm>
            <a:custGeom>
              <a:avLst/>
              <a:gdLst/>
              <a:ahLst/>
              <a:cxnLst/>
              <a:rect l="0" t="0" r="0" b="0"/>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
          <p:nvSpPr>
            <p:cNvPr id="1253" name="Google Shape;1253;p129"/>
            <p:cNvSpPr/>
            <p:nvPr/>
          </p:nvSpPr>
          <p:spPr>
            <a:xfrm>
              <a:off x="2816875" y="2626700"/>
              <a:ext cx="703700" cy="686300"/>
            </a:xfrm>
            <a:custGeom>
              <a:avLst/>
              <a:gdLst/>
              <a:ahLst/>
              <a:cxnLst/>
              <a:rect l="0" t="0" r="0" b="0"/>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
          <p:nvSpPr>
            <p:cNvPr id="1254" name="Google Shape;1254;p129"/>
            <p:cNvSpPr/>
            <p:nvPr/>
          </p:nvSpPr>
          <p:spPr>
            <a:xfrm>
              <a:off x="3557125" y="2626700"/>
              <a:ext cx="614900" cy="685700"/>
            </a:xfrm>
            <a:custGeom>
              <a:avLst/>
              <a:gdLst/>
              <a:ahLst/>
              <a:cxnLst/>
              <a:rect l="0" t="0" r="0" b="0"/>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
          <p:nvSpPr>
            <p:cNvPr id="1255" name="Google Shape;1255;p129"/>
            <p:cNvSpPr/>
            <p:nvPr/>
          </p:nvSpPr>
          <p:spPr>
            <a:xfrm>
              <a:off x="4732275" y="2617400"/>
              <a:ext cx="582350" cy="679925"/>
            </a:xfrm>
            <a:custGeom>
              <a:avLst/>
              <a:gdLst/>
              <a:ahLst/>
              <a:cxnLst/>
              <a:rect l="0" t="0" r="0" b="0"/>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
          <p:nvSpPr>
            <p:cNvPr id="1256" name="Google Shape;1256;p129"/>
            <p:cNvSpPr/>
            <p:nvPr/>
          </p:nvSpPr>
          <p:spPr>
            <a:xfrm>
              <a:off x="5448725" y="2392725"/>
              <a:ext cx="139950" cy="905175"/>
            </a:xfrm>
            <a:custGeom>
              <a:avLst/>
              <a:gdLst/>
              <a:ahLst/>
              <a:cxnLst/>
              <a:rect l="0" t="0" r="0" b="0"/>
              <a:pathLst>
                <a:path w="5598" h="36207" extrusionOk="0">
                  <a:moveTo>
                    <a:pt x="1" y="0"/>
                  </a:moveTo>
                  <a:lnTo>
                    <a:pt x="1" y="36206"/>
                  </a:lnTo>
                  <a:lnTo>
                    <a:pt x="5598" y="36206"/>
                  </a:lnTo>
                  <a:lnTo>
                    <a:pt x="5598" y="0"/>
                  </a:lnTo>
                  <a:close/>
                </a:path>
              </a:pathLst>
            </a:custGeom>
            <a:solidFill>
              <a:srgbClr val="008774"/>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
          <p:nvSpPr>
            <p:cNvPr id="1257" name="Google Shape;1257;p129"/>
            <p:cNvSpPr/>
            <p:nvPr/>
          </p:nvSpPr>
          <p:spPr>
            <a:xfrm>
              <a:off x="1841475" y="2392725"/>
              <a:ext cx="617775" cy="904600"/>
            </a:xfrm>
            <a:custGeom>
              <a:avLst/>
              <a:gdLst/>
              <a:ahLst/>
              <a:cxnLst/>
              <a:rect l="0" t="0" r="0" b="0"/>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
          <p:nvSpPr>
            <p:cNvPr id="1258" name="Google Shape;1258;p129"/>
            <p:cNvSpPr/>
            <p:nvPr/>
          </p:nvSpPr>
          <p:spPr>
            <a:xfrm>
              <a:off x="4278825" y="2482125"/>
              <a:ext cx="369275" cy="814025"/>
            </a:xfrm>
            <a:custGeom>
              <a:avLst/>
              <a:gdLst/>
              <a:ahLst/>
              <a:cxnLst/>
              <a:rect l="0" t="0" r="0" b="0"/>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
          <p:nvSpPr>
            <p:cNvPr id="1259" name="Google Shape;1259;p129"/>
            <p:cNvSpPr/>
            <p:nvPr/>
          </p:nvSpPr>
          <p:spPr>
            <a:xfrm>
              <a:off x="5652525" y="3180600"/>
              <a:ext cx="117875" cy="117300"/>
            </a:xfrm>
            <a:custGeom>
              <a:avLst/>
              <a:gdLst/>
              <a:ahLst/>
              <a:cxnLst/>
              <a:rect l="0" t="0" r="0" b="0"/>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grpSp>
      <p:sp>
        <p:nvSpPr>
          <p:cNvPr id="1260" name="Google Shape;1260;p129"/>
          <p:cNvSpPr txBox="1">
            <a:spLocks noGrp="1"/>
          </p:cNvSpPr>
          <p:nvPr>
            <p:ph type="body" idx="1"/>
          </p:nvPr>
        </p:nvSpPr>
        <p:spPr>
          <a:xfrm>
            <a:off x="915400" y="900400"/>
            <a:ext cx="7333200" cy="3769500"/>
          </a:xfrm>
          <a:prstGeom prst="rect">
            <a:avLst/>
          </a:prstGeom>
          <a:noFill/>
          <a:ln>
            <a:noFill/>
          </a:ln>
        </p:spPr>
        <p:txBody>
          <a:bodyPr spcFirstLastPara="1" wrap="square" lIns="68575" tIns="68575" rIns="68575" bIns="68575" anchor="t" anchorCtr="0"/>
          <a:lstStyle>
            <a:lvl1pPr marL="457200" marR="0" lvl="0" indent="-298450" algn="l" rtl="0">
              <a:lnSpc>
                <a:spcPct val="110000"/>
              </a:lnSpc>
              <a:spcBef>
                <a:spcPts val="0"/>
              </a:spcBef>
              <a:spcAft>
                <a:spcPts val="0"/>
              </a:spcAft>
              <a:buClr>
                <a:schemeClr val="dk1"/>
              </a:buClr>
              <a:buSzPts val="1100"/>
              <a:buFont typeface="Proxima Nova"/>
              <a:buChar char="●"/>
              <a:defRPr sz="1400" b="0" i="0" u="none" strike="noStrike" cap="none">
                <a:solidFill>
                  <a:schemeClr val="dk1"/>
                </a:solidFill>
                <a:latin typeface="Proxima Nova"/>
                <a:ea typeface="Proxima Nova"/>
                <a:cs typeface="Proxima Nova"/>
                <a:sym typeface="Proxima Nova"/>
              </a:defRPr>
            </a:lvl1pPr>
            <a:lvl2pPr marL="914400" marR="0" lvl="1" indent="-298450" algn="l" rtl="0">
              <a:lnSpc>
                <a:spcPct val="110000"/>
              </a:lnSpc>
              <a:spcBef>
                <a:spcPts val="1000"/>
              </a:spcBef>
              <a:spcAft>
                <a:spcPts val="0"/>
              </a:spcAft>
              <a:buClr>
                <a:schemeClr val="dk1"/>
              </a:buClr>
              <a:buSzPts val="1100"/>
              <a:buFont typeface="Proxima Nova"/>
              <a:buChar char="○"/>
              <a:defRPr sz="1400" b="0" i="0" u="none" strike="noStrike" cap="none">
                <a:solidFill>
                  <a:schemeClr val="dk1"/>
                </a:solidFill>
                <a:latin typeface="Proxima Nova"/>
                <a:ea typeface="Proxima Nova"/>
                <a:cs typeface="Proxima Nova"/>
                <a:sym typeface="Proxima Nova"/>
              </a:defRPr>
            </a:lvl2pPr>
            <a:lvl3pPr marL="1371600" marR="0" lvl="2" indent="-298450" algn="l" rtl="0">
              <a:lnSpc>
                <a:spcPct val="110000"/>
              </a:lnSpc>
              <a:spcBef>
                <a:spcPts val="1000"/>
              </a:spcBef>
              <a:spcAft>
                <a:spcPts val="0"/>
              </a:spcAft>
              <a:buClr>
                <a:schemeClr val="dk1"/>
              </a:buClr>
              <a:buSzPts val="1100"/>
              <a:buFont typeface="Proxima Nova"/>
              <a:buChar char="■"/>
              <a:defRPr sz="1400" b="0" i="0" u="none" strike="noStrike" cap="none">
                <a:solidFill>
                  <a:schemeClr val="dk1"/>
                </a:solidFill>
                <a:latin typeface="Proxima Nova"/>
                <a:ea typeface="Proxima Nova"/>
                <a:cs typeface="Proxima Nova"/>
                <a:sym typeface="Proxima Nova"/>
              </a:defRPr>
            </a:lvl3pPr>
            <a:lvl4pPr marL="1828800" marR="0" lvl="3" indent="-298450" algn="l" rtl="0">
              <a:lnSpc>
                <a:spcPct val="110000"/>
              </a:lnSpc>
              <a:spcBef>
                <a:spcPts val="1000"/>
              </a:spcBef>
              <a:spcAft>
                <a:spcPts val="0"/>
              </a:spcAft>
              <a:buClr>
                <a:schemeClr val="dk1"/>
              </a:buClr>
              <a:buSzPts val="1100"/>
              <a:buFont typeface="Proxima Nova"/>
              <a:buChar char="●"/>
              <a:defRPr sz="1400" b="0" i="0" u="none" strike="noStrike" cap="none">
                <a:solidFill>
                  <a:schemeClr val="dk1"/>
                </a:solidFill>
                <a:latin typeface="Proxima Nova"/>
                <a:ea typeface="Proxima Nova"/>
                <a:cs typeface="Proxima Nova"/>
                <a:sym typeface="Proxima Nova"/>
              </a:defRPr>
            </a:lvl4pPr>
            <a:lvl5pPr marL="2286000" marR="0" lvl="4" indent="-298450" algn="l" rtl="0">
              <a:lnSpc>
                <a:spcPct val="110000"/>
              </a:lnSpc>
              <a:spcBef>
                <a:spcPts val="1000"/>
              </a:spcBef>
              <a:spcAft>
                <a:spcPts val="0"/>
              </a:spcAft>
              <a:buClr>
                <a:schemeClr val="dk1"/>
              </a:buClr>
              <a:buSzPts val="1100"/>
              <a:buFont typeface="Proxima Nova"/>
              <a:buChar char="○"/>
              <a:defRPr sz="1400" b="0" i="0" u="none" strike="noStrike" cap="none">
                <a:solidFill>
                  <a:schemeClr val="dk1"/>
                </a:solidFill>
                <a:latin typeface="Proxima Nova"/>
                <a:ea typeface="Proxima Nova"/>
                <a:cs typeface="Proxima Nova"/>
                <a:sym typeface="Proxima Nova"/>
              </a:defRPr>
            </a:lvl5pPr>
            <a:lvl6pPr marL="2743200" marR="0" lvl="5" indent="-298450" algn="l" rtl="0">
              <a:lnSpc>
                <a:spcPct val="110000"/>
              </a:lnSpc>
              <a:spcBef>
                <a:spcPts val="1000"/>
              </a:spcBef>
              <a:spcAft>
                <a:spcPts val="0"/>
              </a:spcAft>
              <a:buClr>
                <a:schemeClr val="dk1"/>
              </a:buClr>
              <a:buSzPts val="1100"/>
              <a:buFont typeface="Proxima Nova"/>
              <a:buChar char="■"/>
              <a:defRPr sz="1400" b="0" i="0" u="none" strike="noStrike" cap="none">
                <a:solidFill>
                  <a:schemeClr val="dk1"/>
                </a:solidFill>
                <a:latin typeface="Proxima Nova"/>
                <a:ea typeface="Proxima Nova"/>
                <a:cs typeface="Proxima Nova"/>
                <a:sym typeface="Proxima Nova"/>
              </a:defRPr>
            </a:lvl6pPr>
            <a:lvl7pPr marL="3200400" marR="0" lvl="6" indent="-298450" algn="l" rtl="0">
              <a:lnSpc>
                <a:spcPct val="110000"/>
              </a:lnSpc>
              <a:spcBef>
                <a:spcPts val="1000"/>
              </a:spcBef>
              <a:spcAft>
                <a:spcPts val="0"/>
              </a:spcAft>
              <a:buClr>
                <a:schemeClr val="dk1"/>
              </a:buClr>
              <a:buSzPts val="1100"/>
              <a:buFont typeface="Proxima Nova"/>
              <a:buChar char="●"/>
              <a:defRPr sz="1400" b="0" i="0" u="none" strike="noStrike" cap="none">
                <a:solidFill>
                  <a:schemeClr val="dk1"/>
                </a:solidFill>
                <a:latin typeface="Proxima Nova"/>
                <a:ea typeface="Proxima Nova"/>
                <a:cs typeface="Proxima Nova"/>
                <a:sym typeface="Proxima Nova"/>
              </a:defRPr>
            </a:lvl7pPr>
            <a:lvl8pPr marL="3657600" marR="0" lvl="7" indent="-298450" algn="l" rtl="0">
              <a:lnSpc>
                <a:spcPct val="110000"/>
              </a:lnSpc>
              <a:spcBef>
                <a:spcPts val="1000"/>
              </a:spcBef>
              <a:spcAft>
                <a:spcPts val="0"/>
              </a:spcAft>
              <a:buClr>
                <a:schemeClr val="dk1"/>
              </a:buClr>
              <a:buSzPts val="1100"/>
              <a:buFont typeface="Proxima Nova"/>
              <a:buChar char="○"/>
              <a:defRPr sz="1400" b="0" i="0" u="none" strike="noStrike" cap="none">
                <a:solidFill>
                  <a:schemeClr val="dk1"/>
                </a:solidFill>
                <a:latin typeface="Proxima Nova"/>
                <a:ea typeface="Proxima Nova"/>
                <a:cs typeface="Proxima Nova"/>
                <a:sym typeface="Proxima Nova"/>
              </a:defRPr>
            </a:lvl8pPr>
            <a:lvl9pPr marL="4114800" marR="0" lvl="8" indent="-298450" algn="l" rtl="0">
              <a:lnSpc>
                <a:spcPct val="110000"/>
              </a:lnSpc>
              <a:spcBef>
                <a:spcPts val="1000"/>
              </a:spcBef>
              <a:spcAft>
                <a:spcPts val="1000"/>
              </a:spcAft>
              <a:buClr>
                <a:schemeClr val="dk1"/>
              </a:buClr>
              <a:buSzPts val="1100"/>
              <a:buFont typeface="Proxima Nova"/>
              <a:buChar char="■"/>
              <a:defRPr sz="1400" b="0" i="0" u="none" strike="noStrike" cap="none">
                <a:solidFill>
                  <a:schemeClr val="dk1"/>
                </a:solidFill>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1941942425"/>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matchingName="3 – Standard">
  <p:cSld name="3 – Standard">
    <p:spTree>
      <p:nvGrpSpPr>
        <p:cNvPr id="1" name="Shape 1261"/>
        <p:cNvGrpSpPr/>
        <p:nvPr/>
      </p:nvGrpSpPr>
      <p:grpSpPr>
        <a:xfrm>
          <a:off x="0" y="0"/>
          <a:ext cx="0" cy="0"/>
          <a:chOff x="0" y="0"/>
          <a:chExt cx="0" cy="0"/>
        </a:xfrm>
      </p:grpSpPr>
      <p:sp>
        <p:nvSpPr>
          <p:cNvPr id="1262" name="Google Shape;1262;p130"/>
          <p:cNvSpPr txBox="1">
            <a:spLocks noGrp="1"/>
          </p:cNvSpPr>
          <p:nvPr>
            <p:ph type="title"/>
          </p:nvPr>
        </p:nvSpPr>
        <p:spPr>
          <a:xfrm>
            <a:off x="192475" y="151275"/>
            <a:ext cx="8663100" cy="393900"/>
          </a:xfrm>
          <a:prstGeom prst="rect">
            <a:avLst/>
          </a:prstGeom>
          <a:noFill/>
          <a:ln>
            <a:noFill/>
          </a:ln>
        </p:spPr>
        <p:txBody>
          <a:bodyPr spcFirstLastPara="1" wrap="square" lIns="68575" tIns="68575" rIns="68575" bIns="68575" anchor="t" anchorCtr="0"/>
          <a:lstStyle>
            <a:lvl1pPr marR="0" lvl="0" algn="l" rtl="0">
              <a:lnSpc>
                <a:spcPct val="100000"/>
              </a:lnSpc>
              <a:spcBef>
                <a:spcPts val="0"/>
              </a:spcBef>
              <a:spcAft>
                <a:spcPts val="0"/>
              </a:spcAft>
              <a:buClr>
                <a:srgbClr val="000000"/>
              </a:buClr>
              <a:buSzPts val="2500"/>
              <a:buFont typeface="Arial"/>
              <a:buNone/>
              <a:defRPr sz="2500" b="1"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263" name="Google Shape;1263;p130"/>
          <p:cNvGrpSpPr/>
          <p:nvPr/>
        </p:nvGrpSpPr>
        <p:grpSpPr>
          <a:xfrm>
            <a:off x="287525" y="4854557"/>
            <a:ext cx="634914" cy="148716"/>
            <a:chOff x="1841475" y="2392725"/>
            <a:chExt cx="3928925" cy="920275"/>
          </a:xfrm>
        </p:grpSpPr>
        <p:sp>
          <p:nvSpPr>
            <p:cNvPr id="1264" name="Google Shape;1264;p130"/>
            <p:cNvSpPr/>
            <p:nvPr/>
          </p:nvSpPr>
          <p:spPr>
            <a:xfrm>
              <a:off x="2574175" y="2392725"/>
              <a:ext cx="139950" cy="905175"/>
            </a:xfrm>
            <a:custGeom>
              <a:avLst/>
              <a:gdLst/>
              <a:ahLst/>
              <a:cxnLst/>
              <a:rect l="0" t="0" r="0" b="0"/>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
          <p:nvSpPr>
            <p:cNvPr id="1265" name="Google Shape;1265;p130"/>
            <p:cNvSpPr/>
            <p:nvPr/>
          </p:nvSpPr>
          <p:spPr>
            <a:xfrm>
              <a:off x="2816875" y="2626700"/>
              <a:ext cx="703700" cy="686300"/>
            </a:xfrm>
            <a:custGeom>
              <a:avLst/>
              <a:gdLst/>
              <a:ahLst/>
              <a:cxnLst/>
              <a:rect l="0" t="0" r="0" b="0"/>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
          <p:nvSpPr>
            <p:cNvPr id="1266" name="Google Shape;1266;p130"/>
            <p:cNvSpPr/>
            <p:nvPr/>
          </p:nvSpPr>
          <p:spPr>
            <a:xfrm>
              <a:off x="3557125" y="2626700"/>
              <a:ext cx="614900" cy="685700"/>
            </a:xfrm>
            <a:custGeom>
              <a:avLst/>
              <a:gdLst/>
              <a:ahLst/>
              <a:cxnLst/>
              <a:rect l="0" t="0" r="0" b="0"/>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
          <p:nvSpPr>
            <p:cNvPr id="1267" name="Google Shape;1267;p130"/>
            <p:cNvSpPr/>
            <p:nvPr/>
          </p:nvSpPr>
          <p:spPr>
            <a:xfrm>
              <a:off x="4732275" y="2617400"/>
              <a:ext cx="582350" cy="679925"/>
            </a:xfrm>
            <a:custGeom>
              <a:avLst/>
              <a:gdLst/>
              <a:ahLst/>
              <a:cxnLst/>
              <a:rect l="0" t="0" r="0" b="0"/>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
          <p:nvSpPr>
            <p:cNvPr id="1268" name="Google Shape;1268;p130"/>
            <p:cNvSpPr/>
            <p:nvPr/>
          </p:nvSpPr>
          <p:spPr>
            <a:xfrm>
              <a:off x="5448725" y="2392725"/>
              <a:ext cx="139950" cy="905175"/>
            </a:xfrm>
            <a:custGeom>
              <a:avLst/>
              <a:gdLst/>
              <a:ahLst/>
              <a:cxnLst/>
              <a:rect l="0" t="0" r="0" b="0"/>
              <a:pathLst>
                <a:path w="5598" h="36207" extrusionOk="0">
                  <a:moveTo>
                    <a:pt x="1" y="0"/>
                  </a:moveTo>
                  <a:lnTo>
                    <a:pt x="1" y="36206"/>
                  </a:lnTo>
                  <a:lnTo>
                    <a:pt x="5598" y="36206"/>
                  </a:lnTo>
                  <a:lnTo>
                    <a:pt x="5598" y="0"/>
                  </a:lnTo>
                  <a:close/>
                </a:path>
              </a:pathLst>
            </a:custGeom>
            <a:solidFill>
              <a:srgbClr val="008774"/>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
          <p:nvSpPr>
            <p:cNvPr id="1269" name="Google Shape;1269;p130"/>
            <p:cNvSpPr/>
            <p:nvPr/>
          </p:nvSpPr>
          <p:spPr>
            <a:xfrm>
              <a:off x="1841475" y="2392725"/>
              <a:ext cx="617775" cy="904600"/>
            </a:xfrm>
            <a:custGeom>
              <a:avLst/>
              <a:gdLst/>
              <a:ahLst/>
              <a:cxnLst/>
              <a:rect l="0" t="0" r="0" b="0"/>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
          <p:nvSpPr>
            <p:cNvPr id="1270" name="Google Shape;1270;p130"/>
            <p:cNvSpPr/>
            <p:nvPr/>
          </p:nvSpPr>
          <p:spPr>
            <a:xfrm>
              <a:off x="4278825" y="2482125"/>
              <a:ext cx="369275" cy="814025"/>
            </a:xfrm>
            <a:custGeom>
              <a:avLst/>
              <a:gdLst/>
              <a:ahLst/>
              <a:cxnLst/>
              <a:rect l="0" t="0" r="0" b="0"/>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
          <p:nvSpPr>
            <p:cNvPr id="1271" name="Google Shape;1271;p130"/>
            <p:cNvSpPr/>
            <p:nvPr/>
          </p:nvSpPr>
          <p:spPr>
            <a:xfrm>
              <a:off x="5652525" y="3180600"/>
              <a:ext cx="117875" cy="117300"/>
            </a:xfrm>
            <a:custGeom>
              <a:avLst/>
              <a:gdLst/>
              <a:ahLst/>
              <a:cxnLst/>
              <a:rect l="0" t="0" r="0" b="0"/>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grpSp>
    </p:spTree>
    <p:extLst>
      <p:ext uri="{BB962C8B-B14F-4D97-AF65-F5344CB8AC3E}">
        <p14:creationId xmlns:p14="http://schemas.microsoft.com/office/powerpoint/2010/main" val="55425708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matchingName="5 – Split">
  <p:cSld name="5 – Split">
    <p:spTree>
      <p:nvGrpSpPr>
        <p:cNvPr id="1" name="Shape 1272"/>
        <p:cNvGrpSpPr/>
        <p:nvPr/>
      </p:nvGrpSpPr>
      <p:grpSpPr>
        <a:xfrm>
          <a:off x="0" y="0"/>
          <a:ext cx="0" cy="0"/>
          <a:chOff x="0" y="0"/>
          <a:chExt cx="0" cy="0"/>
        </a:xfrm>
      </p:grpSpPr>
      <p:cxnSp>
        <p:nvCxnSpPr>
          <p:cNvPr id="1273" name="Google Shape;1273;p131"/>
          <p:cNvCxnSpPr/>
          <p:nvPr/>
        </p:nvCxnSpPr>
        <p:spPr>
          <a:xfrm>
            <a:off x="4572000" y="-214525"/>
            <a:ext cx="0" cy="119700"/>
          </a:xfrm>
          <a:prstGeom prst="straightConnector1">
            <a:avLst/>
          </a:prstGeom>
          <a:noFill/>
          <a:ln w="9525" cap="flat" cmpd="sng">
            <a:solidFill>
              <a:srgbClr val="FFFFFF"/>
            </a:solidFill>
            <a:prstDash val="solid"/>
            <a:round/>
            <a:headEnd type="none" w="sm" len="sm"/>
            <a:tailEnd type="none" w="sm" len="sm"/>
          </a:ln>
        </p:spPr>
      </p:cxnSp>
      <p:grpSp>
        <p:nvGrpSpPr>
          <p:cNvPr id="1274" name="Google Shape;1274;p131"/>
          <p:cNvGrpSpPr/>
          <p:nvPr/>
        </p:nvGrpSpPr>
        <p:grpSpPr>
          <a:xfrm>
            <a:off x="287525" y="4854557"/>
            <a:ext cx="634914" cy="148716"/>
            <a:chOff x="1841475" y="2392725"/>
            <a:chExt cx="3928925" cy="920275"/>
          </a:xfrm>
        </p:grpSpPr>
        <p:sp>
          <p:nvSpPr>
            <p:cNvPr id="1275" name="Google Shape;1275;p131"/>
            <p:cNvSpPr/>
            <p:nvPr/>
          </p:nvSpPr>
          <p:spPr>
            <a:xfrm>
              <a:off x="2574175" y="2392725"/>
              <a:ext cx="139950" cy="905175"/>
            </a:xfrm>
            <a:custGeom>
              <a:avLst/>
              <a:gdLst/>
              <a:ahLst/>
              <a:cxnLst/>
              <a:rect l="0" t="0" r="0" b="0"/>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1276" name="Google Shape;1276;p131"/>
            <p:cNvSpPr/>
            <p:nvPr/>
          </p:nvSpPr>
          <p:spPr>
            <a:xfrm>
              <a:off x="2816875" y="2626700"/>
              <a:ext cx="703700" cy="686300"/>
            </a:xfrm>
            <a:custGeom>
              <a:avLst/>
              <a:gdLst/>
              <a:ahLst/>
              <a:cxnLst/>
              <a:rect l="0" t="0" r="0" b="0"/>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1277" name="Google Shape;1277;p131"/>
            <p:cNvSpPr/>
            <p:nvPr/>
          </p:nvSpPr>
          <p:spPr>
            <a:xfrm>
              <a:off x="3557125" y="2626700"/>
              <a:ext cx="614900" cy="685700"/>
            </a:xfrm>
            <a:custGeom>
              <a:avLst/>
              <a:gdLst/>
              <a:ahLst/>
              <a:cxnLst/>
              <a:rect l="0" t="0" r="0" b="0"/>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1278" name="Google Shape;1278;p131"/>
            <p:cNvSpPr/>
            <p:nvPr/>
          </p:nvSpPr>
          <p:spPr>
            <a:xfrm>
              <a:off x="4732275" y="2617400"/>
              <a:ext cx="582350" cy="679925"/>
            </a:xfrm>
            <a:custGeom>
              <a:avLst/>
              <a:gdLst/>
              <a:ahLst/>
              <a:cxnLst/>
              <a:rect l="0" t="0" r="0" b="0"/>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1279" name="Google Shape;1279;p131"/>
            <p:cNvSpPr/>
            <p:nvPr/>
          </p:nvSpPr>
          <p:spPr>
            <a:xfrm>
              <a:off x="5448725" y="2392725"/>
              <a:ext cx="139950" cy="905175"/>
            </a:xfrm>
            <a:custGeom>
              <a:avLst/>
              <a:gdLst/>
              <a:ahLst/>
              <a:cxnLst/>
              <a:rect l="0" t="0" r="0" b="0"/>
              <a:pathLst>
                <a:path w="5598" h="36207" extrusionOk="0">
                  <a:moveTo>
                    <a:pt x="1" y="0"/>
                  </a:moveTo>
                  <a:lnTo>
                    <a:pt x="1" y="36206"/>
                  </a:lnTo>
                  <a:lnTo>
                    <a:pt x="5598" y="36206"/>
                  </a:lnTo>
                  <a:lnTo>
                    <a:pt x="5598" y="0"/>
                  </a:lnTo>
                  <a:close/>
                </a:path>
              </a:pathLst>
            </a:custGeom>
            <a:solidFill>
              <a:srgbClr val="008774"/>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1280" name="Google Shape;1280;p131"/>
            <p:cNvSpPr/>
            <p:nvPr/>
          </p:nvSpPr>
          <p:spPr>
            <a:xfrm>
              <a:off x="1841475" y="2392725"/>
              <a:ext cx="617775" cy="904600"/>
            </a:xfrm>
            <a:custGeom>
              <a:avLst/>
              <a:gdLst/>
              <a:ahLst/>
              <a:cxnLst/>
              <a:rect l="0" t="0" r="0" b="0"/>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1281" name="Google Shape;1281;p131"/>
            <p:cNvSpPr/>
            <p:nvPr/>
          </p:nvSpPr>
          <p:spPr>
            <a:xfrm>
              <a:off x="4278825" y="2482125"/>
              <a:ext cx="369275" cy="814025"/>
            </a:xfrm>
            <a:custGeom>
              <a:avLst/>
              <a:gdLst/>
              <a:ahLst/>
              <a:cxnLst/>
              <a:rect l="0" t="0" r="0" b="0"/>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1282" name="Google Shape;1282;p131"/>
            <p:cNvSpPr/>
            <p:nvPr/>
          </p:nvSpPr>
          <p:spPr>
            <a:xfrm>
              <a:off x="5652525" y="3180600"/>
              <a:ext cx="117875" cy="117300"/>
            </a:xfrm>
            <a:custGeom>
              <a:avLst/>
              <a:gdLst/>
              <a:ahLst/>
              <a:cxnLst/>
              <a:rect l="0" t="0" r="0" b="0"/>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grpSp>
      <p:sp>
        <p:nvSpPr>
          <p:cNvPr id="1283" name="Google Shape;1283;p131"/>
          <p:cNvSpPr txBox="1">
            <a:spLocks noGrp="1"/>
          </p:cNvSpPr>
          <p:nvPr>
            <p:ph type="title"/>
          </p:nvPr>
        </p:nvSpPr>
        <p:spPr>
          <a:xfrm>
            <a:off x="192475" y="151275"/>
            <a:ext cx="8663100" cy="393900"/>
          </a:xfrm>
          <a:prstGeom prst="rect">
            <a:avLst/>
          </a:prstGeom>
          <a:noFill/>
          <a:ln>
            <a:noFill/>
          </a:ln>
        </p:spPr>
        <p:txBody>
          <a:bodyPr spcFirstLastPara="1" wrap="square" lIns="68575" tIns="68575" rIns="68575" bIns="68575" anchor="t" anchorCtr="0"/>
          <a:lstStyle>
            <a:lvl1pPr marR="0" lvl="0" algn="l" rtl="0">
              <a:lnSpc>
                <a:spcPct val="100000"/>
              </a:lnSpc>
              <a:spcBef>
                <a:spcPts val="0"/>
              </a:spcBef>
              <a:spcAft>
                <a:spcPts val="0"/>
              </a:spcAft>
              <a:buClr>
                <a:srgbClr val="000000"/>
              </a:buClr>
              <a:buSzPts val="2500"/>
              <a:buFont typeface="Arial"/>
              <a:buNone/>
              <a:defRPr sz="2500" b="1"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cxnSp>
        <p:nvCxnSpPr>
          <p:cNvPr id="1284" name="Google Shape;1284;p131"/>
          <p:cNvCxnSpPr/>
          <p:nvPr/>
        </p:nvCxnSpPr>
        <p:spPr>
          <a:xfrm rot="10800000">
            <a:off x="4572000" y="905700"/>
            <a:ext cx="0" cy="3764400"/>
          </a:xfrm>
          <a:prstGeom prst="straightConnector1">
            <a:avLst/>
          </a:prstGeom>
          <a:noFill/>
          <a:ln w="19050" cap="flat" cmpd="sng">
            <a:solidFill>
              <a:srgbClr val="D9D9D9"/>
            </a:solidFill>
            <a:prstDash val="solid"/>
            <a:round/>
            <a:headEnd type="none" w="sm" len="sm"/>
            <a:tailEnd type="none" w="sm" len="sm"/>
          </a:ln>
        </p:spPr>
      </p:cxnSp>
    </p:spTree>
    <p:extLst>
      <p:ext uri="{BB962C8B-B14F-4D97-AF65-F5344CB8AC3E}">
        <p14:creationId xmlns:p14="http://schemas.microsoft.com/office/powerpoint/2010/main" val="77523493"/>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matchingName="6 – Columns">
  <p:cSld name="6 – Columns">
    <p:spTree>
      <p:nvGrpSpPr>
        <p:cNvPr id="1" name="Shape 1285"/>
        <p:cNvGrpSpPr/>
        <p:nvPr/>
      </p:nvGrpSpPr>
      <p:grpSpPr>
        <a:xfrm>
          <a:off x="0" y="0"/>
          <a:ext cx="0" cy="0"/>
          <a:chOff x="0" y="0"/>
          <a:chExt cx="0" cy="0"/>
        </a:xfrm>
      </p:grpSpPr>
      <p:grpSp>
        <p:nvGrpSpPr>
          <p:cNvPr id="1286" name="Google Shape;1286;p132"/>
          <p:cNvGrpSpPr/>
          <p:nvPr/>
        </p:nvGrpSpPr>
        <p:grpSpPr>
          <a:xfrm>
            <a:off x="287525" y="4854557"/>
            <a:ext cx="634914" cy="148716"/>
            <a:chOff x="1841475" y="2392725"/>
            <a:chExt cx="3928925" cy="920275"/>
          </a:xfrm>
        </p:grpSpPr>
        <p:sp>
          <p:nvSpPr>
            <p:cNvPr id="1287" name="Google Shape;1287;p132"/>
            <p:cNvSpPr/>
            <p:nvPr/>
          </p:nvSpPr>
          <p:spPr>
            <a:xfrm>
              <a:off x="2574175" y="2392725"/>
              <a:ext cx="139950" cy="905175"/>
            </a:xfrm>
            <a:custGeom>
              <a:avLst/>
              <a:gdLst/>
              <a:ahLst/>
              <a:cxnLst/>
              <a:rect l="0" t="0" r="0" b="0"/>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1288" name="Google Shape;1288;p132"/>
            <p:cNvSpPr/>
            <p:nvPr/>
          </p:nvSpPr>
          <p:spPr>
            <a:xfrm>
              <a:off x="2816875" y="2626700"/>
              <a:ext cx="703700" cy="686300"/>
            </a:xfrm>
            <a:custGeom>
              <a:avLst/>
              <a:gdLst/>
              <a:ahLst/>
              <a:cxnLst/>
              <a:rect l="0" t="0" r="0" b="0"/>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1289" name="Google Shape;1289;p132"/>
            <p:cNvSpPr/>
            <p:nvPr/>
          </p:nvSpPr>
          <p:spPr>
            <a:xfrm>
              <a:off x="3557125" y="2626700"/>
              <a:ext cx="614900" cy="685700"/>
            </a:xfrm>
            <a:custGeom>
              <a:avLst/>
              <a:gdLst/>
              <a:ahLst/>
              <a:cxnLst/>
              <a:rect l="0" t="0" r="0" b="0"/>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1290" name="Google Shape;1290;p132"/>
            <p:cNvSpPr/>
            <p:nvPr/>
          </p:nvSpPr>
          <p:spPr>
            <a:xfrm>
              <a:off x="4732275" y="2617400"/>
              <a:ext cx="582350" cy="679925"/>
            </a:xfrm>
            <a:custGeom>
              <a:avLst/>
              <a:gdLst/>
              <a:ahLst/>
              <a:cxnLst/>
              <a:rect l="0" t="0" r="0" b="0"/>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1291" name="Google Shape;1291;p132"/>
            <p:cNvSpPr/>
            <p:nvPr/>
          </p:nvSpPr>
          <p:spPr>
            <a:xfrm>
              <a:off x="5448725" y="2392725"/>
              <a:ext cx="139950" cy="905175"/>
            </a:xfrm>
            <a:custGeom>
              <a:avLst/>
              <a:gdLst/>
              <a:ahLst/>
              <a:cxnLst/>
              <a:rect l="0" t="0" r="0" b="0"/>
              <a:pathLst>
                <a:path w="5598" h="36207" extrusionOk="0">
                  <a:moveTo>
                    <a:pt x="1" y="0"/>
                  </a:moveTo>
                  <a:lnTo>
                    <a:pt x="1" y="36206"/>
                  </a:lnTo>
                  <a:lnTo>
                    <a:pt x="5598" y="36206"/>
                  </a:lnTo>
                  <a:lnTo>
                    <a:pt x="5598" y="0"/>
                  </a:lnTo>
                  <a:close/>
                </a:path>
              </a:pathLst>
            </a:custGeom>
            <a:solidFill>
              <a:srgbClr val="008774"/>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1292" name="Google Shape;1292;p132"/>
            <p:cNvSpPr/>
            <p:nvPr/>
          </p:nvSpPr>
          <p:spPr>
            <a:xfrm>
              <a:off x="1841475" y="2392725"/>
              <a:ext cx="617775" cy="904600"/>
            </a:xfrm>
            <a:custGeom>
              <a:avLst/>
              <a:gdLst/>
              <a:ahLst/>
              <a:cxnLst/>
              <a:rect l="0" t="0" r="0" b="0"/>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1293" name="Google Shape;1293;p132"/>
            <p:cNvSpPr/>
            <p:nvPr/>
          </p:nvSpPr>
          <p:spPr>
            <a:xfrm>
              <a:off x="4278825" y="2482125"/>
              <a:ext cx="369275" cy="814025"/>
            </a:xfrm>
            <a:custGeom>
              <a:avLst/>
              <a:gdLst/>
              <a:ahLst/>
              <a:cxnLst/>
              <a:rect l="0" t="0" r="0" b="0"/>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1294" name="Google Shape;1294;p132"/>
            <p:cNvSpPr/>
            <p:nvPr/>
          </p:nvSpPr>
          <p:spPr>
            <a:xfrm>
              <a:off x="5652525" y="3180600"/>
              <a:ext cx="117875" cy="117300"/>
            </a:xfrm>
            <a:custGeom>
              <a:avLst/>
              <a:gdLst/>
              <a:ahLst/>
              <a:cxnLst/>
              <a:rect l="0" t="0" r="0" b="0"/>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grpSp>
      <p:sp>
        <p:nvSpPr>
          <p:cNvPr id="1295" name="Google Shape;1295;p132"/>
          <p:cNvSpPr txBox="1">
            <a:spLocks noGrp="1"/>
          </p:cNvSpPr>
          <p:nvPr>
            <p:ph type="title"/>
          </p:nvPr>
        </p:nvSpPr>
        <p:spPr>
          <a:xfrm>
            <a:off x="192475" y="151275"/>
            <a:ext cx="8663100" cy="393900"/>
          </a:xfrm>
          <a:prstGeom prst="rect">
            <a:avLst/>
          </a:prstGeom>
          <a:noFill/>
          <a:ln>
            <a:noFill/>
          </a:ln>
        </p:spPr>
        <p:txBody>
          <a:bodyPr spcFirstLastPara="1" wrap="square" lIns="68575" tIns="68575" rIns="68575" bIns="68575" anchor="t" anchorCtr="0"/>
          <a:lstStyle>
            <a:lvl1pPr marR="0" lvl="0" algn="l" rtl="0">
              <a:lnSpc>
                <a:spcPct val="100000"/>
              </a:lnSpc>
              <a:spcBef>
                <a:spcPts val="0"/>
              </a:spcBef>
              <a:spcAft>
                <a:spcPts val="0"/>
              </a:spcAft>
              <a:buClr>
                <a:srgbClr val="000000"/>
              </a:buClr>
              <a:buSzPts val="2500"/>
              <a:buFont typeface="Arial"/>
              <a:buNone/>
              <a:defRPr sz="2500" b="1"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cxnSp>
        <p:nvCxnSpPr>
          <p:cNvPr id="1296" name="Google Shape;1296;p132"/>
          <p:cNvCxnSpPr/>
          <p:nvPr/>
        </p:nvCxnSpPr>
        <p:spPr>
          <a:xfrm rot="10800000">
            <a:off x="6081375" y="905700"/>
            <a:ext cx="0" cy="3764400"/>
          </a:xfrm>
          <a:prstGeom prst="straightConnector1">
            <a:avLst/>
          </a:prstGeom>
          <a:noFill/>
          <a:ln w="19050" cap="flat" cmpd="sng">
            <a:solidFill>
              <a:srgbClr val="D9D9D9"/>
            </a:solidFill>
            <a:prstDash val="solid"/>
            <a:round/>
            <a:headEnd type="none" w="sm" len="sm"/>
            <a:tailEnd type="none" w="sm" len="sm"/>
          </a:ln>
        </p:spPr>
      </p:cxnSp>
      <p:cxnSp>
        <p:nvCxnSpPr>
          <p:cNvPr id="1297" name="Google Shape;1297;p132"/>
          <p:cNvCxnSpPr/>
          <p:nvPr/>
        </p:nvCxnSpPr>
        <p:spPr>
          <a:xfrm>
            <a:off x="6078286" y="-214525"/>
            <a:ext cx="0" cy="119700"/>
          </a:xfrm>
          <a:prstGeom prst="straightConnector1">
            <a:avLst/>
          </a:prstGeom>
          <a:noFill/>
          <a:ln w="9525" cap="flat" cmpd="sng">
            <a:solidFill>
              <a:srgbClr val="D9D9D9"/>
            </a:solidFill>
            <a:prstDash val="solid"/>
            <a:round/>
            <a:headEnd type="none" w="sm" len="sm"/>
            <a:tailEnd type="none" w="sm" len="sm"/>
          </a:ln>
        </p:spPr>
      </p:cxnSp>
      <p:cxnSp>
        <p:nvCxnSpPr>
          <p:cNvPr id="1298" name="Google Shape;1298;p132"/>
          <p:cNvCxnSpPr/>
          <p:nvPr/>
        </p:nvCxnSpPr>
        <p:spPr>
          <a:xfrm rot="10800000">
            <a:off x="3067875" y="905700"/>
            <a:ext cx="0" cy="3764400"/>
          </a:xfrm>
          <a:prstGeom prst="straightConnector1">
            <a:avLst/>
          </a:prstGeom>
          <a:noFill/>
          <a:ln w="19050" cap="flat" cmpd="sng">
            <a:solidFill>
              <a:srgbClr val="D9D9D9"/>
            </a:solidFill>
            <a:prstDash val="solid"/>
            <a:round/>
            <a:headEnd type="none" w="sm" len="sm"/>
            <a:tailEnd type="none" w="sm" len="sm"/>
          </a:ln>
        </p:spPr>
      </p:cxnSp>
      <p:cxnSp>
        <p:nvCxnSpPr>
          <p:cNvPr id="1299" name="Google Shape;1299;p132"/>
          <p:cNvCxnSpPr/>
          <p:nvPr/>
        </p:nvCxnSpPr>
        <p:spPr>
          <a:xfrm>
            <a:off x="3067886" y="-214525"/>
            <a:ext cx="0" cy="119700"/>
          </a:xfrm>
          <a:prstGeom prst="straightConnector1">
            <a:avLst/>
          </a:prstGeom>
          <a:noFill/>
          <a:ln w="9525" cap="flat" cmpd="sng">
            <a:solidFill>
              <a:srgbClr val="D9D9D9"/>
            </a:solidFill>
            <a:prstDash val="solid"/>
            <a:round/>
            <a:headEnd type="none" w="sm" len="sm"/>
            <a:tailEnd type="none" w="sm" len="sm"/>
          </a:ln>
        </p:spPr>
      </p:cxnSp>
      <p:sp>
        <p:nvSpPr>
          <p:cNvPr id="1300" name="Google Shape;1300;p132"/>
          <p:cNvSpPr txBox="1"/>
          <p:nvPr/>
        </p:nvSpPr>
        <p:spPr>
          <a:xfrm>
            <a:off x="192475" y="900400"/>
            <a:ext cx="2729400" cy="3769500"/>
          </a:xfrm>
          <a:prstGeom prst="rect">
            <a:avLst/>
          </a:prstGeom>
          <a:noFill/>
          <a:ln>
            <a:noFill/>
          </a:ln>
        </p:spPr>
        <p:txBody>
          <a:bodyPr spcFirstLastPara="1" wrap="square" lIns="91425" tIns="45700" rIns="91425" bIns="45700" anchor="t" anchorCtr="0">
            <a:noAutofit/>
          </a:bodyPr>
          <a:lstStyle/>
          <a:p>
            <a:pPr marL="0" marR="0" lvl="0" indent="0" algn="l" rtl="0">
              <a:lnSpc>
                <a:spcPct val="110000"/>
              </a:lnSpc>
              <a:spcBef>
                <a:spcPts val="0"/>
              </a:spcBef>
              <a:spcAft>
                <a:spcPts val="1000"/>
              </a:spcAft>
              <a:buClr>
                <a:schemeClr val="dk1"/>
              </a:buClr>
              <a:buSzPts val="1100"/>
              <a:buFont typeface="Arial"/>
              <a:buNone/>
            </a:pPr>
            <a:endParaRPr sz="1100">
              <a:solidFill>
                <a:schemeClr val="dk1"/>
              </a:solidFill>
              <a:latin typeface="Proxima Nova"/>
              <a:ea typeface="Proxima Nova"/>
              <a:cs typeface="Proxima Nova"/>
              <a:sym typeface="Proxima Nova"/>
            </a:endParaRPr>
          </a:p>
        </p:txBody>
      </p:sp>
      <p:sp>
        <p:nvSpPr>
          <p:cNvPr id="1301" name="Google Shape;1301;p132"/>
          <p:cNvSpPr txBox="1">
            <a:spLocks noGrp="1"/>
          </p:cNvSpPr>
          <p:nvPr>
            <p:ph type="body" idx="1"/>
          </p:nvPr>
        </p:nvSpPr>
        <p:spPr>
          <a:xfrm>
            <a:off x="192475" y="900400"/>
            <a:ext cx="2729400" cy="3769500"/>
          </a:xfrm>
          <a:prstGeom prst="rect">
            <a:avLst/>
          </a:prstGeom>
          <a:noFill/>
          <a:ln>
            <a:noFill/>
          </a:ln>
        </p:spPr>
        <p:txBody>
          <a:bodyPr spcFirstLastPara="1" wrap="square" lIns="68575" tIns="68575" rIns="68575" bIns="68575" anchor="t" anchorCtr="0"/>
          <a:lstStyle>
            <a:lvl1pPr marL="457200" marR="0" lvl="0" indent="-279400" algn="l" rtl="0">
              <a:lnSpc>
                <a:spcPct val="100000"/>
              </a:lnSpc>
              <a:spcBef>
                <a:spcPts val="0"/>
              </a:spcBef>
              <a:spcAft>
                <a:spcPts val="0"/>
              </a:spcAft>
              <a:buClr>
                <a:schemeClr val="dk1"/>
              </a:buClr>
              <a:buSzPts val="800"/>
              <a:buFont typeface="Proxima Nova"/>
              <a:buChar char="●"/>
              <a:defRPr sz="1100" b="0" i="0" u="none" strike="noStrike" cap="none">
                <a:solidFill>
                  <a:schemeClr val="dk1"/>
                </a:solidFill>
                <a:latin typeface="Proxima Nova"/>
                <a:ea typeface="Proxima Nova"/>
                <a:cs typeface="Proxima Nova"/>
                <a:sym typeface="Proxima Nova"/>
              </a:defRPr>
            </a:lvl1pPr>
            <a:lvl2pPr marL="914400" marR="0" lvl="1" indent="-279400" algn="l" rtl="0">
              <a:lnSpc>
                <a:spcPct val="100000"/>
              </a:lnSpc>
              <a:spcBef>
                <a:spcPts val="0"/>
              </a:spcBef>
              <a:spcAft>
                <a:spcPts val="0"/>
              </a:spcAft>
              <a:buClr>
                <a:schemeClr val="dk1"/>
              </a:buClr>
              <a:buSzPts val="800"/>
              <a:buFont typeface="Proxima Nova"/>
              <a:buChar char="○"/>
              <a:defRPr sz="1100" b="0" i="0" u="none" strike="noStrike" cap="none">
                <a:solidFill>
                  <a:schemeClr val="dk1"/>
                </a:solidFill>
                <a:latin typeface="Proxima Nova"/>
                <a:ea typeface="Proxima Nova"/>
                <a:cs typeface="Proxima Nova"/>
                <a:sym typeface="Proxima Nova"/>
              </a:defRPr>
            </a:lvl2pPr>
            <a:lvl3pPr marL="1371600" marR="0" lvl="2" indent="-279400" algn="l" rtl="0">
              <a:lnSpc>
                <a:spcPct val="100000"/>
              </a:lnSpc>
              <a:spcBef>
                <a:spcPts val="0"/>
              </a:spcBef>
              <a:spcAft>
                <a:spcPts val="0"/>
              </a:spcAft>
              <a:buClr>
                <a:schemeClr val="dk1"/>
              </a:buClr>
              <a:buSzPts val="800"/>
              <a:buFont typeface="Proxima Nova"/>
              <a:buChar char="■"/>
              <a:defRPr sz="1100" b="0" i="0" u="none" strike="noStrike" cap="none">
                <a:solidFill>
                  <a:schemeClr val="dk1"/>
                </a:solidFill>
                <a:latin typeface="Proxima Nova"/>
                <a:ea typeface="Proxima Nova"/>
                <a:cs typeface="Proxima Nova"/>
                <a:sym typeface="Proxima Nova"/>
              </a:defRPr>
            </a:lvl3pPr>
            <a:lvl4pPr marL="1828800" marR="0" lvl="3" indent="-279400" algn="l" rtl="0">
              <a:lnSpc>
                <a:spcPct val="100000"/>
              </a:lnSpc>
              <a:spcBef>
                <a:spcPts val="0"/>
              </a:spcBef>
              <a:spcAft>
                <a:spcPts val="0"/>
              </a:spcAft>
              <a:buClr>
                <a:schemeClr val="dk1"/>
              </a:buClr>
              <a:buSzPts val="800"/>
              <a:buFont typeface="Proxima Nova"/>
              <a:buChar char="●"/>
              <a:defRPr sz="1100" b="0" i="0" u="none" strike="noStrike" cap="none">
                <a:solidFill>
                  <a:schemeClr val="dk1"/>
                </a:solidFill>
                <a:latin typeface="Proxima Nova"/>
                <a:ea typeface="Proxima Nova"/>
                <a:cs typeface="Proxima Nova"/>
                <a:sym typeface="Proxima Nova"/>
              </a:defRPr>
            </a:lvl4pPr>
            <a:lvl5pPr marL="2286000" marR="0" lvl="4" indent="-279400" algn="l" rtl="0">
              <a:lnSpc>
                <a:spcPct val="100000"/>
              </a:lnSpc>
              <a:spcBef>
                <a:spcPts val="0"/>
              </a:spcBef>
              <a:spcAft>
                <a:spcPts val="0"/>
              </a:spcAft>
              <a:buClr>
                <a:schemeClr val="dk1"/>
              </a:buClr>
              <a:buSzPts val="800"/>
              <a:buFont typeface="Proxima Nova"/>
              <a:buChar char="○"/>
              <a:defRPr sz="1100" b="0" i="0" u="none" strike="noStrike" cap="none">
                <a:solidFill>
                  <a:schemeClr val="dk1"/>
                </a:solidFill>
                <a:latin typeface="Proxima Nova"/>
                <a:ea typeface="Proxima Nova"/>
                <a:cs typeface="Proxima Nova"/>
                <a:sym typeface="Proxima Nova"/>
              </a:defRPr>
            </a:lvl5pPr>
            <a:lvl6pPr marL="2743200" marR="0" lvl="5" indent="-279400" algn="l" rtl="0">
              <a:lnSpc>
                <a:spcPct val="100000"/>
              </a:lnSpc>
              <a:spcBef>
                <a:spcPts val="0"/>
              </a:spcBef>
              <a:spcAft>
                <a:spcPts val="0"/>
              </a:spcAft>
              <a:buClr>
                <a:schemeClr val="dk1"/>
              </a:buClr>
              <a:buSzPts val="800"/>
              <a:buFont typeface="Proxima Nova"/>
              <a:buChar char="■"/>
              <a:defRPr sz="1100" b="0" i="0" u="none" strike="noStrike" cap="none">
                <a:solidFill>
                  <a:schemeClr val="dk1"/>
                </a:solidFill>
                <a:latin typeface="Proxima Nova"/>
                <a:ea typeface="Proxima Nova"/>
                <a:cs typeface="Proxima Nova"/>
                <a:sym typeface="Proxima Nova"/>
              </a:defRPr>
            </a:lvl6pPr>
            <a:lvl7pPr marL="3200400" marR="0" lvl="6" indent="-279400" algn="l" rtl="0">
              <a:lnSpc>
                <a:spcPct val="100000"/>
              </a:lnSpc>
              <a:spcBef>
                <a:spcPts val="0"/>
              </a:spcBef>
              <a:spcAft>
                <a:spcPts val="0"/>
              </a:spcAft>
              <a:buClr>
                <a:schemeClr val="dk1"/>
              </a:buClr>
              <a:buSzPts val="800"/>
              <a:buFont typeface="Proxima Nova"/>
              <a:buChar char="●"/>
              <a:defRPr sz="1100" b="0" i="0" u="none" strike="noStrike" cap="none">
                <a:solidFill>
                  <a:schemeClr val="dk1"/>
                </a:solidFill>
                <a:latin typeface="Proxima Nova"/>
                <a:ea typeface="Proxima Nova"/>
                <a:cs typeface="Proxima Nova"/>
                <a:sym typeface="Proxima Nova"/>
              </a:defRPr>
            </a:lvl7pPr>
            <a:lvl8pPr marL="3657600" marR="0" lvl="7" indent="-279400" algn="l" rtl="0">
              <a:lnSpc>
                <a:spcPct val="100000"/>
              </a:lnSpc>
              <a:spcBef>
                <a:spcPts val="0"/>
              </a:spcBef>
              <a:spcAft>
                <a:spcPts val="0"/>
              </a:spcAft>
              <a:buClr>
                <a:schemeClr val="dk1"/>
              </a:buClr>
              <a:buSzPts val="800"/>
              <a:buFont typeface="Proxima Nova"/>
              <a:buChar char="○"/>
              <a:defRPr sz="1100" b="0" i="0" u="none" strike="noStrike" cap="none">
                <a:solidFill>
                  <a:schemeClr val="dk1"/>
                </a:solidFill>
                <a:latin typeface="Proxima Nova"/>
                <a:ea typeface="Proxima Nova"/>
                <a:cs typeface="Proxima Nova"/>
                <a:sym typeface="Proxima Nova"/>
              </a:defRPr>
            </a:lvl8pPr>
            <a:lvl9pPr marL="4114800" marR="0" lvl="8" indent="-279400" algn="l" rtl="0">
              <a:lnSpc>
                <a:spcPct val="100000"/>
              </a:lnSpc>
              <a:spcBef>
                <a:spcPts val="0"/>
              </a:spcBef>
              <a:spcAft>
                <a:spcPts val="0"/>
              </a:spcAft>
              <a:buClr>
                <a:schemeClr val="dk1"/>
              </a:buClr>
              <a:buSzPts val="800"/>
              <a:buFont typeface="Proxima Nova"/>
              <a:buChar char="■"/>
              <a:defRPr sz="1100" b="0" i="0" u="none" strike="noStrike" cap="none">
                <a:solidFill>
                  <a:schemeClr val="dk1"/>
                </a:solidFill>
                <a:latin typeface="Proxima Nova"/>
                <a:ea typeface="Proxima Nova"/>
                <a:cs typeface="Proxima Nova"/>
                <a:sym typeface="Proxima Nova"/>
              </a:defRPr>
            </a:lvl9pPr>
          </a:lstStyle>
          <a:p>
            <a:endParaRPr/>
          </a:p>
        </p:txBody>
      </p:sp>
      <p:sp>
        <p:nvSpPr>
          <p:cNvPr id="1302" name="Google Shape;1302;p132"/>
          <p:cNvSpPr txBox="1">
            <a:spLocks noGrp="1"/>
          </p:cNvSpPr>
          <p:nvPr>
            <p:ph type="body" idx="2"/>
          </p:nvPr>
        </p:nvSpPr>
        <p:spPr>
          <a:xfrm>
            <a:off x="3207300" y="900400"/>
            <a:ext cx="2729400" cy="3769500"/>
          </a:xfrm>
          <a:prstGeom prst="rect">
            <a:avLst/>
          </a:prstGeom>
          <a:noFill/>
          <a:ln>
            <a:noFill/>
          </a:ln>
        </p:spPr>
        <p:txBody>
          <a:bodyPr spcFirstLastPara="1" wrap="square" lIns="68575" tIns="68575" rIns="68575" bIns="68575" anchor="t" anchorCtr="0"/>
          <a:lstStyle>
            <a:lvl1pPr marL="457200" marR="0" lvl="0" indent="-279400" algn="l" rtl="0">
              <a:lnSpc>
                <a:spcPct val="100000"/>
              </a:lnSpc>
              <a:spcBef>
                <a:spcPts val="0"/>
              </a:spcBef>
              <a:spcAft>
                <a:spcPts val="0"/>
              </a:spcAft>
              <a:buClr>
                <a:schemeClr val="dk1"/>
              </a:buClr>
              <a:buSzPts val="800"/>
              <a:buFont typeface="Proxima Nova"/>
              <a:buChar char="●"/>
              <a:defRPr sz="1100" b="0" i="0" u="none" strike="noStrike" cap="none">
                <a:solidFill>
                  <a:schemeClr val="dk1"/>
                </a:solidFill>
                <a:latin typeface="Proxima Nova"/>
                <a:ea typeface="Proxima Nova"/>
                <a:cs typeface="Proxima Nova"/>
                <a:sym typeface="Proxima Nova"/>
              </a:defRPr>
            </a:lvl1pPr>
            <a:lvl2pPr marL="914400" marR="0" lvl="1" indent="-279400" algn="l" rtl="0">
              <a:lnSpc>
                <a:spcPct val="100000"/>
              </a:lnSpc>
              <a:spcBef>
                <a:spcPts val="0"/>
              </a:spcBef>
              <a:spcAft>
                <a:spcPts val="0"/>
              </a:spcAft>
              <a:buClr>
                <a:schemeClr val="dk1"/>
              </a:buClr>
              <a:buSzPts val="800"/>
              <a:buFont typeface="Proxima Nova"/>
              <a:buChar char="○"/>
              <a:defRPr sz="1100" b="0" i="0" u="none" strike="noStrike" cap="none">
                <a:solidFill>
                  <a:schemeClr val="dk1"/>
                </a:solidFill>
                <a:latin typeface="Proxima Nova"/>
                <a:ea typeface="Proxima Nova"/>
                <a:cs typeface="Proxima Nova"/>
                <a:sym typeface="Proxima Nova"/>
              </a:defRPr>
            </a:lvl2pPr>
            <a:lvl3pPr marL="1371600" marR="0" lvl="2" indent="-279400" algn="l" rtl="0">
              <a:lnSpc>
                <a:spcPct val="100000"/>
              </a:lnSpc>
              <a:spcBef>
                <a:spcPts val="0"/>
              </a:spcBef>
              <a:spcAft>
                <a:spcPts val="0"/>
              </a:spcAft>
              <a:buClr>
                <a:schemeClr val="dk1"/>
              </a:buClr>
              <a:buSzPts val="800"/>
              <a:buFont typeface="Proxima Nova"/>
              <a:buChar char="■"/>
              <a:defRPr sz="1100" b="0" i="0" u="none" strike="noStrike" cap="none">
                <a:solidFill>
                  <a:schemeClr val="dk1"/>
                </a:solidFill>
                <a:latin typeface="Proxima Nova"/>
                <a:ea typeface="Proxima Nova"/>
                <a:cs typeface="Proxima Nova"/>
                <a:sym typeface="Proxima Nova"/>
              </a:defRPr>
            </a:lvl3pPr>
            <a:lvl4pPr marL="1828800" marR="0" lvl="3" indent="-279400" algn="l" rtl="0">
              <a:lnSpc>
                <a:spcPct val="100000"/>
              </a:lnSpc>
              <a:spcBef>
                <a:spcPts val="0"/>
              </a:spcBef>
              <a:spcAft>
                <a:spcPts val="0"/>
              </a:spcAft>
              <a:buClr>
                <a:schemeClr val="dk1"/>
              </a:buClr>
              <a:buSzPts val="800"/>
              <a:buFont typeface="Proxima Nova"/>
              <a:buChar char="●"/>
              <a:defRPr sz="1100" b="0" i="0" u="none" strike="noStrike" cap="none">
                <a:solidFill>
                  <a:schemeClr val="dk1"/>
                </a:solidFill>
                <a:latin typeface="Proxima Nova"/>
                <a:ea typeface="Proxima Nova"/>
                <a:cs typeface="Proxima Nova"/>
                <a:sym typeface="Proxima Nova"/>
              </a:defRPr>
            </a:lvl4pPr>
            <a:lvl5pPr marL="2286000" marR="0" lvl="4" indent="-279400" algn="l" rtl="0">
              <a:lnSpc>
                <a:spcPct val="100000"/>
              </a:lnSpc>
              <a:spcBef>
                <a:spcPts val="0"/>
              </a:spcBef>
              <a:spcAft>
                <a:spcPts val="0"/>
              </a:spcAft>
              <a:buClr>
                <a:schemeClr val="dk1"/>
              </a:buClr>
              <a:buSzPts val="800"/>
              <a:buFont typeface="Proxima Nova"/>
              <a:buChar char="○"/>
              <a:defRPr sz="1100" b="0" i="0" u="none" strike="noStrike" cap="none">
                <a:solidFill>
                  <a:schemeClr val="dk1"/>
                </a:solidFill>
                <a:latin typeface="Proxima Nova"/>
                <a:ea typeface="Proxima Nova"/>
                <a:cs typeface="Proxima Nova"/>
                <a:sym typeface="Proxima Nova"/>
              </a:defRPr>
            </a:lvl5pPr>
            <a:lvl6pPr marL="2743200" marR="0" lvl="5" indent="-279400" algn="l" rtl="0">
              <a:lnSpc>
                <a:spcPct val="100000"/>
              </a:lnSpc>
              <a:spcBef>
                <a:spcPts val="0"/>
              </a:spcBef>
              <a:spcAft>
                <a:spcPts val="0"/>
              </a:spcAft>
              <a:buClr>
                <a:schemeClr val="dk1"/>
              </a:buClr>
              <a:buSzPts val="800"/>
              <a:buFont typeface="Proxima Nova"/>
              <a:buChar char="■"/>
              <a:defRPr sz="1100" b="0" i="0" u="none" strike="noStrike" cap="none">
                <a:solidFill>
                  <a:schemeClr val="dk1"/>
                </a:solidFill>
                <a:latin typeface="Proxima Nova"/>
                <a:ea typeface="Proxima Nova"/>
                <a:cs typeface="Proxima Nova"/>
                <a:sym typeface="Proxima Nova"/>
              </a:defRPr>
            </a:lvl6pPr>
            <a:lvl7pPr marL="3200400" marR="0" lvl="6" indent="-279400" algn="l" rtl="0">
              <a:lnSpc>
                <a:spcPct val="100000"/>
              </a:lnSpc>
              <a:spcBef>
                <a:spcPts val="0"/>
              </a:spcBef>
              <a:spcAft>
                <a:spcPts val="0"/>
              </a:spcAft>
              <a:buClr>
                <a:schemeClr val="dk1"/>
              </a:buClr>
              <a:buSzPts val="800"/>
              <a:buFont typeface="Proxima Nova"/>
              <a:buChar char="●"/>
              <a:defRPr sz="1100" b="0" i="0" u="none" strike="noStrike" cap="none">
                <a:solidFill>
                  <a:schemeClr val="dk1"/>
                </a:solidFill>
                <a:latin typeface="Proxima Nova"/>
                <a:ea typeface="Proxima Nova"/>
                <a:cs typeface="Proxima Nova"/>
                <a:sym typeface="Proxima Nova"/>
              </a:defRPr>
            </a:lvl7pPr>
            <a:lvl8pPr marL="3657600" marR="0" lvl="7" indent="-279400" algn="l" rtl="0">
              <a:lnSpc>
                <a:spcPct val="100000"/>
              </a:lnSpc>
              <a:spcBef>
                <a:spcPts val="0"/>
              </a:spcBef>
              <a:spcAft>
                <a:spcPts val="0"/>
              </a:spcAft>
              <a:buClr>
                <a:schemeClr val="dk1"/>
              </a:buClr>
              <a:buSzPts val="800"/>
              <a:buFont typeface="Proxima Nova"/>
              <a:buChar char="○"/>
              <a:defRPr sz="1100" b="0" i="0" u="none" strike="noStrike" cap="none">
                <a:solidFill>
                  <a:schemeClr val="dk1"/>
                </a:solidFill>
                <a:latin typeface="Proxima Nova"/>
                <a:ea typeface="Proxima Nova"/>
                <a:cs typeface="Proxima Nova"/>
                <a:sym typeface="Proxima Nova"/>
              </a:defRPr>
            </a:lvl8pPr>
            <a:lvl9pPr marL="4114800" marR="0" lvl="8" indent="-279400" algn="l" rtl="0">
              <a:lnSpc>
                <a:spcPct val="100000"/>
              </a:lnSpc>
              <a:spcBef>
                <a:spcPts val="0"/>
              </a:spcBef>
              <a:spcAft>
                <a:spcPts val="0"/>
              </a:spcAft>
              <a:buClr>
                <a:schemeClr val="dk1"/>
              </a:buClr>
              <a:buSzPts val="800"/>
              <a:buFont typeface="Proxima Nova"/>
              <a:buChar char="■"/>
              <a:defRPr sz="1100" b="0" i="0" u="none" strike="noStrike" cap="none">
                <a:solidFill>
                  <a:schemeClr val="dk1"/>
                </a:solidFill>
                <a:latin typeface="Proxima Nova"/>
                <a:ea typeface="Proxima Nova"/>
                <a:cs typeface="Proxima Nova"/>
                <a:sym typeface="Proxima Nova"/>
              </a:defRPr>
            </a:lvl9pPr>
          </a:lstStyle>
          <a:p>
            <a:endParaRPr/>
          </a:p>
        </p:txBody>
      </p:sp>
      <p:sp>
        <p:nvSpPr>
          <p:cNvPr id="1303" name="Google Shape;1303;p132"/>
          <p:cNvSpPr txBox="1">
            <a:spLocks noGrp="1"/>
          </p:cNvSpPr>
          <p:nvPr>
            <p:ph type="body" idx="3"/>
          </p:nvPr>
        </p:nvSpPr>
        <p:spPr>
          <a:xfrm>
            <a:off x="6222125" y="900400"/>
            <a:ext cx="2729400" cy="3769500"/>
          </a:xfrm>
          <a:prstGeom prst="rect">
            <a:avLst/>
          </a:prstGeom>
          <a:noFill/>
          <a:ln>
            <a:noFill/>
          </a:ln>
        </p:spPr>
        <p:txBody>
          <a:bodyPr spcFirstLastPara="1" wrap="square" lIns="68575" tIns="68575" rIns="68575" bIns="68575" anchor="t" anchorCtr="0"/>
          <a:lstStyle>
            <a:lvl1pPr marL="457200" marR="0" lvl="0" indent="-279400" algn="l" rtl="0">
              <a:lnSpc>
                <a:spcPct val="100000"/>
              </a:lnSpc>
              <a:spcBef>
                <a:spcPts val="0"/>
              </a:spcBef>
              <a:spcAft>
                <a:spcPts val="0"/>
              </a:spcAft>
              <a:buClr>
                <a:schemeClr val="dk1"/>
              </a:buClr>
              <a:buSzPts val="800"/>
              <a:buFont typeface="Proxima Nova"/>
              <a:buChar char="●"/>
              <a:defRPr sz="1100" b="0" i="0" u="none" strike="noStrike" cap="none">
                <a:solidFill>
                  <a:schemeClr val="dk1"/>
                </a:solidFill>
                <a:latin typeface="Proxima Nova"/>
                <a:ea typeface="Proxima Nova"/>
                <a:cs typeface="Proxima Nova"/>
                <a:sym typeface="Proxima Nova"/>
              </a:defRPr>
            </a:lvl1pPr>
            <a:lvl2pPr marL="914400" marR="0" lvl="1" indent="-279400" algn="l" rtl="0">
              <a:lnSpc>
                <a:spcPct val="100000"/>
              </a:lnSpc>
              <a:spcBef>
                <a:spcPts val="0"/>
              </a:spcBef>
              <a:spcAft>
                <a:spcPts val="0"/>
              </a:spcAft>
              <a:buClr>
                <a:schemeClr val="dk1"/>
              </a:buClr>
              <a:buSzPts val="800"/>
              <a:buFont typeface="Proxima Nova"/>
              <a:buChar char="○"/>
              <a:defRPr sz="1100" b="0" i="0" u="none" strike="noStrike" cap="none">
                <a:solidFill>
                  <a:schemeClr val="dk1"/>
                </a:solidFill>
                <a:latin typeface="Proxima Nova"/>
                <a:ea typeface="Proxima Nova"/>
                <a:cs typeface="Proxima Nova"/>
                <a:sym typeface="Proxima Nova"/>
              </a:defRPr>
            </a:lvl2pPr>
            <a:lvl3pPr marL="1371600" marR="0" lvl="2" indent="-279400" algn="l" rtl="0">
              <a:lnSpc>
                <a:spcPct val="100000"/>
              </a:lnSpc>
              <a:spcBef>
                <a:spcPts val="0"/>
              </a:spcBef>
              <a:spcAft>
                <a:spcPts val="0"/>
              </a:spcAft>
              <a:buClr>
                <a:schemeClr val="dk1"/>
              </a:buClr>
              <a:buSzPts val="800"/>
              <a:buFont typeface="Proxima Nova"/>
              <a:buChar char="■"/>
              <a:defRPr sz="1100" b="0" i="0" u="none" strike="noStrike" cap="none">
                <a:solidFill>
                  <a:schemeClr val="dk1"/>
                </a:solidFill>
                <a:latin typeface="Proxima Nova"/>
                <a:ea typeface="Proxima Nova"/>
                <a:cs typeface="Proxima Nova"/>
                <a:sym typeface="Proxima Nova"/>
              </a:defRPr>
            </a:lvl3pPr>
            <a:lvl4pPr marL="1828800" marR="0" lvl="3" indent="-279400" algn="l" rtl="0">
              <a:lnSpc>
                <a:spcPct val="100000"/>
              </a:lnSpc>
              <a:spcBef>
                <a:spcPts val="0"/>
              </a:spcBef>
              <a:spcAft>
                <a:spcPts val="0"/>
              </a:spcAft>
              <a:buClr>
                <a:schemeClr val="dk1"/>
              </a:buClr>
              <a:buSzPts val="800"/>
              <a:buFont typeface="Proxima Nova"/>
              <a:buChar char="●"/>
              <a:defRPr sz="1100" b="0" i="0" u="none" strike="noStrike" cap="none">
                <a:solidFill>
                  <a:schemeClr val="dk1"/>
                </a:solidFill>
                <a:latin typeface="Proxima Nova"/>
                <a:ea typeface="Proxima Nova"/>
                <a:cs typeface="Proxima Nova"/>
                <a:sym typeface="Proxima Nova"/>
              </a:defRPr>
            </a:lvl4pPr>
            <a:lvl5pPr marL="2286000" marR="0" lvl="4" indent="-279400" algn="l" rtl="0">
              <a:lnSpc>
                <a:spcPct val="100000"/>
              </a:lnSpc>
              <a:spcBef>
                <a:spcPts val="0"/>
              </a:spcBef>
              <a:spcAft>
                <a:spcPts val="0"/>
              </a:spcAft>
              <a:buClr>
                <a:schemeClr val="dk1"/>
              </a:buClr>
              <a:buSzPts val="800"/>
              <a:buFont typeface="Proxima Nova"/>
              <a:buChar char="○"/>
              <a:defRPr sz="1100" b="0" i="0" u="none" strike="noStrike" cap="none">
                <a:solidFill>
                  <a:schemeClr val="dk1"/>
                </a:solidFill>
                <a:latin typeface="Proxima Nova"/>
                <a:ea typeface="Proxima Nova"/>
                <a:cs typeface="Proxima Nova"/>
                <a:sym typeface="Proxima Nova"/>
              </a:defRPr>
            </a:lvl5pPr>
            <a:lvl6pPr marL="2743200" marR="0" lvl="5" indent="-279400" algn="l" rtl="0">
              <a:lnSpc>
                <a:spcPct val="100000"/>
              </a:lnSpc>
              <a:spcBef>
                <a:spcPts val="0"/>
              </a:spcBef>
              <a:spcAft>
                <a:spcPts val="0"/>
              </a:spcAft>
              <a:buClr>
                <a:schemeClr val="dk1"/>
              </a:buClr>
              <a:buSzPts val="800"/>
              <a:buFont typeface="Proxima Nova"/>
              <a:buChar char="■"/>
              <a:defRPr sz="1100" b="0" i="0" u="none" strike="noStrike" cap="none">
                <a:solidFill>
                  <a:schemeClr val="dk1"/>
                </a:solidFill>
                <a:latin typeface="Proxima Nova"/>
                <a:ea typeface="Proxima Nova"/>
                <a:cs typeface="Proxima Nova"/>
                <a:sym typeface="Proxima Nova"/>
              </a:defRPr>
            </a:lvl6pPr>
            <a:lvl7pPr marL="3200400" marR="0" lvl="6" indent="-279400" algn="l" rtl="0">
              <a:lnSpc>
                <a:spcPct val="100000"/>
              </a:lnSpc>
              <a:spcBef>
                <a:spcPts val="0"/>
              </a:spcBef>
              <a:spcAft>
                <a:spcPts val="0"/>
              </a:spcAft>
              <a:buClr>
                <a:schemeClr val="dk1"/>
              </a:buClr>
              <a:buSzPts val="800"/>
              <a:buFont typeface="Proxima Nova"/>
              <a:buChar char="●"/>
              <a:defRPr sz="1100" b="0" i="0" u="none" strike="noStrike" cap="none">
                <a:solidFill>
                  <a:schemeClr val="dk1"/>
                </a:solidFill>
                <a:latin typeface="Proxima Nova"/>
                <a:ea typeface="Proxima Nova"/>
                <a:cs typeface="Proxima Nova"/>
                <a:sym typeface="Proxima Nova"/>
              </a:defRPr>
            </a:lvl7pPr>
            <a:lvl8pPr marL="3657600" marR="0" lvl="7" indent="-279400" algn="l" rtl="0">
              <a:lnSpc>
                <a:spcPct val="100000"/>
              </a:lnSpc>
              <a:spcBef>
                <a:spcPts val="0"/>
              </a:spcBef>
              <a:spcAft>
                <a:spcPts val="0"/>
              </a:spcAft>
              <a:buClr>
                <a:schemeClr val="dk1"/>
              </a:buClr>
              <a:buSzPts val="800"/>
              <a:buFont typeface="Proxima Nova"/>
              <a:buChar char="○"/>
              <a:defRPr sz="1100" b="0" i="0" u="none" strike="noStrike" cap="none">
                <a:solidFill>
                  <a:schemeClr val="dk1"/>
                </a:solidFill>
                <a:latin typeface="Proxima Nova"/>
                <a:ea typeface="Proxima Nova"/>
                <a:cs typeface="Proxima Nova"/>
                <a:sym typeface="Proxima Nova"/>
              </a:defRPr>
            </a:lvl8pPr>
            <a:lvl9pPr marL="4114800" marR="0" lvl="8" indent="-279400" algn="l" rtl="0">
              <a:lnSpc>
                <a:spcPct val="100000"/>
              </a:lnSpc>
              <a:spcBef>
                <a:spcPts val="0"/>
              </a:spcBef>
              <a:spcAft>
                <a:spcPts val="0"/>
              </a:spcAft>
              <a:buClr>
                <a:schemeClr val="dk1"/>
              </a:buClr>
              <a:buSzPts val="800"/>
              <a:buFont typeface="Proxima Nova"/>
              <a:buChar char="■"/>
              <a:defRPr sz="1100" b="0" i="0" u="none" strike="noStrike" cap="none">
                <a:solidFill>
                  <a:schemeClr val="dk1"/>
                </a:solidFill>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2397212994"/>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matchingName="1 – Divider">
  <p:cSld name="1 – Divider">
    <p:bg>
      <p:bgPr>
        <a:solidFill>
          <a:schemeClr val="lt2"/>
        </a:solidFill>
        <a:effectLst/>
      </p:bgPr>
    </p:bg>
    <p:spTree>
      <p:nvGrpSpPr>
        <p:cNvPr id="1" name="Shape 1304"/>
        <p:cNvGrpSpPr/>
        <p:nvPr/>
      </p:nvGrpSpPr>
      <p:grpSpPr>
        <a:xfrm>
          <a:off x="0" y="0"/>
          <a:ext cx="0" cy="0"/>
          <a:chOff x="0" y="0"/>
          <a:chExt cx="0" cy="0"/>
        </a:xfrm>
      </p:grpSpPr>
      <p:sp>
        <p:nvSpPr>
          <p:cNvPr id="1305" name="Google Shape;1305;p133"/>
          <p:cNvSpPr txBox="1">
            <a:spLocks noGrp="1"/>
          </p:cNvSpPr>
          <p:nvPr>
            <p:ph type="title"/>
          </p:nvPr>
        </p:nvSpPr>
        <p:spPr>
          <a:xfrm>
            <a:off x="856750" y="1803874"/>
            <a:ext cx="7430400" cy="377400"/>
          </a:xfrm>
          <a:prstGeom prst="rect">
            <a:avLst/>
          </a:prstGeom>
          <a:noFill/>
          <a:ln>
            <a:noFill/>
          </a:ln>
        </p:spPr>
        <p:txBody>
          <a:bodyPr spcFirstLastPara="1" wrap="square" lIns="68575" tIns="68575" rIns="68575" bIns="68575" anchor="b" anchorCtr="0"/>
          <a:lstStyle>
            <a:lvl1pPr marR="0" lvl="0" algn="ctr" rtl="0">
              <a:lnSpc>
                <a:spcPct val="100000"/>
              </a:lnSpc>
              <a:spcBef>
                <a:spcPts val="0"/>
              </a:spcBef>
              <a:spcAft>
                <a:spcPts val="0"/>
              </a:spcAft>
              <a:buClr>
                <a:srgbClr val="FFFFFF"/>
              </a:buClr>
              <a:buSzPts val="900"/>
              <a:buFont typeface="Proxima Nova"/>
              <a:buNone/>
              <a:defRPr sz="1200" b="1" i="0" u="none" strike="noStrike" cap="none">
                <a:solidFill>
                  <a:srgbClr val="FFFFFF"/>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9pPr>
          </a:lstStyle>
          <a:p>
            <a:endParaRPr/>
          </a:p>
        </p:txBody>
      </p:sp>
      <p:sp>
        <p:nvSpPr>
          <p:cNvPr id="1306" name="Google Shape;1306;p133"/>
          <p:cNvSpPr txBox="1">
            <a:spLocks noGrp="1"/>
          </p:cNvSpPr>
          <p:nvPr>
            <p:ph type="title" idx="2"/>
          </p:nvPr>
        </p:nvSpPr>
        <p:spPr>
          <a:xfrm>
            <a:off x="668800" y="2365150"/>
            <a:ext cx="7796700" cy="1702500"/>
          </a:xfrm>
          <a:prstGeom prst="rect">
            <a:avLst/>
          </a:prstGeom>
          <a:noFill/>
          <a:ln>
            <a:noFill/>
          </a:ln>
        </p:spPr>
        <p:txBody>
          <a:bodyPr spcFirstLastPara="1" wrap="square" lIns="68575" tIns="68575" rIns="68575" bIns="68575" anchor="t" anchorCtr="0"/>
          <a:lstStyle>
            <a:lvl1pPr marR="0" lvl="0" algn="ctr" rtl="0">
              <a:lnSpc>
                <a:spcPct val="100000"/>
              </a:lnSpc>
              <a:spcBef>
                <a:spcPts val="0"/>
              </a:spcBef>
              <a:spcAft>
                <a:spcPts val="0"/>
              </a:spcAft>
              <a:buClr>
                <a:schemeClr val="dk1"/>
              </a:buClr>
              <a:buSzPts val="3000"/>
              <a:buFont typeface="Proxima Nova"/>
              <a:buNone/>
              <a:defRPr sz="4000" b="1"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9pPr>
          </a:lstStyle>
          <a:p>
            <a:endParaRPr/>
          </a:p>
        </p:txBody>
      </p:sp>
      <p:grpSp>
        <p:nvGrpSpPr>
          <p:cNvPr id="1307" name="Google Shape;1307;p133"/>
          <p:cNvGrpSpPr/>
          <p:nvPr/>
        </p:nvGrpSpPr>
        <p:grpSpPr>
          <a:xfrm>
            <a:off x="287525" y="4854557"/>
            <a:ext cx="634914" cy="148716"/>
            <a:chOff x="1841475" y="2392725"/>
            <a:chExt cx="3928925" cy="920275"/>
          </a:xfrm>
        </p:grpSpPr>
        <p:sp>
          <p:nvSpPr>
            <p:cNvPr id="1308" name="Google Shape;1308;p133"/>
            <p:cNvSpPr/>
            <p:nvPr/>
          </p:nvSpPr>
          <p:spPr>
            <a:xfrm>
              <a:off x="2574175" y="2392725"/>
              <a:ext cx="139950" cy="905175"/>
            </a:xfrm>
            <a:custGeom>
              <a:avLst/>
              <a:gdLst/>
              <a:ahLst/>
              <a:cxnLst/>
              <a:rect l="0" t="0" r="0" b="0"/>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1309" name="Google Shape;1309;p133"/>
            <p:cNvSpPr/>
            <p:nvPr/>
          </p:nvSpPr>
          <p:spPr>
            <a:xfrm>
              <a:off x="2816875" y="2626700"/>
              <a:ext cx="703700" cy="686300"/>
            </a:xfrm>
            <a:custGeom>
              <a:avLst/>
              <a:gdLst/>
              <a:ahLst/>
              <a:cxnLst/>
              <a:rect l="0" t="0" r="0" b="0"/>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1310" name="Google Shape;1310;p133"/>
            <p:cNvSpPr/>
            <p:nvPr/>
          </p:nvSpPr>
          <p:spPr>
            <a:xfrm>
              <a:off x="3557125" y="2626700"/>
              <a:ext cx="614900" cy="685700"/>
            </a:xfrm>
            <a:custGeom>
              <a:avLst/>
              <a:gdLst/>
              <a:ahLst/>
              <a:cxnLst/>
              <a:rect l="0" t="0" r="0" b="0"/>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1311" name="Google Shape;1311;p133"/>
            <p:cNvSpPr/>
            <p:nvPr/>
          </p:nvSpPr>
          <p:spPr>
            <a:xfrm>
              <a:off x="4732275" y="2617400"/>
              <a:ext cx="582350" cy="679925"/>
            </a:xfrm>
            <a:custGeom>
              <a:avLst/>
              <a:gdLst/>
              <a:ahLst/>
              <a:cxnLst/>
              <a:rect l="0" t="0" r="0" b="0"/>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1312" name="Google Shape;1312;p133"/>
            <p:cNvSpPr/>
            <p:nvPr/>
          </p:nvSpPr>
          <p:spPr>
            <a:xfrm>
              <a:off x="5448725" y="2392725"/>
              <a:ext cx="139950" cy="905175"/>
            </a:xfrm>
            <a:custGeom>
              <a:avLst/>
              <a:gdLst/>
              <a:ahLst/>
              <a:cxnLst/>
              <a:rect l="0" t="0" r="0" b="0"/>
              <a:pathLst>
                <a:path w="5598" h="36207" extrusionOk="0">
                  <a:moveTo>
                    <a:pt x="1" y="0"/>
                  </a:moveTo>
                  <a:lnTo>
                    <a:pt x="1" y="36206"/>
                  </a:lnTo>
                  <a:lnTo>
                    <a:pt x="5598" y="36206"/>
                  </a:lnTo>
                  <a:lnTo>
                    <a:pt x="5598" y="0"/>
                  </a:lnTo>
                  <a:close/>
                </a:path>
              </a:pathLst>
            </a:custGeom>
            <a:solidFill>
              <a:srgbClr val="FFFFFF"/>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1313" name="Google Shape;1313;p133"/>
            <p:cNvSpPr/>
            <p:nvPr/>
          </p:nvSpPr>
          <p:spPr>
            <a:xfrm>
              <a:off x="1841475" y="2392725"/>
              <a:ext cx="617775" cy="904600"/>
            </a:xfrm>
            <a:custGeom>
              <a:avLst/>
              <a:gdLst/>
              <a:ahLst/>
              <a:cxnLst/>
              <a:rect l="0" t="0" r="0" b="0"/>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1314" name="Google Shape;1314;p133"/>
            <p:cNvSpPr/>
            <p:nvPr/>
          </p:nvSpPr>
          <p:spPr>
            <a:xfrm>
              <a:off x="4278825" y="2482125"/>
              <a:ext cx="369275" cy="814025"/>
            </a:xfrm>
            <a:custGeom>
              <a:avLst/>
              <a:gdLst/>
              <a:ahLst/>
              <a:cxnLst/>
              <a:rect l="0" t="0" r="0" b="0"/>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1315" name="Google Shape;1315;p133"/>
            <p:cNvSpPr/>
            <p:nvPr/>
          </p:nvSpPr>
          <p:spPr>
            <a:xfrm>
              <a:off x="5652525" y="3180600"/>
              <a:ext cx="117875" cy="117300"/>
            </a:xfrm>
            <a:custGeom>
              <a:avLst/>
              <a:gdLst/>
              <a:ahLst/>
              <a:cxnLst/>
              <a:rect l="0" t="0" r="0" b="0"/>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grpSp>
      <p:cxnSp>
        <p:nvCxnSpPr>
          <p:cNvPr id="1316" name="Google Shape;1316;p133"/>
          <p:cNvCxnSpPr/>
          <p:nvPr/>
        </p:nvCxnSpPr>
        <p:spPr>
          <a:xfrm rot="10800000">
            <a:off x="4309650" y="2255484"/>
            <a:ext cx="524700" cy="0"/>
          </a:xfrm>
          <a:prstGeom prst="straightConnector1">
            <a:avLst/>
          </a:prstGeom>
          <a:noFill/>
          <a:ln w="28575" cap="flat" cmpd="sng">
            <a:solidFill>
              <a:schemeClr val="accent6"/>
            </a:solidFill>
            <a:prstDash val="solid"/>
            <a:round/>
            <a:headEnd type="none" w="sm" len="sm"/>
            <a:tailEnd type="none" w="sm" len="sm"/>
          </a:ln>
        </p:spPr>
      </p:cxnSp>
    </p:spTree>
    <p:extLst>
      <p:ext uri="{BB962C8B-B14F-4D97-AF65-F5344CB8AC3E}">
        <p14:creationId xmlns:p14="http://schemas.microsoft.com/office/powerpoint/2010/main" val="1772864629"/>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matchingName="0 – Title">
  <p:cSld name="0 – Title">
    <p:bg>
      <p:bgPr>
        <a:solidFill>
          <a:schemeClr val="lt2"/>
        </a:solidFill>
        <a:effectLst/>
      </p:bgPr>
    </p:bg>
    <p:spTree>
      <p:nvGrpSpPr>
        <p:cNvPr id="1" name="Shape 1317"/>
        <p:cNvGrpSpPr/>
        <p:nvPr/>
      </p:nvGrpSpPr>
      <p:grpSpPr>
        <a:xfrm>
          <a:off x="0" y="0"/>
          <a:ext cx="0" cy="0"/>
          <a:chOff x="0" y="0"/>
          <a:chExt cx="0" cy="0"/>
        </a:xfrm>
      </p:grpSpPr>
      <p:pic>
        <p:nvPicPr>
          <p:cNvPr id="1318" name="Google Shape;1318;p134" descr="IMG_0276.jpg"/>
          <p:cNvPicPr preferRelativeResize="0"/>
          <p:nvPr/>
        </p:nvPicPr>
        <p:blipFill rotWithShape="1">
          <a:blip r:embed="rId2">
            <a:alphaModFix/>
          </a:blip>
          <a:srcRect l="-2072"/>
          <a:stretch/>
        </p:blipFill>
        <p:spPr>
          <a:xfrm>
            <a:off x="614426" y="0"/>
            <a:ext cx="8529601" cy="5143500"/>
          </a:xfrm>
          <a:prstGeom prst="rect">
            <a:avLst/>
          </a:prstGeom>
          <a:noFill/>
          <a:ln>
            <a:noFill/>
          </a:ln>
        </p:spPr>
      </p:pic>
      <p:sp>
        <p:nvSpPr>
          <p:cNvPr id="1319" name="Google Shape;1319;p134"/>
          <p:cNvSpPr/>
          <p:nvPr/>
        </p:nvSpPr>
        <p:spPr>
          <a:xfrm>
            <a:off x="0" y="-25"/>
            <a:ext cx="9144000" cy="5143500"/>
          </a:xfrm>
          <a:prstGeom prst="rect">
            <a:avLst/>
          </a:prstGeom>
          <a:gradFill>
            <a:gsLst>
              <a:gs pos="0">
                <a:srgbClr val="1AB9A5"/>
              </a:gs>
              <a:gs pos="10000">
                <a:srgbClr val="1AB9A5"/>
              </a:gs>
              <a:gs pos="100000">
                <a:srgbClr val="1AB9A5">
                  <a:alpha val="74117"/>
                </a:srgbClr>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A9DBD6"/>
              </a:solidFill>
              <a:latin typeface="Arial"/>
              <a:ea typeface="Arial"/>
              <a:cs typeface="Arial"/>
              <a:sym typeface="Arial"/>
            </a:endParaRPr>
          </a:p>
        </p:txBody>
      </p:sp>
      <p:cxnSp>
        <p:nvCxnSpPr>
          <p:cNvPr id="1320" name="Google Shape;1320;p134"/>
          <p:cNvCxnSpPr/>
          <p:nvPr/>
        </p:nvCxnSpPr>
        <p:spPr>
          <a:xfrm>
            <a:off x="633275" y="3110100"/>
            <a:ext cx="738900" cy="0"/>
          </a:xfrm>
          <a:prstGeom prst="straightConnector1">
            <a:avLst/>
          </a:prstGeom>
          <a:noFill/>
          <a:ln w="38100" cap="flat" cmpd="sng">
            <a:solidFill>
              <a:schemeClr val="accent6"/>
            </a:solidFill>
            <a:prstDash val="solid"/>
            <a:round/>
            <a:headEnd type="none" w="sm" len="sm"/>
            <a:tailEnd type="none" w="sm" len="sm"/>
          </a:ln>
        </p:spPr>
      </p:cxnSp>
      <p:sp>
        <p:nvSpPr>
          <p:cNvPr id="1321" name="Google Shape;1321;p134"/>
          <p:cNvSpPr txBox="1">
            <a:spLocks noGrp="1"/>
          </p:cNvSpPr>
          <p:nvPr>
            <p:ph type="title"/>
          </p:nvPr>
        </p:nvSpPr>
        <p:spPr>
          <a:xfrm>
            <a:off x="523203" y="1737025"/>
            <a:ext cx="6158400" cy="1191600"/>
          </a:xfrm>
          <a:prstGeom prst="rect">
            <a:avLst/>
          </a:prstGeom>
          <a:noFill/>
          <a:ln>
            <a:noFill/>
          </a:ln>
        </p:spPr>
        <p:txBody>
          <a:bodyPr spcFirstLastPara="1" wrap="square" lIns="68575" tIns="68575" rIns="68575" bIns="68575" anchor="b" anchorCtr="0"/>
          <a:lstStyle>
            <a:lvl1pPr marR="0" lvl="0" algn="l" rtl="0">
              <a:lnSpc>
                <a:spcPct val="100000"/>
              </a:lnSpc>
              <a:spcBef>
                <a:spcPts val="0"/>
              </a:spcBef>
              <a:spcAft>
                <a:spcPts val="0"/>
              </a:spcAft>
              <a:buClr>
                <a:srgbClr val="000000"/>
              </a:buClr>
              <a:buSzPts val="4000"/>
              <a:buFont typeface="Arial"/>
              <a:buNone/>
              <a:defRPr sz="4000" b="1"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22" name="Google Shape;1322;p134"/>
          <p:cNvSpPr txBox="1">
            <a:spLocks noGrp="1"/>
          </p:cNvSpPr>
          <p:nvPr>
            <p:ph type="title" idx="2"/>
          </p:nvPr>
        </p:nvSpPr>
        <p:spPr>
          <a:xfrm>
            <a:off x="523203" y="3306697"/>
            <a:ext cx="4278900" cy="1495200"/>
          </a:xfrm>
          <a:prstGeom prst="rect">
            <a:avLst/>
          </a:prstGeom>
          <a:noFill/>
          <a:ln>
            <a:noFill/>
          </a:ln>
        </p:spPr>
        <p:txBody>
          <a:bodyPr spcFirstLastPara="1" wrap="square" lIns="68575" tIns="68575" rIns="68575" bIns="68575" anchor="t" anchorCtr="0"/>
          <a:lstStyle>
            <a:lvl1pPr marR="0" lvl="0" algn="l" rtl="0">
              <a:lnSpc>
                <a:spcPct val="110000"/>
              </a:lnSpc>
              <a:spcBef>
                <a:spcPts val="0"/>
              </a:spcBef>
              <a:spcAft>
                <a:spcPts val="0"/>
              </a:spcAft>
              <a:buClr>
                <a:srgbClr val="000000"/>
              </a:buClr>
              <a:buSzPts val="1500"/>
              <a:buFont typeface="Arial"/>
              <a:buNone/>
              <a:defRPr sz="1500" b="0" i="0" u="none" strike="noStrike" cap="none">
                <a:solidFill>
                  <a:srgbClr val="FFFFFF"/>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23" name="Google Shape;1323;p134"/>
          <p:cNvSpPr txBox="1"/>
          <p:nvPr/>
        </p:nvSpPr>
        <p:spPr>
          <a:xfrm>
            <a:off x="5133546" y="4782050"/>
            <a:ext cx="3926100" cy="195600"/>
          </a:xfrm>
          <a:prstGeom prst="rect">
            <a:avLst/>
          </a:prstGeom>
          <a:noFill/>
          <a:ln>
            <a:noFill/>
          </a:ln>
        </p:spPr>
        <p:txBody>
          <a:bodyPr spcFirstLastPara="1" wrap="square" lIns="91425" tIns="91425" rIns="91425" bIns="91425" anchor="t" anchorCtr="0">
            <a:noAutofit/>
          </a:bodyPr>
          <a:lstStyle/>
          <a:p>
            <a:pPr marL="0" marR="0" lvl="0" indent="0" algn="r" rtl="0">
              <a:spcBef>
                <a:spcPts val="0"/>
              </a:spcBef>
              <a:spcAft>
                <a:spcPts val="0"/>
              </a:spcAft>
              <a:buClr>
                <a:schemeClr val="dk1"/>
              </a:buClr>
              <a:buSzPts val="600"/>
              <a:buFont typeface="Proxima Nova"/>
              <a:buNone/>
            </a:pPr>
            <a:r>
              <a:rPr lang="en" sz="600">
                <a:solidFill>
                  <a:schemeClr val="dk1"/>
                </a:solidFill>
                <a:latin typeface="Proxima Nova"/>
                <a:ea typeface="Proxima Nova"/>
                <a:cs typeface="Proxima Nova"/>
                <a:sym typeface="Proxima Nova"/>
              </a:rPr>
              <a:t>© Copyright 2017 Pivotal Software, Inc. All rights Reserved. Version 1.0</a:t>
            </a:r>
            <a:endParaRPr sz="600">
              <a:solidFill>
                <a:schemeClr val="dk1"/>
              </a:solidFill>
              <a:latin typeface="Proxima Nova"/>
              <a:ea typeface="Proxima Nova"/>
              <a:cs typeface="Proxima Nova"/>
              <a:sym typeface="Proxima Nova"/>
            </a:endParaRPr>
          </a:p>
          <a:p>
            <a:pPr marL="0" marR="0" lvl="0" indent="0" algn="l" rtl="0">
              <a:spcBef>
                <a:spcPts val="0"/>
              </a:spcBef>
              <a:spcAft>
                <a:spcPts val="0"/>
              </a:spcAft>
              <a:buClr>
                <a:schemeClr val="dk1"/>
              </a:buClr>
              <a:buSzPts val="600"/>
              <a:buFont typeface="Arial"/>
              <a:buNone/>
            </a:pPr>
            <a:endParaRPr sz="600">
              <a:solidFill>
                <a:schemeClr val="dk1"/>
              </a:solidFill>
              <a:latin typeface="Proxima Nova"/>
              <a:ea typeface="Proxima Nova"/>
              <a:cs typeface="Proxima Nova"/>
              <a:sym typeface="Proxima Nova"/>
            </a:endParaRPr>
          </a:p>
        </p:txBody>
      </p:sp>
      <p:grpSp>
        <p:nvGrpSpPr>
          <p:cNvPr id="1324" name="Google Shape;1324;p134"/>
          <p:cNvGrpSpPr/>
          <p:nvPr/>
        </p:nvGrpSpPr>
        <p:grpSpPr>
          <a:xfrm>
            <a:off x="634508" y="819387"/>
            <a:ext cx="1337013" cy="313170"/>
            <a:chOff x="1841475" y="2392725"/>
            <a:chExt cx="3928925" cy="920275"/>
          </a:xfrm>
        </p:grpSpPr>
        <p:sp>
          <p:nvSpPr>
            <p:cNvPr id="1325" name="Google Shape;1325;p134"/>
            <p:cNvSpPr/>
            <p:nvPr/>
          </p:nvSpPr>
          <p:spPr>
            <a:xfrm>
              <a:off x="2574175" y="2392725"/>
              <a:ext cx="139950" cy="905175"/>
            </a:xfrm>
            <a:custGeom>
              <a:avLst/>
              <a:gdLst/>
              <a:ahLst/>
              <a:cxnLst/>
              <a:rect l="0" t="0" r="0" b="0"/>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1326" name="Google Shape;1326;p134"/>
            <p:cNvSpPr/>
            <p:nvPr/>
          </p:nvSpPr>
          <p:spPr>
            <a:xfrm>
              <a:off x="2816875" y="2626700"/>
              <a:ext cx="703700" cy="686300"/>
            </a:xfrm>
            <a:custGeom>
              <a:avLst/>
              <a:gdLst/>
              <a:ahLst/>
              <a:cxnLst/>
              <a:rect l="0" t="0" r="0" b="0"/>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1327" name="Google Shape;1327;p134"/>
            <p:cNvSpPr/>
            <p:nvPr/>
          </p:nvSpPr>
          <p:spPr>
            <a:xfrm>
              <a:off x="3557125" y="2626700"/>
              <a:ext cx="614900" cy="685700"/>
            </a:xfrm>
            <a:custGeom>
              <a:avLst/>
              <a:gdLst/>
              <a:ahLst/>
              <a:cxnLst/>
              <a:rect l="0" t="0" r="0" b="0"/>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1328" name="Google Shape;1328;p134"/>
            <p:cNvSpPr/>
            <p:nvPr/>
          </p:nvSpPr>
          <p:spPr>
            <a:xfrm>
              <a:off x="4732275" y="2617400"/>
              <a:ext cx="582350" cy="679925"/>
            </a:xfrm>
            <a:custGeom>
              <a:avLst/>
              <a:gdLst/>
              <a:ahLst/>
              <a:cxnLst/>
              <a:rect l="0" t="0" r="0" b="0"/>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1329" name="Google Shape;1329;p134"/>
            <p:cNvSpPr/>
            <p:nvPr/>
          </p:nvSpPr>
          <p:spPr>
            <a:xfrm>
              <a:off x="5448725" y="2392725"/>
              <a:ext cx="139950" cy="905175"/>
            </a:xfrm>
            <a:custGeom>
              <a:avLst/>
              <a:gdLst/>
              <a:ahLst/>
              <a:cxnLst/>
              <a:rect l="0" t="0" r="0" b="0"/>
              <a:pathLst>
                <a:path w="5598" h="36207" extrusionOk="0">
                  <a:moveTo>
                    <a:pt x="1" y="0"/>
                  </a:moveTo>
                  <a:lnTo>
                    <a:pt x="1" y="36206"/>
                  </a:lnTo>
                  <a:lnTo>
                    <a:pt x="5598" y="36206"/>
                  </a:lnTo>
                  <a:lnTo>
                    <a:pt x="5598" y="0"/>
                  </a:lnTo>
                  <a:close/>
                </a:path>
              </a:pathLst>
            </a:custGeom>
            <a:solidFill>
              <a:srgbClr val="FFFFFF"/>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1330" name="Google Shape;1330;p134"/>
            <p:cNvSpPr/>
            <p:nvPr/>
          </p:nvSpPr>
          <p:spPr>
            <a:xfrm>
              <a:off x="1841475" y="2392725"/>
              <a:ext cx="617775" cy="904600"/>
            </a:xfrm>
            <a:custGeom>
              <a:avLst/>
              <a:gdLst/>
              <a:ahLst/>
              <a:cxnLst/>
              <a:rect l="0" t="0" r="0" b="0"/>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1331" name="Google Shape;1331;p134"/>
            <p:cNvSpPr/>
            <p:nvPr/>
          </p:nvSpPr>
          <p:spPr>
            <a:xfrm>
              <a:off x="4278825" y="2482125"/>
              <a:ext cx="369275" cy="814025"/>
            </a:xfrm>
            <a:custGeom>
              <a:avLst/>
              <a:gdLst/>
              <a:ahLst/>
              <a:cxnLst/>
              <a:rect l="0" t="0" r="0" b="0"/>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1332" name="Google Shape;1332;p134"/>
            <p:cNvSpPr/>
            <p:nvPr/>
          </p:nvSpPr>
          <p:spPr>
            <a:xfrm>
              <a:off x="5652525" y="3180600"/>
              <a:ext cx="117875" cy="117300"/>
            </a:xfrm>
            <a:custGeom>
              <a:avLst/>
              <a:gdLst/>
              <a:ahLst/>
              <a:cxnLst/>
              <a:rect l="0" t="0" r="0" b="0"/>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grpSp>
    </p:spTree>
    <p:extLst>
      <p:ext uri="{BB962C8B-B14F-4D97-AF65-F5344CB8AC3E}">
        <p14:creationId xmlns:p14="http://schemas.microsoft.com/office/powerpoint/2010/main" val="425605652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5 – Split w/ Image">
  <p:cSld name="5 – Split w/ Image">
    <p:spTree>
      <p:nvGrpSpPr>
        <p:cNvPr id="1" name="Shape 852"/>
        <p:cNvGrpSpPr/>
        <p:nvPr/>
      </p:nvGrpSpPr>
      <p:grpSpPr>
        <a:xfrm>
          <a:off x="0" y="0"/>
          <a:ext cx="0" cy="0"/>
          <a:chOff x="0" y="0"/>
          <a:chExt cx="0" cy="0"/>
        </a:xfrm>
      </p:grpSpPr>
      <p:sp>
        <p:nvSpPr>
          <p:cNvPr id="853" name="Google Shape;853;p87"/>
          <p:cNvSpPr/>
          <p:nvPr/>
        </p:nvSpPr>
        <p:spPr>
          <a:xfrm>
            <a:off x="4572000" y="0"/>
            <a:ext cx="4572000" cy="5143500"/>
          </a:xfrm>
          <a:prstGeom prst="rect">
            <a:avLst/>
          </a:prstGeom>
          <a:solidFill>
            <a:srgbClr val="EFEFEF"/>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00253E"/>
                </a:solidFill>
                <a:latin typeface="Proxima Nova"/>
                <a:ea typeface="Proxima Nova"/>
                <a:cs typeface="Proxima Nova"/>
                <a:sym typeface="Proxima Nova"/>
              </a:rPr>
              <a:t>Cover w/ Image</a:t>
            </a:r>
            <a:endParaRPr sz="1000" b="0" i="0" u="none" strike="noStrike" cap="none">
              <a:solidFill>
                <a:srgbClr val="00253E"/>
              </a:solidFill>
              <a:latin typeface="Proxima Nova"/>
              <a:ea typeface="Proxima Nova"/>
              <a:cs typeface="Proxima Nova"/>
              <a:sym typeface="Proxima Nova"/>
            </a:endParaRPr>
          </a:p>
        </p:txBody>
      </p:sp>
      <p:cxnSp>
        <p:nvCxnSpPr>
          <p:cNvPr id="854" name="Google Shape;854;p87"/>
          <p:cNvCxnSpPr/>
          <p:nvPr/>
        </p:nvCxnSpPr>
        <p:spPr>
          <a:xfrm>
            <a:off x="4572000" y="-214525"/>
            <a:ext cx="0" cy="119700"/>
          </a:xfrm>
          <a:prstGeom prst="straightConnector1">
            <a:avLst/>
          </a:prstGeom>
          <a:noFill/>
          <a:ln w="9525" cap="flat" cmpd="sng">
            <a:solidFill>
              <a:srgbClr val="D9D9D9"/>
            </a:solidFill>
            <a:prstDash val="solid"/>
            <a:round/>
            <a:headEnd type="none" w="sm" len="sm"/>
            <a:tailEnd type="none" w="sm" len="sm"/>
          </a:ln>
        </p:spPr>
      </p:cxnSp>
      <p:grpSp>
        <p:nvGrpSpPr>
          <p:cNvPr id="855" name="Google Shape;855;p87"/>
          <p:cNvGrpSpPr/>
          <p:nvPr/>
        </p:nvGrpSpPr>
        <p:grpSpPr>
          <a:xfrm>
            <a:off x="287525" y="4854557"/>
            <a:ext cx="634914" cy="148716"/>
            <a:chOff x="1841475" y="2392725"/>
            <a:chExt cx="3928925" cy="920275"/>
          </a:xfrm>
        </p:grpSpPr>
        <p:sp>
          <p:nvSpPr>
            <p:cNvPr id="856" name="Google Shape;856;p87"/>
            <p:cNvSpPr/>
            <p:nvPr/>
          </p:nvSpPr>
          <p:spPr>
            <a:xfrm>
              <a:off x="2574175" y="2392725"/>
              <a:ext cx="139950" cy="905175"/>
            </a:xfrm>
            <a:custGeom>
              <a:avLst/>
              <a:gdLst/>
              <a:ahLst/>
              <a:cxnLst/>
              <a:rect l="0" t="0" r="0" b="0"/>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7" name="Google Shape;857;p87"/>
            <p:cNvSpPr/>
            <p:nvPr/>
          </p:nvSpPr>
          <p:spPr>
            <a:xfrm>
              <a:off x="2816875" y="2626700"/>
              <a:ext cx="703700" cy="686300"/>
            </a:xfrm>
            <a:custGeom>
              <a:avLst/>
              <a:gdLst/>
              <a:ahLst/>
              <a:cxnLst/>
              <a:rect l="0" t="0" r="0" b="0"/>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8" name="Google Shape;858;p87"/>
            <p:cNvSpPr/>
            <p:nvPr/>
          </p:nvSpPr>
          <p:spPr>
            <a:xfrm>
              <a:off x="3557125" y="2626700"/>
              <a:ext cx="614900" cy="685700"/>
            </a:xfrm>
            <a:custGeom>
              <a:avLst/>
              <a:gdLst/>
              <a:ahLst/>
              <a:cxnLst/>
              <a:rect l="0" t="0" r="0" b="0"/>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9" name="Google Shape;859;p87"/>
            <p:cNvSpPr/>
            <p:nvPr/>
          </p:nvSpPr>
          <p:spPr>
            <a:xfrm>
              <a:off x="4732275" y="2617400"/>
              <a:ext cx="582350" cy="679925"/>
            </a:xfrm>
            <a:custGeom>
              <a:avLst/>
              <a:gdLst/>
              <a:ahLst/>
              <a:cxnLst/>
              <a:rect l="0" t="0" r="0" b="0"/>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0" name="Google Shape;860;p87"/>
            <p:cNvSpPr/>
            <p:nvPr/>
          </p:nvSpPr>
          <p:spPr>
            <a:xfrm>
              <a:off x="5448725" y="2392725"/>
              <a:ext cx="139950" cy="905175"/>
            </a:xfrm>
            <a:custGeom>
              <a:avLst/>
              <a:gdLst/>
              <a:ahLst/>
              <a:cxnLst/>
              <a:rect l="0" t="0" r="0" b="0"/>
              <a:pathLst>
                <a:path w="5598" h="36207" extrusionOk="0">
                  <a:moveTo>
                    <a:pt x="1" y="0"/>
                  </a:moveTo>
                  <a:lnTo>
                    <a:pt x="1" y="36206"/>
                  </a:lnTo>
                  <a:lnTo>
                    <a:pt x="5598" y="36206"/>
                  </a:lnTo>
                  <a:lnTo>
                    <a:pt x="5598" y="0"/>
                  </a:lnTo>
                  <a:close/>
                </a:path>
              </a:pathLst>
            </a:custGeom>
            <a:solidFill>
              <a:srgbClr val="008774"/>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1" name="Google Shape;861;p87"/>
            <p:cNvSpPr/>
            <p:nvPr/>
          </p:nvSpPr>
          <p:spPr>
            <a:xfrm>
              <a:off x="1841475" y="2392725"/>
              <a:ext cx="617775" cy="904600"/>
            </a:xfrm>
            <a:custGeom>
              <a:avLst/>
              <a:gdLst/>
              <a:ahLst/>
              <a:cxnLst/>
              <a:rect l="0" t="0" r="0" b="0"/>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2" name="Google Shape;862;p87"/>
            <p:cNvSpPr/>
            <p:nvPr/>
          </p:nvSpPr>
          <p:spPr>
            <a:xfrm>
              <a:off x="4278825" y="2482125"/>
              <a:ext cx="369275" cy="814025"/>
            </a:xfrm>
            <a:custGeom>
              <a:avLst/>
              <a:gdLst/>
              <a:ahLst/>
              <a:cxnLst/>
              <a:rect l="0" t="0" r="0" b="0"/>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3" name="Google Shape;863;p87"/>
            <p:cNvSpPr/>
            <p:nvPr/>
          </p:nvSpPr>
          <p:spPr>
            <a:xfrm>
              <a:off x="5652525" y="3180600"/>
              <a:ext cx="117875" cy="117300"/>
            </a:xfrm>
            <a:custGeom>
              <a:avLst/>
              <a:gdLst/>
              <a:ahLst/>
              <a:cxnLst/>
              <a:rect l="0" t="0" r="0" b="0"/>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64" name="Google Shape;864;p87"/>
          <p:cNvSpPr txBox="1">
            <a:spLocks noGrp="1"/>
          </p:cNvSpPr>
          <p:nvPr>
            <p:ph type="title"/>
          </p:nvPr>
        </p:nvSpPr>
        <p:spPr>
          <a:xfrm>
            <a:off x="192475" y="151275"/>
            <a:ext cx="4281300" cy="393900"/>
          </a:xfrm>
          <a:prstGeom prst="rect">
            <a:avLst/>
          </a:prstGeom>
          <a:noFill/>
          <a:ln>
            <a:noFill/>
          </a:ln>
        </p:spPr>
        <p:txBody>
          <a:bodyPr spcFirstLastPara="1" wrap="square" lIns="68575" tIns="68575" rIns="68575" bIns="68575" anchor="t" anchorCtr="0"/>
          <a:lstStyle>
            <a:lvl1pPr marR="0" lvl="0" algn="l" rtl="0">
              <a:lnSpc>
                <a:spcPct val="100000"/>
              </a:lnSpc>
              <a:spcBef>
                <a:spcPts val="0"/>
              </a:spcBef>
              <a:spcAft>
                <a:spcPts val="0"/>
              </a:spcAft>
              <a:buClr>
                <a:srgbClr val="000000"/>
              </a:buClr>
              <a:buSzPts val="2500"/>
              <a:buFont typeface="Arial"/>
              <a:buNone/>
              <a:defRPr sz="2500" b="1"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65" name="Google Shape;865;p87"/>
          <p:cNvSpPr txBox="1">
            <a:spLocks noGrp="1"/>
          </p:cNvSpPr>
          <p:nvPr>
            <p:ph type="body" idx="1"/>
          </p:nvPr>
        </p:nvSpPr>
        <p:spPr>
          <a:xfrm>
            <a:off x="192475" y="900400"/>
            <a:ext cx="4254600" cy="3769500"/>
          </a:xfrm>
          <a:prstGeom prst="rect">
            <a:avLst/>
          </a:prstGeom>
          <a:noFill/>
          <a:ln>
            <a:noFill/>
          </a:ln>
        </p:spPr>
        <p:txBody>
          <a:bodyPr spcFirstLastPara="1" wrap="square" lIns="68575" tIns="68575" rIns="68575" bIns="68575" anchor="t" anchorCtr="0"/>
          <a:lstStyle>
            <a:lvl1pPr marL="457200" marR="0" lvl="0" indent="-304800" algn="l" rtl="0">
              <a:lnSpc>
                <a:spcPct val="110000"/>
              </a:lnSpc>
              <a:spcBef>
                <a:spcPts val="0"/>
              </a:spcBef>
              <a:spcAft>
                <a:spcPts val="0"/>
              </a:spcAft>
              <a:buClr>
                <a:schemeClr val="dk1"/>
              </a:buClr>
              <a:buSzPts val="1200"/>
              <a:buFont typeface="Proxima Nova"/>
              <a:buChar char="●"/>
              <a:defRPr sz="1600" b="0" i="0" u="none" strike="noStrike" cap="none">
                <a:solidFill>
                  <a:schemeClr val="dk1"/>
                </a:solidFill>
                <a:latin typeface="Proxima Nova"/>
                <a:ea typeface="Proxima Nova"/>
                <a:cs typeface="Proxima Nova"/>
                <a:sym typeface="Proxima Nova"/>
              </a:defRPr>
            </a:lvl1pPr>
            <a:lvl2pPr marL="914400" marR="0" lvl="1" indent="-304800" algn="l" rtl="0">
              <a:lnSpc>
                <a:spcPct val="110000"/>
              </a:lnSpc>
              <a:spcBef>
                <a:spcPts val="1000"/>
              </a:spcBef>
              <a:spcAft>
                <a:spcPts val="0"/>
              </a:spcAft>
              <a:buClr>
                <a:schemeClr val="dk1"/>
              </a:buClr>
              <a:buSzPts val="1200"/>
              <a:buFont typeface="Proxima Nova"/>
              <a:buChar char="○"/>
              <a:defRPr sz="1600" b="0" i="0" u="none" strike="noStrike" cap="none">
                <a:solidFill>
                  <a:schemeClr val="dk1"/>
                </a:solidFill>
                <a:latin typeface="Proxima Nova"/>
                <a:ea typeface="Proxima Nova"/>
                <a:cs typeface="Proxima Nova"/>
                <a:sym typeface="Proxima Nova"/>
              </a:defRPr>
            </a:lvl2pPr>
            <a:lvl3pPr marL="1371600" marR="0" lvl="2" indent="-304800" algn="l" rtl="0">
              <a:lnSpc>
                <a:spcPct val="110000"/>
              </a:lnSpc>
              <a:spcBef>
                <a:spcPts val="1000"/>
              </a:spcBef>
              <a:spcAft>
                <a:spcPts val="0"/>
              </a:spcAft>
              <a:buClr>
                <a:schemeClr val="dk1"/>
              </a:buClr>
              <a:buSzPts val="1200"/>
              <a:buFont typeface="Proxima Nova"/>
              <a:buChar char="■"/>
              <a:defRPr sz="1600" b="0" i="0" u="none" strike="noStrike" cap="none">
                <a:solidFill>
                  <a:schemeClr val="dk1"/>
                </a:solidFill>
                <a:latin typeface="Proxima Nova"/>
                <a:ea typeface="Proxima Nova"/>
                <a:cs typeface="Proxima Nova"/>
                <a:sym typeface="Proxima Nova"/>
              </a:defRPr>
            </a:lvl3pPr>
            <a:lvl4pPr marL="1828800" marR="0" lvl="3" indent="-304800" algn="l" rtl="0">
              <a:lnSpc>
                <a:spcPct val="110000"/>
              </a:lnSpc>
              <a:spcBef>
                <a:spcPts val="1000"/>
              </a:spcBef>
              <a:spcAft>
                <a:spcPts val="0"/>
              </a:spcAft>
              <a:buClr>
                <a:schemeClr val="dk1"/>
              </a:buClr>
              <a:buSzPts val="1200"/>
              <a:buFont typeface="Proxima Nova"/>
              <a:buChar char="●"/>
              <a:defRPr sz="1600" b="0" i="0" u="none" strike="noStrike" cap="none">
                <a:solidFill>
                  <a:schemeClr val="dk1"/>
                </a:solidFill>
                <a:latin typeface="Proxima Nova"/>
                <a:ea typeface="Proxima Nova"/>
                <a:cs typeface="Proxima Nova"/>
                <a:sym typeface="Proxima Nova"/>
              </a:defRPr>
            </a:lvl4pPr>
            <a:lvl5pPr marL="2286000" marR="0" lvl="4" indent="-304800" algn="l" rtl="0">
              <a:lnSpc>
                <a:spcPct val="110000"/>
              </a:lnSpc>
              <a:spcBef>
                <a:spcPts val="1000"/>
              </a:spcBef>
              <a:spcAft>
                <a:spcPts val="0"/>
              </a:spcAft>
              <a:buClr>
                <a:schemeClr val="dk1"/>
              </a:buClr>
              <a:buSzPts val="1200"/>
              <a:buFont typeface="Proxima Nova"/>
              <a:buChar char="○"/>
              <a:defRPr sz="1600" b="0" i="0" u="none" strike="noStrike" cap="none">
                <a:solidFill>
                  <a:schemeClr val="dk1"/>
                </a:solidFill>
                <a:latin typeface="Proxima Nova"/>
                <a:ea typeface="Proxima Nova"/>
                <a:cs typeface="Proxima Nova"/>
                <a:sym typeface="Proxima Nova"/>
              </a:defRPr>
            </a:lvl5pPr>
            <a:lvl6pPr marL="2743200" marR="0" lvl="5" indent="-304800" algn="l" rtl="0">
              <a:lnSpc>
                <a:spcPct val="110000"/>
              </a:lnSpc>
              <a:spcBef>
                <a:spcPts val="1000"/>
              </a:spcBef>
              <a:spcAft>
                <a:spcPts val="0"/>
              </a:spcAft>
              <a:buClr>
                <a:schemeClr val="dk1"/>
              </a:buClr>
              <a:buSzPts val="1200"/>
              <a:buFont typeface="Proxima Nova"/>
              <a:buChar char="■"/>
              <a:defRPr sz="1600" b="0" i="0" u="none" strike="noStrike" cap="none">
                <a:solidFill>
                  <a:schemeClr val="dk1"/>
                </a:solidFill>
                <a:latin typeface="Proxima Nova"/>
                <a:ea typeface="Proxima Nova"/>
                <a:cs typeface="Proxima Nova"/>
                <a:sym typeface="Proxima Nova"/>
              </a:defRPr>
            </a:lvl6pPr>
            <a:lvl7pPr marL="3200400" marR="0" lvl="6" indent="-304800" algn="l" rtl="0">
              <a:lnSpc>
                <a:spcPct val="110000"/>
              </a:lnSpc>
              <a:spcBef>
                <a:spcPts val="1000"/>
              </a:spcBef>
              <a:spcAft>
                <a:spcPts val="0"/>
              </a:spcAft>
              <a:buClr>
                <a:schemeClr val="dk1"/>
              </a:buClr>
              <a:buSzPts val="1200"/>
              <a:buFont typeface="Proxima Nova"/>
              <a:buChar char="●"/>
              <a:defRPr sz="1600" b="0" i="0" u="none" strike="noStrike" cap="none">
                <a:solidFill>
                  <a:schemeClr val="dk1"/>
                </a:solidFill>
                <a:latin typeface="Proxima Nova"/>
                <a:ea typeface="Proxima Nova"/>
                <a:cs typeface="Proxima Nova"/>
                <a:sym typeface="Proxima Nova"/>
              </a:defRPr>
            </a:lvl7pPr>
            <a:lvl8pPr marL="3657600" marR="0" lvl="7" indent="-304800" algn="l" rtl="0">
              <a:lnSpc>
                <a:spcPct val="110000"/>
              </a:lnSpc>
              <a:spcBef>
                <a:spcPts val="1000"/>
              </a:spcBef>
              <a:spcAft>
                <a:spcPts val="0"/>
              </a:spcAft>
              <a:buClr>
                <a:schemeClr val="dk1"/>
              </a:buClr>
              <a:buSzPts val="1200"/>
              <a:buFont typeface="Proxima Nova"/>
              <a:buChar char="○"/>
              <a:defRPr sz="1600" b="0" i="0" u="none" strike="noStrike" cap="none">
                <a:solidFill>
                  <a:schemeClr val="dk1"/>
                </a:solidFill>
                <a:latin typeface="Proxima Nova"/>
                <a:ea typeface="Proxima Nova"/>
                <a:cs typeface="Proxima Nova"/>
                <a:sym typeface="Proxima Nova"/>
              </a:defRPr>
            </a:lvl8pPr>
            <a:lvl9pPr marL="4114800" marR="0" lvl="8" indent="-304800" algn="l" rtl="0">
              <a:lnSpc>
                <a:spcPct val="110000"/>
              </a:lnSpc>
              <a:spcBef>
                <a:spcPts val="1000"/>
              </a:spcBef>
              <a:spcAft>
                <a:spcPts val="1000"/>
              </a:spcAft>
              <a:buClr>
                <a:schemeClr val="dk1"/>
              </a:buClr>
              <a:buSzPts val="1200"/>
              <a:buFont typeface="Proxima Nova"/>
              <a:buChar char="■"/>
              <a:defRPr sz="1600" b="0" i="0" u="none" strike="noStrike" cap="none">
                <a:solidFill>
                  <a:schemeClr val="dk1"/>
                </a:solidFill>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600332995"/>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matchingName="2 – Intro">
  <p:cSld name="2 – Intro">
    <p:spTree>
      <p:nvGrpSpPr>
        <p:cNvPr id="1" name="Shape 1333"/>
        <p:cNvGrpSpPr/>
        <p:nvPr/>
      </p:nvGrpSpPr>
      <p:grpSpPr>
        <a:xfrm>
          <a:off x="0" y="0"/>
          <a:ext cx="0" cy="0"/>
          <a:chOff x="0" y="0"/>
          <a:chExt cx="0" cy="0"/>
        </a:xfrm>
      </p:grpSpPr>
      <p:sp>
        <p:nvSpPr>
          <p:cNvPr id="1334" name="Google Shape;1334;p135"/>
          <p:cNvSpPr/>
          <p:nvPr/>
        </p:nvSpPr>
        <p:spPr>
          <a:xfrm>
            <a:off x="0" y="0"/>
            <a:ext cx="3066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5" name="Google Shape;1335;p135"/>
          <p:cNvSpPr txBox="1">
            <a:spLocks noGrp="1"/>
          </p:cNvSpPr>
          <p:nvPr>
            <p:ph type="title"/>
          </p:nvPr>
        </p:nvSpPr>
        <p:spPr>
          <a:xfrm>
            <a:off x="193341" y="449003"/>
            <a:ext cx="2751300" cy="1574400"/>
          </a:xfrm>
          <a:prstGeom prst="rect">
            <a:avLst/>
          </a:prstGeom>
          <a:noFill/>
          <a:ln>
            <a:noFill/>
          </a:ln>
        </p:spPr>
        <p:txBody>
          <a:bodyPr spcFirstLastPara="1" wrap="square" lIns="68575" tIns="68575" rIns="68575" bIns="68575" anchor="b" anchorCtr="0"/>
          <a:lstStyle>
            <a:lvl1pPr marR="0" lvl="0" algn="l" rtl="0">
              <a:lnSpc>
                <a:spcPct val="100000"/>
              </a:lnSpc>
              <a:spcBef>
                <a:spcPts val="0"/>
              </a:spcBef>
              <a:spcAft>
                <a:spcPts val="0"/>
              </a:spcAft>
              <a:buClr>
                <a:schemeClr val="dk1"/>
              </a:buClr>
              <a:buSzPts val="1100"/>
              <a:buFont typeface="Proxima Nova"/>
              <a:buNone/>
              <a:defRPr sz="2500" b="1"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100"/>
              <a:buFont typeface="Arial"/>
              <a:buNone/>
              <a:defRPr sz="25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25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25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25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25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25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25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2500" b="0" i="0" u="none" strike="noStrike" cap="none">
                <a:solidFill>
                  <a:srgbClr val="000000"/>
                </a:solidFill>
                <a:latin typeface="Arial"/>
                <a:ea typeface="Arial"/>
                <a:cs typeface="Arial"/>
                <a:sym typeface="Arial"/>
              </a:defRPr>
            </a:lvl9pPr>
          </a:lstStyle>
          <a:p>
            <a:endParaRPr/>
          </a:p>
        </p:txBody>
      </p:sp>
      <p:sp>
        <p:nvSpPr>
          <p:cNvPr id="1336" name="Google Shape;1336;p135"/>
          <p:cNvSpPr txBox="1">
            <a:spLocks noGrp="1"/>
          </p:cNvSpPr>
          <p:nvPr>
            <p:ph type="title" idx="2"/>
          </p:nvPr>
        </p:nvSpPr>
        <p:spPr>
          <a:xfrm>
            <a:off x="193341" y="2274309"/>
            <a:ext cx="2751300" cy="1495200"/>
          </a:xfrm>
          <a:prstGeom prst="rect">
            <a:avLst/>
          </a:prstGeom>
          <a:noFill/>
          <a:ln>
            <a:noFill/>
          </a:ln>
        </p:spPr>
        <p:txBody>
          <a:bodyPr spcFirstLastPara="1" wrap="square" lIns="68575" tIns="68575" rIns="68575" bIns="68575" anchor="t" anchorCtr="0"/>
          <a:lstStyle>
            <a:lvl1pPr marR="0" lvl="0" algn="l" rtl="0">
              <a:lnSpc>
                <a:spcPct val="110000"/>
              </a:lnSpc>
              <a:spcBef>
                <a:spcPts val="0"/>
              </a:spcBef>
              <a:spcAft>
                <a:spcPts val="0"/>
              </a:spcAft>
              <a:buClr>
                <a:srgbClr val="FFFFFF"/>
              </a:buClr>
              <a:buSzPts val="1000"/>
              <a:buFont typeface="Proxima Nova"/>
              <a:buNone/>
              <a:defRPr sz="1300" b="0" i="0" u="none" strike="noStrike" cap="none">
                <a:solidFill>
                  <a:srgbClr val="FFFFFF"/>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9pPr>
          </a:lstStyle>
          <a:p>
            <a:endParaRPr/>
          </a:p>
        </p:txBody>
      </p:sp>
      <p:cxnSp>
        <p:nvCxnSpPr>
          <p:cNvPr id="1337" name="Google Shape;1337;p135"/>
          <p:cNvCxnSpPr/>
          <p:nvPr/>
        </p:nvCxnSpPr>
        <p:spPr>
          <a:xfrm>
            <a:off x="3066005" y="-214525"/>
            <a:ext cx="0" cy="119700"/>
          </a:xfrm>
          <a:prstGeom prst="straightConnector1">
            <a:avLst/>
          </a:prstGeom>
          <a:noFill/>
          <a:ln w="9525" cap="flat" cmpd="sng">
            <a:solidFill>
              <a:srgbClr val="FFFFFF"/>
            </a:solidFill>
            <a:prstDash val="solid"/>
            <a:round/>
            <a:headEnd type="none" w="sm" len="sm"/>
            <a:tailEnd type="none" w="sm" len="sm"/>
          </a:ln>
        </p:spPr>
      </p:cxnSp>
      <p:grpSp>
        <p:nvGrpSpPr>
          <p:cNvPr id="1338" name="Google Shape;1338;p135"/>
          <p:cNvGrpSpPr/>
          <p:nvPr/>
        </p:nvGrpSpPr>
        <p:grpSpPr>
          <a:xfrm>
            <a:off x="287525" y="4854557"/>
            <a:ext cx="634914" cy="148716"/>
            <a:chOff x="1841475" y="2392725"/>
            <a:chExt cx="3928925" cy="920275"/>
          </a:xfrm>
        </p:grpSpPr>
        <p:sp>
          <p:nvSpPr>
            <p:cNvPr id="1339" name="Google Shape;1339;p135"/>
            <p:cNvSpPr/>
            <p:nvPr/>
          </p:nvSpPr>
          <p:spPr>
            <a:xfrm>
              <a:off x="2574175" y="2392725"/>
              <a:ext cx="139950" cy="905175"/>
            </a:xfrm>
            <a:custGeom>
              <a:avLst/>
              <a:gdLst/>
              <a:ahLst/>
              <a:cxnLst/>
              <a:rect l="0" t="0" r="0" b="0"/>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1340" name="Google Shape;1340;p135"/>
            <p:cNvSpPr/>
            <p:nvPr/>
          </p:nvSpPr>
          <p:spPr>
            <a:xfrm>
              <a:off x="2816875" y="2626700"/>
              <a:ext cx="703700" cy="686300"/>
            </a:xfrm>
            <a:custGeom>
              <a:avLst/>
              <a:gdLst/>
              <a:ahLst/>
              <a:cxnLst/>
              <a:rect l="0" t="0" r="0" b="0"/>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1341" name="Google Shape;1341;p135"/>
            <p:cNvSpPr/>
            <p:nvPr/>
          </p:nvSpPr>
          <p:spPr>
            <a:xfrm>
              <a:off x="3557125" y="2626700"/>
              <a:ext cx="614900" cy="685700"/>
            </a:xfrm>
            <a:custGeom>
              <a:avLst/>
              <a:gdLst/>
              <a:ahLst/>
              <a:cxnLst/>
              <a:rect l="0" t="0" r="0" b="0"/>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1342" name="Google Shape;1342;p135"/>
            <p:cNvSpPr/>
            <p:nvPr/>
          </p:nvSpPr>
          <p:spPr>
            <a:xfrm>
              <a:off x="4732275" y="2617400"/>
              <a:ext cx="582350" cy="679925"/>
            </a:xfrm>
            <a:custGeom>
              <a:avLst/>
              <a:gdLst/>
              <a:ahLst/>
              <a:cxnLst/>
              <a:rect l="0" t="0" r="0" b="0"/>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1343" name="Google Shape;1343;p135"/>
            <p:cNvSpPr/>
            <p:nvPr/>
          </p:nvSpPr>
          <p:spPr>
            <a:xfrm>
              <a:off x="5448725" y="2392725"/>
              <a:ext cx="139950" cy="905175"/>
            </a:xfrm>
            <a:custGeom>
              <a:avLst/>
              <a:gdLst/>
              <a:ahLst/>
              <a:cxnLst/>
              <a:rect l="0" t="0" r="0" b="0"/>
              <a:pathLst>
                <a:path w="5598" h="36207" extrusionOk="0">
                  <a:moveTo>
                    <a:pt x="1" y="0"/>
                  </a:moveTo>
                  <a:lnTo>
                    <a:pt x="1" y="36206"/>
                  </a:lnTo>
                  <a:lnTo>
                    <a:pt x="5598" y="36206"/>
                  </a:lnTo>
                  <a:lnTo>
                    <a:pt x="5598" y="0"/>
                  </a:lnTo>
                  <a:close/>
                </a:path>
              </a:pathLst>
            </a:custGeom>
            <a:solidFill>
              <a:srgbClr val="FFFFFF"/>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1344" name="Google Shape;1344;p135"/>
            <p:cNvSpPr/>
            <p:nvPr/>
          </p:nvSpPr>
          <p:spPr>
            <a:xfrm>
              <a:off x="1841475" y="2392725"/>
              <a:ext cx="617775" cy="904600"/>
            </a:xfrm>
            <a:custGeom>
              <a:avLst/>
              <a:gdLst/>
              <a:ahLst/>
              <a:cxnLst/>
              <a:rect l="0" t="0" r="0" b="0"/>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1345" name="Google Shape;1345;p135"/>
            <p:cNvSpPr/>
            <p:nvPr/>
          </p:nvSpPr>
          <p:spPr>
            <a:xfrm>
              <a:off x="4278825" y="2482125"/>
              <a:ext cx="369275" cy="814025"/>
            </a:xfrm>
            <a:custGeom>
              <a:avLst/>
              <a:gdLst/>
              <a:ahLst/>
              <a:cxnLst/>
              <a:rect l="0" t="0" r="0" b="0"/>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1346" name="Google Shape;1346;p135"/>
            <p:cNvSpPr/>
            <p:nvPr/>
          </p:nvSpPr>
          <p:spPr>
            <a:xfrm>
              <a:off x="5652525" y="3180600"/>
              <a:ext cx="117875" cy="117300"/>
            </a:xfrm>
            <a:custGeom>
              <a:avLst/>
              <a:gdLst/>
              <a:ahLst/>
              <a:cxnLst/>
              <a:rect l="0" t="0" r="0" b="0"/>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grpSp>
      <p:cxnSp>
        <p:nvCxnSpPr>
          <p:cNvPr id="1347" name="Google Shape;1347;p135"/>
          <p:cNvCxnSpPr/>
          <p:nvPr/>
        </p:nvCxnSpPr>
        <p:spPr>
          <a:xfrm rot="10800000">
            <a:off x="295728" y="2131916"/>
            <a:ext cx="524700" cy="0"/>
          </a:xfrm>
          <a:prstGeom prst="straightConnector1">
            <a:avLst/>
          </a:prstGeom>
          <a:noFill/>
          <a:ln w="28575" cap="flat" cmpd="sng">
            <a:solidFill>
              <a:schemeClr val="dk1"/>
            </a:solidFill>
            <a:prstDash val="solid"/>
            <a:round/>
            <a:headEnd type="none" w="sm" len="sm"/>
            <a:tailEnd type="none" w="sm" len="sm"/>
          </a:ln>
        </p:spPr>
      </p:cxnSp>
    </p:spTree>
    <p:extLst>
      <p:ext uri="{BB962C8B-B14F-4D97-AF65-F5344CB8AC3E}">
        <p14:creationId xmlns:p14="http://schemas.microsoft.com/office/powerpoint/2010/main" val="1741159783"/>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matchingName="A – Blank">
  <p:cSld name="A – Blank">
    <p:spTree>
      <p:nvGrpSpPr>
        <p:cNvPr id="1" name="Shape 1348"/>
        <p:cNvGrpSpPr/>
        <p:nvPr/>
      </p:nvGrpSpPr>
      <p:grpSpPr>
        <a:xfrm>
          <a:off x="0" y="0"/>
          <a:ext cx="0" cy="0"/>
          <a:chOff x="0" y="0"/>
          <a:chExt cx="0" cy="0"/>
        </a:xfrm>
      </p:grpSpPr>
    </p:spTree>
    <p:extLst>
      <p:ext uri="{BB962C8B-B14F-4D97-AF65-F5344CB8AC3E}">
        <p14:creationId xmlns:p14="http://schemas.microsoft.com/office/powerpoint/2010/main" val="2950184682"/>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matchingName="7 – Diagram Box">
  <p:cSld name="7 – Diagram Box">
    <p:bg>
      <p:bgPr>
        <a:solidFill>
          <a:srgbClr val="F3F3F3"/>
        </a:solidFill>
        <a:effectLst/>
      </p:bgPr>
    </p:bg>
    <p:spTree>
      <p:nvGrpSpPr>
        <p:cNvPr id="1" name="Shape 1349"/>
        <p:cNvGrpSpPr/>
        <p:nvPr/>
      </p:nvGrpSpPr>
      <p:grpSpPr>
        <a:xfrm>
          <a:off x="0" y="0"/>
          <a:ext cx="0" cy="0"/>
          <a:chOff x="0" y="0"/>
          <a:chExt cx="0" cy="0"/>
        </a:xfrm>
      </p:grpSpPr>
      <p:sp>
        <p:nvSpPr>
          <p:cNvPr id="1350" name="Google Shape;1350;p137"/>
          <p:cNvSpPr txBox="1">
            <a:spLocks noGrp="1"/>
          </p:cNvSpPr>
          <p:nvPr>
            <p:ph type="title"/>
          </p:nvPr>
        </p:nvSpPr>
        <p:spPr>
          <a:xfrm>
            <a:off x="192475" y="151275"/>
            <a:ext cx="8663100" cy="393900"/>
          </a:xfrm>
          <a:prstGeom prst="rect">
            <a:avLst/>
          </a:prstGeom>
          <a:noFill/>
          <a:ln>
            <a:noFill/>
          </a:ln>
        </p:spPr>
        <p:txBody>
          <a:bodyPr spcFirstLastPara="1" wrap="square" lIns="68575" tIns="68575" rIns="68575" bIns="68575" anchor="t" anchorCtr="0"/>
          <a:lstStyle>
            <a:lvl1pPr marR="0" lvl="0" algn="l" rtl="0">
              <a:lnSpc>
                <a:spcPct val="100000"/>
              </a:lnSpc>
              <a:spcBef>
                <a:spcPts val="0"/>
              </a:spcBef>
              <a:spcAft>
                <a:spcPts val="0"/>
              </a:spcAft>
              <a:buClr>
                <a:srgbClr val="000000"/>
              </a:buClr>
              <a:buSzPts val="2500"/>
              <a:buFont typeface="Arial"/>
              <a:buNone/>
              <a:defRPr sz="2500" b="1"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351" name="Google Shape;1351;p137"/>
          <p:cNvGrpSpPr/>
          <p:nvPr/>
        </p:nvGrpSpPr>
        <p:grpSpPr>
          <a:xfrm>
            <a:off x="287525" y="4854557"/>
            <a:ext cx="634914" cy="148716"/>
            <a:chOff x="1841475" y="2392725"/>
            <a:chExt cx="3928925" cy="920275"/>
          </a:xfrm>
        </p:grpSpPr>
        <p:sp>
          <p:nvSpPr>
            <p:cNvPr id="1352" name="Google Shape;1352;p137"/>
            <p:cNvSpPr/>
            <p:nvPr/>
          </p:nvSpPr>
          <p:spPr>
            <a:xfrm>
              <a:off x="2574175" y="2392725"/>
              <a:ext cx="139950" cy="905175"/>
            </a:xfrm>
            <a:custGeom>
              <a:avLst/>
              <a:gdLst/>
              <a:ahLst/>
              <a:cxnLst/>
              <a:rect l="0" t="0" r="0" b="0"/>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1353" name="Google Shape;1353;p137"/>
            <p:cNvSpPr/>
            <p:nvPr/>
          </p:nvSpPr>
          <p:spPr>
            <a:xfrm>
              <a:off x="2816875" y="2626700"/>
              <a:ext cx="703700" cy="686300"/>
            </a:xfrm>
            <a:custGeom>
              <a:avLst/>
              <a:gdLst/>
              <a:ahLst/>
              <a:cxnLst/>
              <a:rect l="0" t="0" r="0" b="0"/>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1354" name="Google Shape;1354;p137"/>
            <p:cNvSpPr/>
            <p:nvPr/>
          </p:nvSpPr>
          <p:spPr>
            <a:xfrm>
              <a:off x="3557125" y="2626700"/>
              <a:ext cx="614900" cy="685700"/>
            </a:xfrm>
            <a:custGeom>
              <a:avLst/>
              <a:gdLst/>
              <a:ahLst/>
              <a:cxnLst/>
              <a:rect l="0" t="0" r="0" b="0"/>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1355" name="Google Shape;1355;p137"/>
            <p:cNvSpPr/>
            <p:nvPr/>
          </p:nvSpPr>
          <p:spPr>
            <a:xfrm>
              <a:off x="4732275" y="2617400"/>
              <a:ext cx="582350" cy="679925"/>
            </a:xfrm>
            <a:custGeom>
              <a:avLst/>
              <a:gdLst/>
              <a:ahLst/>
              <a:cxnLst/>
              <a:rect l="0" t="0" r="0" b="0"/>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1356" name="Google Shape;1356;p137"/>
            <p:cNvSpPr/>
            <p:nvPr/>
          </p:nvSpPr>
          <p:spPr>
            <a:xfrm>
              <a:off x="5448725" y="2392725"/>
              <a:ext cx="139950" cy="905175"/>
            </a:xfrm>
            <a:custGeom>
              <a:avLst/>
              <a:gdLst/>
              <a:ahLst/>
              <a:cxnLst/>
              <a:rect l="0" t="0" r="0" b="0"/>
              <a:pathLst>
                <a:path w="5598" h="36207" extrusionOk="0">
                  <a:moveTo>
                    <a:pt x="1" y="0"/>
                  </a:moveTo>
                  <a:lnTo>
                    <a:pt x="1" y="36206"/>
                  </a:lnTo>
                  <a:lnTo>
                    <a:pt x="5598" y="36206"/>
                  </a:lnTo>
                  <a:lnTo>
                    <a:pt x="5598" y="0"/>
                  </a:lnTo>
                  <a:close/>
                </a:path>
              </a:pathLst>
            </a:custGeom>
            <a:solidFill>
              <a:srgbClr val="008774"/>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1357" name="Google Shape;1357;p137"/>
            <p:cNvSpPr/>
            <p:nvPr/>
          </p:nvSpPr>
          <p:spPr>
            <a:xfrm>
              <a:off x="1841475" y="2392725"/>
              <a:ext cx="617775" cy="904600"/>
            </a:xfrm>
            <a:custGeom>
              <a:avLst/>
              <a:gdLst/>
              <a:ahLst/>
              <a:cxnLst/>
              <a:rect l="0" t="0" r="0" b="0"/>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1358" name="Google Shape;1358;p137"/>
            <p:cNvSpPr/>
            <p:nvPr/>
          </p:nvSpPr>
          <p:spPr>
            <a:xfrm>
              <a:off x="4278825" y="2482125"/>
              <a:ext cx="369275" cy="814025"/>
            </a:xfrm>
            <a:custGeom>
              <a:avLst/>
              <a:gdLst/>
              <a:ahLst/>
              <a:cxnLst/>
              <a:rect l="0" t="0" r="0" b="0"/>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1359" name="Google Shape;1359;p137"/>
            <p:cNvSpPr/>
            <p:nvPr/>
          </p:nvSpPr>
          <p:spPr>
            <a:xfrm>
              <a:off x="5652525" y="3180600"/>
              <a:ext cx="117875" cy="117300"/>
            </a:xfrm>
            <a:custGeom>
              <a:avLst/>
              <a:gdLst/>
              <a:ahLst/>
              <a:cxnLst/>
              <a:rect l="0" t="0" r="0" b="0"/>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grpSp>
      <p:sp>
        <p:nvSpPr>
          <p:cNvPr id="1360" name="Google Shape;1360;p137"/>
          <p:cNvSpPr/>
          <p:nvPr/>
        </p:nvSpPr>
        <p:spPr>
          <a:xfrm>
            <a:off x="285750" y="907200"/>
            <a:ext cx="8569800" cy="37623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cxnSp>
        <p:nvCxnSpPr>
          <p:cNvPr id="1361" name="Google Shape;1361;p137"/>
          <p:cNvCxnSpPr/>
          <p:nvPr/>
        </p:nvCxnSpPr>
        <p:spPr>
          <a:xfrm>
            <a:off x="8855561" y="-214525"/>
            <a:ext cx="0" cy="119700"/>
          </a:xfrm>
          <a:prstGeom prst="straightConnector1">
            <a:avLst/>
          </a:prstGeom>
          <a:noFill/>
          <a:ln w="9525" cap="flat" cmpd="sng">
            <a:solidFill>
              <a:srgbClr val="D9D9D9"/>
            </a:solidFill>
            <a:prstDash val="solid"/>
            <a:round/>
            <a:headEnd type="none" w="sm" len="sm"/>
            <a:tailEnd type="none" w="sm" len="sm"/>
          </a:ln>
        </p:spPr>
      </p:cxnSp>
      <p:cxnSp>
        <p:nvCxnSpPr>
          <p:cNvPr id="1362" name="Google Shape;1362;p137"/>
          <p:cNvCxnSpPr/>
          <p:nvPr/>
        </p:nvCxnSpPr>
        <p:spPr>
          <a:xfrm>
            <a:off x="287536" y="-214525"/>
            <a:ext cx="0" cy="119700"/>
          </a:xfrm>
          <a:prstGeom prst="straightConnector1">
            <a:avLst/>
          </a:prstGeom>
          <a:noFill/>
          <a:ln w="9525" cap="flat" cmpd="sng">
            <a:solidFill>
              <a:srgbClr val="D9D9D9"/>
            </a:solidFill>
            <a:prstDash val="solid"/>
            <a:round/>
            <a:headEnd type="none" w="sm" len="sm"/>
            <a:tailEnd type="none" w="sm" len="sm"/>
          </a:ln>
        </p:spPr>
      </p:cxnSp>
      <p:cxnSp>
        <p:nvCxnSpPr>
          <p:cNvPr id="1363" name="Google Shape;1363;p137"/>
          <p:cNvCxnSpPr/>
          <p:nvPr/>
        </p:nvCxnSpPr>
        <p:spPr>
          <a:xfrm rot="10800000">
            <a:off x="-228600" y="923925"/>
            <a:ext cx="114300" cy="0"/>
          </a:xfrm>
          <a:prstGeom prst="straightConnector1">
            <a:avLst/>
          </a:prstGeom>
          <a:noFill/>
          <a:ln w="9525" cap="flat" cmpd="sng">
            <a:solidFill>
              <a:srgbClr val="D9D9D9"/>
            </a:solidFill>
            <a:prstDash val="solid"/>
            <a:round/>
            <a:headEnd type="none" w="sm" len="sm"/>
            <a:tailEnd type="none" w="sm" len="sm"/>
          </a:ln>
        </p:spPr>
      </p:cxnSp>
      <p:cxnSp>
        <p:nvCxnSpPr>
          <p:cNvPr id="1364" name="Google Shape;1364;p137"/>
          <p:cNvCxnSpPr/>
          <p:nvPr/>
        </p:nvCxnSpPr>
        <p:spPr>
          <a:xfrm rot="10800000">
            <a:off x="-228600" y="4669500"/>
            <a:ext cx="114300" cy="0"/>
          </a:xfrm>
          <a:prstGeom prst="straightConnector1">
            <a:avLst/>
          </a:prstGeom>
          <a:noFill/>
          <a:ln w="9525" cap="flat" cmpd="sng">
            <a:solidFill>
              <a:srgbClr val="D9D9D9"/>
            </a:solidFill>
            <a:prstDash val="solid"/>
            <a:round/>
            <a:headEnd type="none" w="sm" len="sm"/>
            <a:tailEnd type="none" w="sm" len="sm"/>
          </a:ln>
        </p:spPr>
      </p:cxnSp>
    </p:spTree>
    <p:extLst>
      <p:ext uri="{BB962C8B-B14F-4D97-AF65-F5344CB8AC3E}">
        <p14:creationId xmlns:p14="http://schemas.microsoft.com/office/powerpoint/2010/main" val="1075776754"/>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matchingName="B – Design Grid">
  <p:cSld name="B – Design Grid">
    <p:spTree>
      <p:nvGrpSpPr>
        <p:cNvPr id="1" name="Shape 1365"/>
        <p:cNvGrpSpPr/>
        <p:nvPr/>
      </p:nvGrpSpPr>
      <p:grpSpPr>
        <a:xfrm>
          <a:off x="0" y="0"/>
          <a:ext cx="0" cy="0"/>
          <a:chOff x="0" y="0"/>
          <a:chExt cx="0" cy="0"/>
        </a:xfrm>
      </p:grpSpPr>
      <p:pic>
        <p:nvPicPr>
          <p:cNvPr id="1366" name="Google Shape;1366;p138"/>
          <p:cNvPicPr preferRelativeResize="0"/>
          <p:nvPr/>
        </p:nvPicPr>
        <p:blipFill rotWithShape="1">
          <a:blip r:embed="rId2">
            <a:alphaModFix/>
          </a:blip>
          <a:srcRect/>
          <a:stretch/>
        </p:blipFill>
        <p:spPr>
          <a:xfrm>
            <a:off x="0" y="1"/>
            <a:ext cx="9144000" cy="5143489"/>
          </a:xfrm>
          <a:prstGeom prst="rect">
            <a:avLst/>
          </a:prstGeom>
          <a:noFill/>
          <a:ln>
            <a:noFill/>
          </a:ln>
        </p:spPr>
      </p:pic>
      <p:sp>
        <p:nvSpPr>
          <p:cNvPr id="1367" name="Google Shape;1367;p138"/>
          <p:cNvSpPr txBox="1">
            <a:spLocks noGrp="1"/>
          </p:cNvSpPr>
          <p:nvPr>
            <p:ph type="title"/>
          </p:nvPr>
        </p:nvSpPr>
        <p:spPr>
          <a:xfrm>
            <a:off x="192475" y="151275"/>
            <a:ext cx="8663100" cy="393900"/>
          </a:xfrm>
          <a:prstGeom prst="rect">
            <a:avLst/>
          </a:prstGeom>
          <a:noFill/>
          <a:ln>
            <a:noFill/>
          </a:ln>
        </p:spPr>
        <p:txBody>
          <a:bodyPr spcFirstLastPara="1" wrap="square" lIns="68575" tIns="68575" rIns="68575" bIns="68575" anchor="t" anchorCtr="0"/>
          <a:lstStyle>
            <a:lvl1pPr marR="0" lvl="0" algn="l" rtl="0">
              <a:lnSpc>
                <a:spcPct val="100000"/>
              </a:lnSpc>
              <a:spcBef>
                <a:spcPts val="0"/>
              </a:spcBef>
              <a:spcAft>
                <a:spcPts val="0"/>
              </a:spcAft>
              <a:buClr>
                <a:srgbClr val="000000"/>
              </a:buClr>
              <a:buSzPts val="2500"/>
              <a:buFont typeface="Arial"/>
              <a:buNone/>
              <a:defRPr sz="2500" b="1"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368" name="Google Shape;1368;p138"/>
          <p:cNvGrpSpPr/>
          <p:nvPr/>
        </p:nvGrpSpPr>
        <p:grpSpPr>
          <a:xfrm>
            <a:off x="287525" y="4854557"/>
            <a:ext cx="634914" cy="148716"/>
            <a:chOff x="1841475" y="2392725"/>
            <a:chExt cx="3928925" cy="920275"/>
          </a:xfrm>
        </p:grpSpPr>
        <p:sp>
          <p:nvSpPr>
            <p:cNvPr id="1369" name="Google Shape;1369;p138"/>
            <p:cNvSpPr/>
            <p:nvPr/>
          </p:nvSpPr>
          <p:spPr>
            <a:xfrm>
              <a:off x="2574175" y="2392725"/>
              <a:ext cx="139950" cy="905175"/>
            </a:xfrm>
            <a:custGeom>
              <a:avLst/>
              <a:gdLst/>
              <a:ahLst/>
              <a:cxnLst/>
              <a:rect l="0" t="0" r="0" b="0"/>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1370" name="Google Shape;1370;p138"/>
            <p:cNvSpPr/>
            <p:nvPr/>
          </p:nvSpPr>
          <p:spPr>
            <a:xfrm>
              <a:off x="2816875" y="2626700"/>
              <a:ext cx="703700" cy="686300"/>
            </a:xfrm>
            <a:custGeom>
              <a:avLst/>
              <a:gdLst/>
              <a:ahLst/>
              <a:cxnLst/>
              <a:rect l="0" t="0" r="0" b="0"/>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1371" name="Google Shape;1371;p138"/>
            <p:cNvSpPr/>
            <p:nvPr/>
          </p:nvSpPr>
          <p:spPr>
            <a:xfrm>
              <a:off x="3557125" y="2626700"/>
              <a:ext cx="614900" cy="685700"/>
            </a:xfrm>
            <a:custGeom>
              <a:avLst/>
              <a:gdLst/>
              <a:ahLst/>
              <a:cxnLst/>
              <a:rect l="0" t="0" r="0" b="0"/>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1372" name="Google Shape;1372;p138"/>
            <p:cNvSpPr/>
            <p:nvPr/>
          </p:nvSpPr>
          <p:spPr>
            <a:xfrm>
              <a:off x="4732275" y="2617400"/>
              <a:ext cx="582350" cy="679925"/>
            </a:xfrm>
            <a:custGeom>
              <a:avLst/>
              <a:gdLst/>
              <a:ahLst/>
              <a:cxnLst/>
              <a:rect l="0" t="0" r="0" b="0"/>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1373" name="Google Shape;1373;p138"/>
            <p:cNvSpPr/>
            <p:nvPr/>
          </p:nvSpPr>
          <p:spPr>
            <a:xfrm>
              <a:off x="5448725" y="2392725"/>
              <a:ext cx="139950" cy="905175"/>
            </a:xfrm>
            <a:custGeom>
              <a:avLst/>
              <a:gdLst/>
              <a:ahLst/>
              <a:cxnLst/>
              <a:rect l="0" t="0" r="0" b="0"/>
              <a:pathLst>
                <a:path w="5598" h="36207" extrusionOk="0">
                  <a:moveTo>
                    <a:pt x="1" y="0"/>
                  </a:moveTo>
                  <a:lnTo>
                    <a:pt x="1" y="36206"/>
                  </a:lnTo>
                  <a:lnTo>
                    <a:pt x="5598" y="36206"/>
                  </a:lnTo>
                  <a:lnTo>
                    <a:pt x="5598" y="0"/>
                  </a:lnTo>
                  <a:close/>
                </a:path>
              </a:pathLst>
            </a:custGeom>
            <a:solidFill>
              <a:srgbClr val="008774"/>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1374" name="Google Shape;1374;p138"/>
            <p:cNvSpPr/>
            <p:nvPr/>
          </p:nvSpPr>
          <p:spPr>
            <a:xfrm>
              <a:off x="1841475" y="2392725"/>
              <a:ext cx="617775" cy="904600"/>
            </a:xfrm>
            <a:custGeom>
              <a:avLst/>
              <a:gdLst/>
              <a:ahLst/>
              <a:cxnLst/>
              <a:rect l="0" t="0" r="0" b="0"/>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1375" name="Google Shape;1375;p138"/>
            <p:cNvSpPr/>
            <p:nvPr/>
          </p:nvSpPr>
          <p:spPr>
            <a:xfrm>
              <a:off x="4278825" y="2482125"/>
              <a:ext cx="369275" cy="814025"/>
            </a:xfrm>
            <a:custGeom>
              <a:avLst/>
              <a:gdLst/>
              <a:ahLst/>
              <a:cxnLst/>
              <a:rect l="0" t="0" r="0" b="0"/>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1376" name="Google Shape;1376;p138"/>
            <p:cNvSpPr/>
            <p:nvPr/>
          </p:nvSpPr>
          <p:spPr>
            <a:xfrm>
              <a:off x="5652525" y="3180600"/>
              <a:ext cx="117875" cy="117300"/>
            </a:xfrm>
            <a:custGeom>
              <a:avLst/>
              <a:gdLst/>
              <a:ahLst/>
              <a:cxnLst/>
              <a:rect l="0" t="0" r="0" b="0"/>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grpSp>
    </p:spTree>
    <p:extLst>
      <p:ext uri="{BB962C8B-B14F-4D97-AF65-F5344CB8AC3E}">
        <p14:creationId xmlns:p14="http://schemas.microsoft.com/office/powerpoint/2010/main" val="1335719596"/>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matchingName="C – Night Mode">
  <p:cSld name="C – Night Mode">
    <p:bg>
      <p:bgPr>
        <a:solidFill>
          <a:schemeClr val="dk1"/>
        </a:solidFill>
        <a:effectLst/>
      </p:bgPr>
    </p:bg>
    <p:spTree>
      <p:nvGrpSpPr>
        <p:cNvPr id="1" name="Shape 1377"/>
        <p:cNvGrpSpPr/>
        <p:nvPr/>
      </p:nvGrpSpPr>
      <p:grpSpPr>
        <a:xfrm>
          <a:off x="0" y="0"/>
          <a:ext cx="0" cy="0"/>
          <a:chOff x="0" y="0"/>
          <a:chExt cx="0" cy="0"/>
        </a:xfrm>
      </p:grpSpPr>
      <p:sp>
        <p:nvSpPr>
          <p:cNvPr id="1378" name="Google Shape;1378;p139"/>
          <p:cNvSpPr txBox="1">
            <a:spLocks noGrp="1"/>
          </p:cNvSpPr>
          <p:nvPr>
            <p:ph type="title"/>
          </p:nvPr>
        </p:nvSpPr>
        <p:spPr>
          <a:xfrm>
            <a:off x="192475" y="151275"/>
            <a:ext cx="8663100" cy="393900"/>
          </a:xfrm>
          <a:prstGeom prst="rect">
            <a:avLst/>
          </a:prstGeom>
          <a:noFill/>
          <a:ln>
            <a:noFill/>
          </a:ln>
        </p:spPr>
        <p:txBody>
          <a:bodyPr spcFirstLastPara="1" wrap="square" lIns="68575" tIns="68575" rIns="68575" bIns="68575" anchor="t" anchorCtr="0"/>
          <a:lstStyle>
            <a:lvl1pPr marR="0" lvl="0" algn="l" rtl="0">
              <a:lnSpc>
                <a:spcPct val="100000"/>
              </a:lnSpc>
              <a:spcBef>
                <a:spcPts val="0"/>
              </a:spcBef>
              <a:spcAft>
                <a:spcPts val="0"/>
              </a:spcAft>
              <a:buClr>
                <a:srgbClr val="000000"/>
              </a:buClr>
              <a:buSzPts val="2500"/>
              <a:buFont typeface="Arial"/>
              <a:buNone/>
              <a:defRPr sz="2500" b="1" i="0" u="none" strike="noStrike" cap="none">
                <a:solidFill>
                  <a:srgbClr val="FFFFFF"/>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379" name="Google Shape;1379;p139"/>
          <p:cNvGrpSpPr/>
          <p:nvPr/>
        </p:nvGrpSpPr>
        <p:grpSpPr>
          <a:xfrm>
            <a:off x="287525" y="4854557"/>
            <a:ext cx="634914" cy="148716"/>
            <a:chOff x="1841475" y="2392725"/>
            <a:chExt cx="3928925" cy="920275"/>
          </a:xfrm>
        </p:grpSpPr>
        <p:sp>
          <p:nvSpPr>
            <p:cNvPr id="1380" name="Google Shape;1380;p139"/>
            <p:cNvSpPr/>
            <p:nvPr/>
          </p:nvSpPr>
          <p:spPr>
            <a:xfrm>
              <a:off x="2574175" y="2392725"/>
              <a:ext cx="139950" cy="905175"/>
            </a:xfrm>
            <a:custGeom>
              <a:avLst/>
              <a:gdLst/>
              <a:ahLst/>
              <a:cxnLst/>
              <a:rect l="0" t="0" r="0" b="0"/>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1381" name="Google Shape;1381;p139"/>
            <p:cNvSpPr/>
            <p:nvPr/>
          </p:nvSpPr>
          <p:spPr>
            <a:xfrm>
              <a:off x="2816875" y="2626700"/>
              <a:ext cx="703700" cy="686300"/>
            </a:xfrm>
            <a:custGeom>
              <a:avLst/>
              <a:gdLst/>
              <a:ahLst/>
              <a:cxnLst/>
              <a:rect l="0" t="0" r="0" b="0"/>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1382" name="Google Shape;1382;p139"/>
            <p:cNvSpPr/>
            <p:nvPr/>
          </p:nvSpPr>
          <p:spPr>
            <a:xfrm>
              <a:off x="3557125" y="2626700"/>
              <a:ext cx="614900" cy="685700"/>
            </a:xfrm>
            <a:custGeom>
              <a:avLst/>
              <a:gdLst/>
              <a:ahLst/>
              <a:cxnLst/>
              <a:rect l="0" t="0" r="0" b="0"/>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1383" name="Google Shape;1383;p139"/>
            <p:cNvSpPr/>
            <p:nvPr/>
          </p:nvSpPr>
          <p:spPr>
            <a:xfrm>
              <a:off x="4732275" y="2617400"/>
              <a:ext cx="582350" cy="679925"/>
            </a:xfrm>
            <a:custGeom>
              <a:avLst/>
              <a:gdLst/>
              <a:ahLst/>
              <a:cxnLst/>
              <a:rect l="0" t="0" r="0" b="0"/>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1384" name="Google Shape;1384;p139"/>
            <p:cNvSpPr/>
            <p:nvPr/>
          </p:nvSpPr>
          <p:spPr>
            <a:xfrm>
              <a:off x="5448725" y="2392725"/>
              <a:ext cx="139950" cy="905175"/>
            </a:xfrm>
            <a:custGeom>
              <a:avLst/>
              <a:gdLst/>
              <a:ahLst/>
              <a:cxnLst/>
              <a:rect l="0" t="0" r="0" b="0"/>
              <a:pathLst>
                <a:path w="5598" h="36207" extrusionOk="0">
                  <a:moveTo>
                    <a:pt x="1" y="0"/>
                  </a:moveTo>
                  <a:lnTo>
                    <a:pt x="1" y="36206"/>
                  </a:lnTo>
                  <a:lnTo>
                    <a:pt x="5598" y="36206"/>
                  </a:lnTo>
                  <a:lnTo>
                    <a:pt x="5598" y="0"/>
                  </a:lnTo>
                  <a:close/>
                </a:path>
              </a:pathLst>
            </a:custGeom>
            <a:solidFill>
              <a:srgbClr val="FFFFFF"/>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1385" name="Google Shape;1385;p139"/>
            <p:cNvSpPr/>
            <p:nvPr/>
          </p:nvSpPr>
          <p:spPr>
            <a:xfrm>
              <a:off x="1841475" y="2392725"/>
              <a:ext cx="617775" cy="904600"/>
            </a:xfrm>
            <a:custGeom>
              <a:avLst/>
              <a:gdLst/>
              <a:ahLst/>
              <a:cxnLst/>
              <a:rect l="0" t="0" r="0" b="0"/>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1386" name="Google Shape;1386;p139"/>
            <p:cNvSpPr/>
            <p:nvPr/>
          </p:nvSpPr>
          <p:spPr>
            <a:xfrm>
              <a:off x="4278825" y="2482125"/>
              <a:ext cx="369275" cy="814025"/>
            </a:xfrm>
            <a:custGeom>
              <a:avLst/>
              <a:gdLst/>
              <a:ahLst/>
              <a:cxnLst/>
              <a:rect l="0" t="0" r="0" b="0"/>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1387" name="Google Shape;1387;p139"/>
            <p:cNvSpPr/>
            <p:nvPr/>
          </p:nvSpPr>
          <p:spPr>
            <a:xfrm>
              <a:off x="5652525" y="3180600"/>
              <a:ext cx="117875" cy="117300"/>
            </a:xfrm>
            <a:custGeom>
              <a:avLst/>
              <a:gdLst/>
              <a:ahLst/>
              <a:cxnLst/>
              <a:rect l="0" t="0" r="0" b="0"/>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grpSp>
    </p:spTree>
    <p:extLst>
      <p:ext uri="{BB962C8B-B14F-4D97-AF65-F5344CB8AC3E}">
        <p14:creationId xmlns:p14="http://schemas.microsoft.com/office/powerpoint/2010/main" val="1084835911"/>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matchingName="4 – Sidebar">
  <p:cSld name="4 – Sidebar">
    <p:spTree>
      <p:nvGrpSpPr>
        <p:cNvPr id="1" name="Shape 1388"/>
        <p:cNvGrpSpPr/>
        <p:nvPr/>
      </p:nvGrpSpPr>
      <p:grpSpPr>
        <a:xfrm>
          <a:off x="0" y="0"/>
          <a:ext cx="0" cy="0"/>
          <a:chOff x="0" y="0"/>
          <a:chExt cx="0" cy="0"/>
        </a:xfrm>
      </p:grpSpPr>
      <p:cxnSp>
        <p:nvCxnSpPr>
          <p:cNvPr id="1389" name="Google Shape;1389;p140"/>
          <p:cNvCxnSpPr/>
          <p:nvPr/>
        </p:nvCxnSpPr>
        <p:spPr>
          <a:xfrm rot="10800000">
            <a:off x="6081375" y="905700"/>
            <a:ext cx="0" cy="3764400"/>
          </a:xfrm>
          <a:prstGeom prst="straightConnector1">
            <a:avLst/>
          </a:prstGeom>
          <a:noFill/>
          <a:ln w="19050" cap="flat" cmpd="sng">
            <a:solidFill>
              <a:srgbClr val="D9D9D9"/>
            </a:solidFill>
            <a:prstDash val="solid"/>
            <a:round/>
            <a:headEnd type="none" w="sm" len="sm"/>
            <a:tailEnd type="none" w="sm" len="sm"/>
          </a:ln>
        </p:spPr>
      </p:cxnSp>
      <p:sp>
        <p:nvSpPr>
          <p:cNvPr id="1390" name="Google Shape;1390;p140"/>
          <p:cNvSpPr txBox="1">
            <a:spLocks noGrp="1"/>
          </p:cNvSpPr>
          <p:nvPr>
            <p:ph type="title"/>
          </p:nvPr>
        </p:nvSpPr>
        <p:spPr>
          <a:xfrm>
            <a:off x="192475" y="151275"/>
            <a:ext cx="8663100" cy="393900"/>
          </a:xfrm>
          <a:prstGeom prst="rect">
            <a:avLst/>
          </a:prstGeom>
          <a:noFill/>
          <a:ln>
            <a:noFill/>
          </a:ln>
        </p:spPr>
        <p:txBody>
          <a:bodyPr spcFirstLastPara="1" wrap="square" lIns="68575" tIns="68575" rIns="68575" bIns="68575" anchor="t" anchorCtr="0"/>
          <a:lstStyle>
            <a:lvl1pPr marR="0" lvl="0" algn="l" rtl="0">
              <a:lnSpc>
                <a:spcPct val="100000"/>
              </a:lnSpc>
              <a:spcBef>
                <a:spcPts val="0"/>
              </a:spcBef>
              <a:spcAft>
                <a:spcPts val="0"/>
              </a:spcAft>
              <a:buClr>
                <a:srgbClr val="000000"/>
              </a:buClr>
              <a:buSzPts val="2500"/>
              <a:buFont typeface="Arial"/>
              <a:buNone/>
              <a:defRPr sz="2500" b="1"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391" name="Google Shape;1391;p140"/>
          <p:cNvGrpSpPr/>
          <p:nvPr/>
        </p:nvGrpSpPr>
        <p:grpSpPr>
          <a:xfrm>
            <a:off x="287525" y="4854557"/>
            <a:ext cx="634914" cy="148716"/>
            <a:chOff x="1841475" y="2392725"/>
            <a:chExt cx="3928925" cy="920275"/>
          </a:xfrm>
        </p:grpSpPr>
        <p:sp>
          <p:nvSpPr>
            <p:cNvPr id="1392" name="Google Shape;1392;p140"/>
            <p:cNvSpPr/>
            <p:nvPr/>
          </p:nvSpPr>
          <p:spPr>
            <a:xfrm>
              <a:off x="2574175" y="2392725"/>
              <a:ext cx="139950" cy="905175"/>
            </a:xfrm>
            <a:custGeom>
              <a:avLst/>
              <a:gdLst/>
              <a:ahLst/>
              <a:cxnLst/>
              <a:rect l="0" t="0" r="0" b="0"/>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1393" name="Google Shape;1393;p140"/>
            <p:cNvSpPr/>
            <p:nvPr/>
          </p:nvSpPr>
          <p:spPr>
            <a:xfrm>
              <a:off x="2816875" y="2626700"/>
              <a:ext cx="703700" cy="686300"/>
            </a:xfrm>
            <a:custGeom>
              <a:avLst/>
              <a:gdLst/>
              <a:ahLst/>
              <a:cxnLst/>
              <a:rect l="0" t="0" r="0" b="0"/>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1394" name="Google Shape;1394;p140"/>
            <p:cNvSpPr/>
            <p:nvPr/>
          </p:nvSpPr>
          <p:spPr>
            <a:xfrm>
              <a:off x="3557125" y="2626700"/>
              <a:ext cx="614900" cy="685700"/>
            </a:xfrm>
            <a:custGeom>
              <a:avLst/>
              <a:gdLst/>
              <a:ahLst/>
              <a:cxnLst/>
              <a:rect l="0" t="0" r="0" b="0"/>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1395" name="Google Shape;1395;p140"/>
            <p:cNvSpPr/>
            <p:nvPr/>
          </p:nvSpPr>
          <p:spPr>
            <a:xfrm>
              <a:off x="4732275" y="2617400"/>
              <a:ext cx="582350" cy="679925"/>
            </a:xfrm>
            <a:custGeom>
              <a:avLst/>
              <a:gdLst/>
              <a:ahLst/>
              <a:cxnLst/>
              <a:rect l="0" t="0" r="0" b="0"/>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1396" name="Google Shape;1396;p140"/>
            <p:cNvSpPr/>
            <p:nvPr/>
          </p:nvSpPr>
          <p:spPr>
            <a:xfrm>
              <a:off x="5448725" y="2392725"/>
              <a:ext cx="139950" cy="905175"/>
            </a:xfrm>
            <a:custGeom>
              <a:avLst/>
              <a:gdLst/>
              <a:ahLst/>
              <a:cxnLst/>
              <a:rect l="0" t="0" r="0" b="0"/>
              <a:pathLst>
                <a:path w="5598" h="36207" extrusionOk="0">
                  <a:moveTo>
                    <a:pt x="1" y="0"/>
                  </a:moveTo>
                  <a:lnTo>
                    <a:pt x="1" y="36206"/>
                  </a:lnTo>
                  <a:lnTo>
                    <a:pt x="5598" y="36206"/>
                  </a:lnTo>
                  <a:lnTo>
                    <a:pt x="5598" y="0"/>
                  </a:lnTo>
                  <a:close/>
                </a:path>
              </a:pathLst>
            </a:custGeom>
            <a:solidFill>
              <a:srgbClr val="008774"/>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1397" name="Google Shape;1397;p140"/>
            <p:cNvSpPr/>
            <p:nvPr/>
          </p:nvSpPr>
          <p:spPr>
            <a:xfrm>
              <a:off x="1841475" y="2392725"/>
              <a:ext cx="617775" cy="904600"/>
            </a:xfrm>
            <a:custGeom>
              <a:avLst/>
              <a:gdLst/>
              <a:ahLst/>
              <a:cxnLst/>
              <a:rect l="0" t="0" r="0" b="0"/>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1398" name="Google Shape;1398;p140"/>
            <p:cNvSpPr/>
            <p:nvPr/>
          </p:nvSpPr>
          <p:spPr>
            <a:xfrm>
              <a:off x="4278825" y="2482125"/>
              <a:ext cx="369275" cy="814025"/>
            </a:xfrm>
            <a:custGeom>
              <a:avLst/>
              <a:gdLst/>
              <a:ahLst/>
              <a:cxnLst/>
              <a:rect l="0" t="0" r="0" b="0"/>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1399" name="Google Shape;1399;p140"/>
            <p:cNvSpPr/>
            <p:nvPr/>
          </p:nvSpPr>
          <p:spPr>
            <a:xfrm>
              <a:off x="5652525" y="3180600"/>
              <a:ext cx="117875" cy="117300"/>
            </a:xfrm>
            <a:custGeom>
              <a:avLst/>
              <a:gdLst/>
              <a:ahLst/>
              <a:cxnLst/>
              <a:rect l="0" t="0" r="0" b="0"/>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grpSp>
      <p:cxnSp>
        <p:nvCxnSpPr>
          <p:cNvPr id="1400" name="Google Shape;1400;p140"/>
          <p:cNvCxnSpPr/>
          <p:nvPr/>
        </p:nvCxnSpPr>
        <p:spPr>
          <a:xfrm>
            <a:off x="6078286" y="-214525"/>
            <a:ext cx="0" cy="119700"/>
          </a:xfrm>
          <a:prstGeom prst="straightConnector1">
            <a:avLst/>
          </a:prstGeom>
          <a:noFill/>
          <a:ln w="9525" cap="flat" cmpd="sng">
            <a:solidFill>
              <a:srgbClr val="D9D9D9"/>
            </a:solidFill>
            <a:prstDash val="solid"/>
            <a:round/>
            <a:headEnd type="none" w="sm" len="sm"/>
            <a:tailEnd type="none" w="sm" len="sm"/>
          </a:ln>
        </p:spPr>
      </p:cxnSp>
    </p:spTree>
    <p:extLst>
      <p:ext uri="{BB962C8B-B14F-4D97-AF65-F5344CB8AC3E}">
        <p14:creationId xmlns:p14="http://schemas.microsoft.com/office/powerpoint/2010/main" val="72726817"/>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matchingName="5 – Split w/ Image">
  <p:cSld name="5 – Split w/ Image">
    <p:spTree>
      <p:nvGrpSpPr>
        <p:cNvPr id="1" name="Shape 1401"/>
        <p:cNvGrpSpPr/>
        <p:nvPr/>
      </p:nvGrpSpPr>
      <p:grpSpPr>
        <a:xfrm>
          <a:off x="0" y="0"/>
          <a:ext cx="0" cy="0"/>
          <a:chOff x="0" y="0"/>
          <a:chExt cx="0" cy="0"/>
        </a:xfrm>
      </p:grpSpPr>
      <p:sp>
        <p:nvSpPr>
          <p:cNvPr id="1402" name="Google Shape;1402;p141"/>
          <p:cNvSpPr/>
          <p:nvPr/>
        </p:nvSpPr>
        <p:spPr>
          <a:xfrm>
            <a:off x="4572000" y="0"/>
            <a:ext cx="4572000" cy="5143500"/>
          </a:xfrm>
          <a:prstGeom prst="rect">
            <a:avLst/>
          </a:prstGeom>
          <a:solidFill>
            <a:srgbClr val="EFEFEF"/>
          </a:solidFill>
          <a:ln>
            <a:noFill/>
          </a:ln>
        </p:spPr>
        <p:txBody>
          <a:bodyPr spcFirstLastPara="1" wrap="square" lIns="91425" tIns="91425" rIns="91425" bIns="91425" anchor="ctr" anchorCtr="0">
            <a:noAutofit/>
          </a:bodyPr>
          <a:lstStyle/>
          <a:p>
            <a:pPr marL="0" marR="0" lvl="0" indent="0" algn="ctr" rtl="0">
              <a:spcBef>
                <a:spcPts val="0"/>
              </a:spcBef>
              <a:spcAft>
                <a:spcPts val="0"/>
              </a:spcAft>
              <a:buClr>
                <a:schemeClr val="dk1"/>
              </a:buClr>
              <a:buSzPts val="1000"/>
              <a:buFont typeface="Proxima Nova"/>
              <a:buNone/>
            </a:pPr>
            <a:r>
              <a:rPr lang="en" sz="1000">
                <a:solidFill>
                  <a:schemeClr val="dk1"/>
                </a:solidFill>
                <a:latin typeface="Proxima Nova"/>
                <a:ea typeface="Proxima Nova"/>
                <a:cs typeface="Proxima Nova"/>
                <a:sym typeface="Proxima Nova"/>
              </a:rPr>
              <a:t>Cover w/ Image</a:t>
            </a:r>
            <a:endParaRPr sz="1000">
              <a:solidFill>
                <a:schemeClr val="dk1"/>
              </a:solidFill>
              <a:latin typeface="Proxima Nova"/>
              <a:ea typeface="Proxima Nova"/>
              <a:cs typeface="Proxima Nova"/>
              <a:sym typeface="Proxima Nova"/>
            </a:endParaRPr>
          </a:p>
        </p:txBody>
      </p:sp>
      <p:cxnSp>
        <p:nvCxnSpPr>
          <p:cNvPr id="1403" name="Google Shape;1403;p141"/>
          <p:cNvCxnSpPr/>
          <p:nvPr/>
        </p:nvCxnSpPr>
        <p:spPr>
          <a:xfrm>
            <a:off x="4572000" y="-214525"/>
            <a:ext cx="0" cy="119700"/>
          </a:xfrm>
          <a:prstGeom prst="straightConnector1">
            <a:avLst/>
          </a:prstGeom>
          <a:noFill/>
          <a:ln w="9525" cap="flat" cmpd="sng">
            <a:solidFill>
              <a:srgbClr val="D9D9D9"/>
            </a:solidFill>
            <a:prstDash val="solid"/>
            <a:round/>
            <a:headEnd type="none" w="sm" len="sm"/>
            <a:tailEnd type="none" w="sm" len="sm"/>
          </a:ln>
        </p:spPr>
      </p:cxnSp>
      <p:grpSp>
        <p:nvGrpSpPr>
          <p:cNvPr id="1404" name="Google Shape;1404;p141"/>
          <p:cNvGrpSpPr/>
          <p:nvPr/>
        </p:nvGrpSpPr>
        <p:grpSpPr>
          <a:xfrm>
            <a:off x="287525" y="4854557"/>
            <a:ext cx="634914" cy="148716"/>
            <a:chOff x="1841475" y="2392725"/>
            <a:chExt cx="3928925" cy="920275"/>
          </a:xfrm>
        </p:grpSpPr>
        <p:sp>
          <p:nvSpPr>
            <p:cNvPr id="1405" name="Google Shape;1405;p141"/>
            <p:cNvSpPr/>
            <p:nvPr/>
          </p:nvSpPr>
          <p:spPr>
            <a:xfrm>
              <a:off x="2574175" y="2392725"/>
              <a:ext cx="139950" cy="905175"/>
            </a:xfrm>
            <a:custGeom>
              <a:avLst/>
              <a:gdLst/>
              <a:ahLst/>
              <a:cxnLst/>
              <a:rect l="0" t="0" r="0" b="0"/>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1406" name="Google Shape;1406;p141"/>
            <p:cNvSpPr/>
            <p:nvPr/>
          </p:nvSpPr>
          <p:spPr>
            <a:xfrm>
              <a:off x="2816875" y="2626700"/>
              <a:ext cx="703700" cy="686300"/>
            </a:xfrm>
            <a:custGeom>
              <a:avLst/>
              <a:gdLst/>
              <a:ahLst/>
              <a:cxnLst/>
              <a:rect l="0" t="0" r="0" b="0"/>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1407" name="Google Shape;1407;p141"/>
            <p:cNvSpPr/>
            <p:nvPr/>
          </p:nvSpPr>
          <p:spPr>
            <a:xfrm>
              <a:off x="3557125" y="2626700"/>
              <a:ext cx="614900" cy="685700"/>
            </a:xfrm>
            <a:custGeom>
              <a:avLst/>
              <a:gdLst/>
              <a:ahLst/>
              <a:cxnLst/>
              <a:rect l="0" t="0" r="0" b="0"/>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1408" name="Google Shape;1408;p141"/>
            <p:cNvSpPr/>
            <p:nvPr/>
          </p:nvSpPr>
          <p:spPr>
            <a:xfrm>
              <a:off x="4732275" y="2617400"/>
              <a:ext cx="582350" cy="679925"/>
            </a:xfrm>
            <a:custGeom>
              <a:avLst/>
              <a:gdLst/>
              <a:ahLst/>
              <a:cxnLst/>
              <a:rect l="0" t="0" r="0" b="0"/>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1409" name="Google Shape;1409;p141"/>
            <p:cNvSpPr/>
            <p:nvPr/>
          </p:nvSpPr>
          <p:spPr>
            <a:xfrm>
              <a:off x="5448725" y="2392725"/>
              <a:ext cx="139950" cy="905175"/>
            </a:xfrm>
            <a:custGeom>
              <a:avLst/>
              <a:gdLst/>
              <a:ahLst/>
              <a:cxnLst/>
              <a:rect l="0" t="0" r="0" b="0"/>
              <a:pathLst>
                <a:path w="5598" h="36207" extrusionOk="0">
                  <a:moveTo>
                    <a:pt x="1" y="0"/>
                  </a:moveTo>
                  <a:lnTo>
                    <a:pt x="1" y="36206"/>
                  </a:lnTo>
                  <a:lnTo>
                    <a:pt x="5598" y="36206"/>
                  </a:lnTo>
                  <a:lnTo>
                    <a:pt x="5598" y="0"/>
                  </a:lnTo>
                  <a:close/>
                </a:path>
              </a:pathLst>
            </a:custGeom>
            <a:solidFill>
              <a:srgbClr val="008774"/>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1410" name="Google Shape;1410;p141"/>
            <p:cNvSpPr/>
            <p:nvPr/>
          </p:nvSpPr>
          <p:spPr>
            <a:xfrm>
              <a:off x="1841475" y="2392725"/>
              <a:ext cx="617775" cy="904600"/>
            </a:xfrm>
            <a:custGeom>
              <a:avLst/>
              <a:gdLst/>
              <a:ahLst/>
              <a:cxnLst/>
              <a:rect l="0" t="0" r="0" b="0"/>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1411" name="Google Shape;1411;p141"/>
            <p:cNvSpPr/>
            <p:nvPr/>
          </p:nvSpPr>
          <p:spPr>
            <a:xfrm>
              <a:off x="4278825" y="2482125"/>
              <a:ext cx="369275" cy="814025"/>
            </a:xfrm>
            <a:custGeom>
              <a:avLst/>
              <a:gdLst/>
              <a:ahLst/>
              <a:cxnLst/>
              <a:rect l="0" t="0" r="0" b="0"/>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1412" name="Google Shape;1412;p141"/>
            <p:cNvSpPr/>
            <p:nvPr/>
          </p:nvSpPr>
          <p:spPr>
            <a:xfrm>
              <a:off x="5652525" y="3180600"/>
              <a:ext cx="117875" cy="117300"/>
            </a:xfrm>
            <a:custGeom>
              <a:avLst/>
              <a:gdLst/>
              <a:ahLst/>
              <a:cxnLst/>
              <a:rect l="0" t="0" r="0" b="0"/>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grpSp>
      <p:sp>
        <p:nvSpPr>
          <p:cNvPr id="1413" name="Google Shape;1413;p141"/>
          <p:cNvSpPr txBox="1">
            <a:spLocks noGrp="1"/>
          </p:cNvSpPr>
          <p:nvPr>
            <p:ph type="title"/>
          </p:nvPr>
        </p:nvSpPr>
        <p:spPr>
          <a:xfrm>
            <a:off x="192475" y="151275"/>
            <a:ext cx="4281300" cy="393900"/>
          </a:xfrm>
          <a:prstGeom prst="rect">
            <a:avLst/>
          </a:prstGeom>
          <a:noFill/>
          <a:ln>
            <a:noFill/>
          </a:ln>
        </p:spPr>
        <p:txBody>
          <a:bodyPr spcFirstLastPara="1" wrap="square" lIns="68575" tIns="68575" rIns="68575" bIns="68575" anchor="t" anchorCtr="0"/>
          <a:lstStyle>
            <a:lvl1pPr marR="0" lvl="0" algn="l" rtl="0">
              <a:lnSpc>
                <a:spcPct val="100000"/>
              </a:lnSpc>
              <a:spcBef>
                <a:spcPts val="0"/>
              </a:spcBef>
              <a:spcAft>
                <a:spcPts val="0"/>
              </a:spcAft>
              <a:buClr>
                <a:srgbClr val="000000"/>
              </a:buClr>
              <a:buSzPts val="2500"/>
              <a:buFont typeface="Arial"/>
              <a:buNone/>
              <a:defRPr sz="2500" b="1"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4260994511"/>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matchingName="Title 3">
  <p:cSld name="Title 3">
    <p:bg>
      <p:bgPr>
        <a:solidFill>
          <a:schemeClr val="lt2"/>
        </a:solidFill>
        <a:effectLst/>
      </p:bgPr>
    </p:bg>
    <p:spTree>
      <p:nvGrpSpPr>
        <p:cNvPr id="1" name="Shape 1414"/>
        <p:cNvGrpSpPr/>
        <p:nvPr/>
      </p:nvGrpSpPr>
      <p:grpSpPr>
        <a:xfrm>
          <a:off x="0" y="0"/>
          <a:ext cx="0" cy="0"/>
          <a:chOff x="0" y="0"/>
          <a:chExt cx="0" cy="0"/>
        </a:xfrm>
      </p:grpSpPr>
      <p:pic>
        <p:nvPicPr>
          <p:cNvPr id="1415" name="Google Shape;1415;p142" descr="SiliconValley-01.jpg"/>
          <p:cNvPicPr preferRelativeResize="0"/>
          <p:nvPr/>
        </p:nvPicPr>
        <p:blipFill rotWithShape="1">
          <a:blip r:embed="rId2">
            <a:alphaModFix/>
          </a:blip>
          <a:srcRect/>
          <a:stretch/>
        </p:blipFill>
        <p:spPr>
          <a:xfrm>
            <a:off x="0" y="0"/>
            <a:ext cx="9143999" cy="5143499"/>
          </a:xfrm>
          <a:prstGeom prst="rect">
            <a:avLst/>
          </a:prstGeom>
          <a:noFill/>
          <a:ln>
            <a:noFill/>
          </a:ln>
        </p:spPr>
      </p:pic>
      <p:sp>
        <p:nvSpPr>
          <p:cNvPr id="1416" name="Google Shape;1416;p142"/>
          <p:cNvSpPr/>
          <p:nvPr/>
        </p:nvSpPr>
        <p:spPr>
          <a:xfrm>
            <a:off x="0" y="-25"/>
            <a:ext cx="9144000" cy="5143500"/>
          </a:xfrm>
          <a:prstGeom prst="rect">
            <a:avLst/>
          </a:prstGeom>
          <a:gradFill>
            <a:gsLst>
              <a:gs pos="0">
                <a:srgbClr val="1AB9A5"/>
              </a:gs>
              <a:gs pos="10000">
                <a:srgbClr val="1AB9A5"/>
              </a:gs>
              <a:gs pos="100000">
                <a:srgbClr val="1AB9A5">
                  <a:alpha val="74117"/>
                </a:srgbClr>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A9DBD6"/>
              </a:solidFill>
              <a:latin typeface="Arial"/>
              <a:ea typeface="Arial"/>
              <a:cs typeface="Arial"/>
              <a:sym typeface="Arial"/>
            </a:endParaRPr>
          </a:p>
        </p:txBody>
      </p:sp>
      <p:pic>
        <p:nvPicPr>
          <p:cNvPr id="1417" name="Google Shape;1417;p142" descr="Pivotal White RGB.eps"/>
          <p:cNvPicPr preferRelativeResize="0"/>
          <p:nvPr/>
        </p:nvPicPr>
        <p:blipFill rotWithShape="1">
          <a:blip r:embed="rId3">
            <a:alphaModFix/>
          </a:blip>
          <a:srcRect/>
          <a:stretch/>
        </p:blipFill>
        <p:spPr>
          <a:xfrm>
            <a:off x="224823" y="515478"/>
            <a:ext cx="2353798" cy="921000"/>
          </a:xfrm>
          <a:prstGeom prst="rect">
            <a:avLst/>
          </a:prstGeom>
          <a:noFill/>
          <a:ln>
            <a:noFill/>
          </a:ln>
        </p:spPr>
      </p:pic>
      <p:cxnSp>
        <p:nvCxnSpPr>
          <p:cNvPr id="1418" name="Google Shape;1418;p142"/>
          <p:cNvCxnSpPr/>
          <p:nvPr/>
        </p:nvCxnSpPr>
        <p:spPr>
          <a:xfrm>
            <a:off x="762347" y="3110100"/>
            <a:ext cx="738900" cy="0"/>
          </a:xfrm>
          <a:prstGeom prst="straightConnector1">
            <a:avLst/>
          </a:prstGeom>
          <a:noFill/>
          <a:ln w="38100" cap="flat" cmpd="sng">
            <a:solidFill>
              <a:schemeClr val="dk1"/>
            </a:solidFill>
            <a:prstDash val="solid"/>
            <a:round/>
            <a:headEnd type="none" w="sm" len="sm"/>
            <a:tailEnd type="none" w="sm" len="sm"/>
          </a:ln>
        </p:spPr>
      </p:cxnSp>
      <p:sp>
        <p:nvSpPr>
          <p:cNvPr id="1419" name="Google Shape;1419;p142"/>
          <p:cNvSpPr txBox="1">
            <a:spLocks noGrp="1"/>
          </p:cNvSpPr>
          <p:nvPr>
            <p:ph type="title"/>
          </p:nvPr>
        </p:nvSpPr>
        <p:spPr>
          <a:xfrm>
            <a:off x="668793" y="1737014"/>
            <a:ext cx="5854800" cy="1191600"/>
          </a:xfrm>
          <a:prstGeom prst="rect">
            <a:avLst/>
          </a:prstGeom>
          <a:noFill/>
          <a:ln>
            <a:noFill/>
          </a:ln>
        </p:spPr>
        <p:txBody>
          <a:bodyPr spcFirstLastPara="1" wrap="square" lIns="68575" tIns="68575" rIns="68575" bIns="68575" anchor="b" anchorCtr="0"/>
          <a:lstStyle>
            <a:lvl1pPr marR="0" lvl="0" algn="l" rtl="0">
              <a:lnSpc>
                <a:spcPct val="100000"/>
              </a:lnSpc>
              <a:spcBef>
                <a:spcPts val="0"/>
              </a:spcBef>
              <a:spcAft>
                <a:spcPts val="0"/>
              </a:spcAft>
              <a:buClr>
                <a:srgbClr val="000000"/>
              </a:buClr>
              <a:buSzPts val="3500"/>
              <a:buFont typeface="Arial"/>
              <a:buNone/>
              <a:defRPr sz="3500" b="1"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20" name="Google Shape;1420;p142"/>
          <p:cNvSpPr txBox="1">
            <a:spLocks noGrp="1"/>
          </p:cNvSpPr>
          <p:nvPr>
            <p:ph type="title" idx="2"/>
          </p:nvPr>
        </p:nvSpPr>
        <p:spPr>
          <a:xfrm>
            <a:off x="664750" y="3306697"/>
            <a:ext cx="4278900" cy="1495200"/>
          </a:xfrm>
          <a:prstGeom prst="rect">
            <a:avLst/>
          </a:prstGeom>
          <a:noFill/>
          <a:ln>
            <a:noFill/>
          </a:ln>
        </p:spPr>
        <p:txBody>
          <a:bodyPr spcFirstLastPara="1" wrap="square" lIns="68575" tIns="68575" rIns="68575" bIns="68575" anchor="t" anchorCtr="0"/>
          <a:lstStyle>
            <a:lvl1pPr marR="0" lvl="0" algn="l" rtl="0">
              <a:lnSpc>
                <a:spcPct val="110000"/>
              </a:lnSpc>
              <a:spcBef>
                <a:spcPts val="0"/>
              </a:spcBef>
              <a:spcAft>
                <a:spcPts val="0"/>
              </a:spcAft>
              <a:buClr>
                <a:srgbClr val="000000"/>
              </a:buClr>
              <a:buSzPts val="1500"/>
              <a:buFont typeface="Arial"/>
              <a:buNone/>
              <a:defRPr sz="1500" b="0" i="0" u="none" strike="noStrike" cap="none">
                <a:solidFill>
                  <a:srgbClr val="FFFFFF"/>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21" name="Google Shape;1421;p142"/>
          <p:cNvSpPr txBox="1"/>
          <p:nvPr/>
        </p:nvSpPr>
        <p:spPr>
          <a:xfrm>
            <a:off x="6402858" y="4782061"/>
            <a:ext cx="2656800" cy="195600"/>
          </a:xfrm>
          <a:prstGeom prst="rect">
            <a:avLst/>
          </a:prstGeom>
          <a:noFill/>
          <a:ln>
            <a:noFill/>
          </a:ln>
        </p:spPr>
        <p:txBody>
          <a:bodyPr spcFirstLastPara="1" wrap="square" lIns="91425" tIns="91425" rIns="91425" bIns="91425" anchor="t" anchorCtr="0">
            <a:noAutofit/>
          </a:bodyPr>
          <a:lstStyle/>
          <a:p>
            <a:pPr marL="0" marR="0" lvl="0" indent="0" algn="r" rtl="0">
              <a:spcBef>
                <a:spcPts val="0"/>
              </a:spcBef>
              <a:spcAft>
                <a:spcPts val="0"/>
              </a:spcAft>
              <a:buClr>
                <a:schemeClr val="accent1"/>
              </a:buClr>
              <a:buSzPts val="700"/>
              <a:buFont typeface="Proxima Nova"/>
              <a:buNone/>
            </a:pPr>
            <a:r>
              <a:rPr lang="en" sz="700">
                <a:solidFill>
                  <a:schemeClr val="accent1"/>
                </a:solidFill>
                <a:latin typeface="Proxima Nova"/>
                <a:ea typeface="Proxima Nova"/>
                <a:cs typeface="Proxima Nova"/>
                <a:sym typeface="Proxima Nova"/>
              </a:rPr>
              <a:t>© Copyright 2017 Pivotal Software, Inc. All rights Reserved.</a:t>
            </a:r>
            <a:endParaRPr sz="700">
              <a:solidFill>
                <a:schemeClr val="accent1"/>
              </a:solidFill>
              <a:latin typeface="Proxima Nova"/>
              <a:ea typeface="Proxima Nova"/>
              <a:cs typeface="Proxima Nova"/>
              <a:sym typeface="Proxima Nova"/>
            </a:endParaRPr>
          </a:p>
          <a:p>
            <a:pPr marL="0" marR="0" lvl="0" indent="0" algn="l" rtl="0">
              <a:spcBef>
                <a:spcPts val="0"/>
              </a:spcBef>
              <a:spcAft>
                <a:spcPts val="0"/>
              </a:spcAft>
              <a:buClr>
                <a:schemeClr val="dk1"/>
              </a:buClr>
              <a:buSzPts val="700"/>
              <a:buFont typeface="Arial"/>
              <a:buNone/>
            </a:pPr>
            <a:endParaRPr sz="700">
              <a:solidFill>
                <a:schemeClr val="accent1"/>
              </a:solidFill>
              <a:latin typeface="Proxima Nova"/>
              <a:ea typeface="Proxima Nova"/>
              <a:cs typeface="Proxima Nova"/>
              <a:sym typeface="Proxima Nova"/>
            </a:endParaRPr>
          </a:p>
        </p:txBody>
      </p:sp>
    </p:spTree>
    <p:extLst>
      <p:ext uri="{BB962C8B-B14F-4D97-AF65-F5344CB8AC3E}">
        <p14:creationId xmlns:p14="http://schemas.microsoft.com/office/powerpoint/2010/main" val="2194178853"/>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matchingName="2 – Intro 1">
  <p:cSld name="2 – Intro 1">
    <p:spTree>
      <p:nvGrpSpPr>
        <p:cNvPr id="1" name="Shape 1422"/>
        <p:cNvGrpSpPr/>
        <p:nvPr/>
      </p:nvGrpSpPr>
      <p:grpSpPr>
        <a:xfrm>
          <a:off x="0" y="0"/>
          <a:ext cx="0" cy="0"/>
          <a:chOff x="0" y="0"/>
          <a:chExt cx="0" cy="0"/>
        </a:xfrm>
      </p:grpSpPr>
      <p:sp>
        <p:nvSpPr>
          <p:cNvPr id="1423" name="Google Shape;1423;p143"/>
          <p:cNvSpPr/>
          <p:nvPr/>
        </p:nvSpPr>
        <p:spPr>
          <a:xfrm>
            <a:off x="0" y="0"/>
            <a:ext cx="3066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4" name="Google Shape;1424;p143"/>
          <p:cNvSpPr txBox="1">
            <a:spLocks noGrp="1"/>
          </p:cNvSpPr>
          <p:nvPr>
            <p:ph type="title"/>
          </p:nvPr>
        </p:nvSpPr>
        <p:spPr>
          <a:xfrm>
            <a:off x="193350" y="549625"/>
            <a:ext cx="2751300" cy="1473900"/>
          </a:xfrm>
          <a:prstGeom prst="rect">
            <a:avLst/>
          </a:prstGeom>
          <a:noFill/>
          <a:ln>
            <a:noFill/>
          </a:ln>
        </p:spPr>
        <p:txBody>
          <a:bodyPr spcFirstLastPara="1" wrap="square" lIns="68575" tIns="68575" rIns="68575" bIns="68575" anchor="b" anchorCtr="0"/>
          <a:lstStyle>
            <a:lvl1pPr marR="0" lvl="0" algn="l" rtl="0">
              <a:lnSpc>
                <a:spcPct val="100000"/>
              </a:lnSpc>
              <a:spcBef>
                <a:spcPts val="0"/>
              </a:spcBef>
              <a:spcAft>
                <a:spcPts val="0"/>
              </a:spcAft>
              <a:buClr>
                <a:schemeClr val="dk1"/>
              </a:buClr>
              <a:buSzPts val="1100"/>
              <a:buFont typeface="Proxima Nova"/>
              <a:buNone/>
              <a:defRPr sz="2500" b="1"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100"/>
              <a:buFont typeface="Arial"/>
              <a:buNone/>
              <a:defRPr sz="25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25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25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25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25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25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25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2500" b="0" i="0" u="none" strike="noStrike" cap="none">
                <a:solidFill>
                  <a:srgbClr val="000000"/>
                </a:solidFill>
                <a:latin typeface="Arial"/>
                <a:ea typeface="Arial"/>
                <a:cs typeface="Arial"/>
                <a:sym typeface="Arial"/>
              </a:defRPr>
            </a:lvl9pPr>
          </a:lstStyle>
          <a:p>
            <a:endParaRPr/>
          </a:p>
        </p:txBody>
      </p:sp>
      <p:cxnSp>
        <p:nvCxnSpPr>
          <p:cNvPr id="1425" name="Google Shape;1425;p143"/>
          <p:cNvCxnSpPr/>
          <p:nvPr/>
        </p:nvCxnSpPr>
        <p:spPr>
          <a:xfrm>
            <a:off x="3066005" y="-214525"/>
            <a:ext cx="0" cy="119700"/>
          </a:xfrm>
          <a:prstGeom prst="straightConnector1">
            <a:avLst/>
          </a:prstGeom>
          <a:noFill/>
          <a:ln w="9525" cap="flat" cmpd="sng">
            <a:solidFill>
              <a:srgbClr val="FFFFFF"/>
            </a:solidFill>
            <a:prstDash val="solid"/>
            <a:round/>
            <a:headEnd type="none" w="sm" len="sm"/>
            <a:tailEnd type="none" w="sm" len="sm"/>
          </a:ln>
        </p:spPr>
      </p:cxnSp>
      <p:grpSp>
        <p:nvGrpSpPr>
          <p:cNvPr id="1426" name="Google Shape;1426;p143"/>
          <p:cNvGrpSpPr/>
          <p:nvPr/>
        </p:nvGrpSpPr>
        <p:grpSpPr>
          <a:xfrm>
            <a:off x="287525" y="4854557"/>
            <a:ext cx="634914" cy="148716"/>
            <a:chOff x="1841475" y="2392725"/>
            <a:chExt cx="3928925" cy="920275"/>
          </a:xfrm>
        </p:grpSpPr>
        <p:sp>
          <p:nvSpPr>
            <p:cNvPr id="1427" name="Google Shape;1427;p143"/>
            <p:cNvSpPr/>
            <p:nvPr/>
          </p:nvSpPr>
          <p:spPr>
            <a:xfrm>
              <a:off x="2574175" y="2392725"/>
              <a:ext cx="139950" cy="905175"/>
            </a:xfrm>
            <a:custGeom>
              <a:avLst/>
              <a:gdLst/>
              <a:ahLst/>
              <a:cxnLst/>
              <a:rect l="0" t="0" r="0" b="0"/>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1428" name="Google Shape;1428;p143"/>
            <p:cNvSpPr/>
            <p:nvPr/>
          </p:nvSpPr>
          <p:spPr>
            <a:xfrm>
              <a:off x="2816875" y="2626700"/>
              <a:ext cx="703700" cy="686300"/>
            </a:xfrm>
            <a:custGeom>
              <a:avLst/>
              <a:gdLst/>
              <a:ahLst/>
              <a:cxnLst/>
              <a:rect l="0" t="0" r="0" b="0"/>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1429" name="Google Shape;1429;p143"/>
            <p:cNvSpPr/>
            <p:nvPr/>
          </p:nvSpPr>
          <p:spPr>
            <a:xfrm>
              <a:off x="3557125" y="2626700"/>
              <a:ext cx="614900" cy="685700"/>
            </a:xfrm>
            <a:custGeom>
              <a:avLst/>
              <a:gdLst/>
              <a:ahLst/>
              <a:cxnLst/>
              <a:rect l="0" t="0" r="0" b="0"/>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1430" name="Google Shape;1430;p143"/>
            <p:cNvSpPr/>
            <p:nvPr/>
          </p:nvSpPr>
          <p:spPr>
            <a:xfrm>
              <a:off x="4732275" y="2617400"/>
              <a:ext cx="582350" cy="679925"/>
            </a:xfrm>
            <a:custGeom>
              <a:avLst/>
              <a:gdLst/>
              <a:ahLst/>
              <a:cxnLst/>
              <a:rect l="0" t="0" r="0" b="0"/>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1431" name="Google Shape;1431;p143"/>
            <p:cNvSpPr/>
            <p:nvPr/>
          </p:nvSpPr>
          <p:spPr>
            <a:xfrm>
              <a:off x="5448725" y="2392725"/>
              <a:ext cx="139950" cy="905175"/>
            </a:xfrm>
            <a:custGeom>
              <a:avLst/>
              <a:gdLst/>
              <a:ahLst/>
              <a:cxnLst/>
              <a:rect l="0" t="0" r="0" b="0"/>
              <a:pathLst>
                <a:path w="5598" h="36207" extrusionOk="0">
                  <a:moveTo>
                    <a:pt x="1" y="0"/>
                  </a:moveTo>
                  <a:lnTo>
                    <a:pt x="1" y="36206"/>
                  </a:lnTo>
                  <a:lnTo>
                    <a:pt x="5598" y="36206"/>
                  </a:lnTo>
                  <a:lnTo>
                    <a:pt x="5598" y="0"/>
                  </a:lnTo>
                  <a:close/>
                </a:path>
              </a:pathLst>
            </a:custGeom>
            <a:solidFill>
              <a:srgbClr val="FFFFFF"/>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1432" name="Google Shape;1432;p143"/>
            <p:cNvSpPr/>
            <p:nvPr/>
          </p:nvSpPr>
          <p:spPr>
            <a:xfrm>
              <a:off x="1841475" y="2392725"/>
              <a:ext cx="617775" cy="904600"/>
            </a:xfrm>
            <a:custGeom>
              <a:avLst/>
              <a:gdLst/>
              <a:ahLst/>
              <a:cxnLst/>
              <a:rect l="0" t="0" r="0" b="0"/>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1433" name="Google Shape;1433;p143"/>
            <p:cNvSpPr/>
            <p:nvPr/>
          </p:nvSpPr>
          <p:spPr>
            <a:xfrm>
              <a:off x="4278825" y="2482125"/>
              <a:ext cx="369275" cy="814025"/>
            </a:xfrm>
            <a:custGeom>
              <a:avLst/>
              <a:gdLst/>
              <a:ahLst/>
              <a:cxnLst/>
              <a:rect l="0" t="0" r="0" b="0"/>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1434" name="Google Shape;1434;p143"/>
            <p:cNvSpPr/>
            <p:nvPr/>
          </p:nvSpPr>
          <p:spPr>
            <a:xfrm>
              <a:off x="5652525" y="3180600"/>
              <a:ext cx="117875" cy="117300"/>
            </a:xfrm>
            <a:custGeom>
              <a:avLst/>
              <a:gdLst/>
              <a:ahLst/>
              <a:cxnLst/>
              <a:rect l="0" t="0" r="0" b="0"/>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grpSp>
      <p:cxnSp>
        <p:nvCxnSpPr>
          <p:cNvPr id="1435" name="Google Shape;1435;p143"/>
          <p:cNvCxnSpPr/>
          <p:nvPr/>
        </p:nvCxnSpPr>
        <p:spPr>
          <a:xfrm rot="10800000">
            <a:off x="295728" y="2131916"/>
            <a:ext cx="524700" cy="0"/>
          </a:xfrm>
          <a:prstGeom prst="straightConnector1">
            <a:avLst/>
          </a:prstGeom>
          <a:noFill/>
          <a:ln w="28575" cap="flat" cmpd="sng">
            <a:solidFill>
              <a:schemeClr val="dk1"/>
            </a:solidFill>
            <a:prstDash val="solid"/>
            <a:round/>
            <a:headEnd type="none" w="sm" len="sm"/>
            <a:tailEnd type="none" w="sm" len="sm"/>
          </a:ln>
        </p:spPr>
      </p:cxnSp>
      <p:sp>
        <p:nvSpPr>
          <p:cNvPr id="1436" name="Google Shape;1436;p143"/>
          <p:cNvSpPr txBox="1">
            <a:spLocks noGrp="1"/>
          </p:cNvSpPr>
          <p:nvPr>
            <p:ph type="subTitle" idx="1"/>
          </p:nvPr>
        </p:nvSpPr>
        <p:spPr>
          <a:xfrm>
            <a:off x="193350" y="2274300"/>
            <a:ext cx="2751300" cy="1495200"/>
          </a:xfrm>
          <a:prstGeom prst="rect">
            <a:avLst/>
          </a:prstGeom>
          <a:noFill/>
          <a:ln>
            <a:noFill/>
          </a:ln>
        </p:spPr>
        <p:txBody>
          <a:bodyPr spcFirstLastPara="1" wrap="square" lIns="68575" tIns="68575" rIns="68575" bIns="68575" anchor="t" anchorCtr="0"/>
          <a:lstStyle>
            <a:lvl1pPr marR="0" lvl="0" algn="l" rtl="0">
              <a:lnSpc>
                <a:spcPct val="110000"/>
              </a:lnSpc>
              <a:spcBef>
                <a:spcPts val="0"/>
              </a:spcBef>
              <a:spcAft>
                <a:spcPts val="0"/>
              </a:spcAft>
              <a:buClr>
                <a:srgbClr val="000000"/>
              </a:buClr>
              <a:buSzPts val="1300"/>
              <a:buFont typeface="Arial"/>
              <a:buNone/>
              <a:defRPr sz="1300" b="0" i="0" u="none" strike="noStrike" cap="none">
                <a:solidFill>
                  <a:srgbClr val="FFFFFF"/>
                </a:solidFill>
                <a:latin typeface="Proxima Nova"/>
                <a:ea typeface="Proxima Nova"/>
                <a:cs typeface="Proxima Nova"/>
                <a:sym typeface="Proxima Nova"/>
              </a:defRPr>
            </a:lvl1pPr>
            <a:lvl2pPr marR="0" lvl="1" algn="l" rtl="0">
              <a:lnSpc>
                <a:spcPct val="100000"/>
              </a:lnSpc>
              <a:spcBef>
                <a:spcPts val="15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37" name="Google Shape;1437;p143"/>
          <p:cNvSpPr txBox="1">
            <a:spLocks noGrp="1"/>
          </p:cNvSpPr>
          <p:nvPr>
            <p:ph type="body" idx="2"/>
          </p:nvPr>
        </p:nvSpPr>
        <p:spPr>
          <a:xfrm>
            <a:off x="3810675" y="549625"/>
            <a:ext cx="5047200" cy="4120200"/>
          </a:xfrm>
          <a:prstGeom prst="rect">
            <a:avLst/>
          </a:prstGeom>
          <a:noFill/>
          <a:ln>
            <a:noFill/>
          </a:ln>
        </p:spPr>
        <p:txBody>
          <a:bodyPr spcFirstLastPara="1" wrap="square" lIns="68575" tIns="68575" rIns="68575" bIns="68575" anchor="t" anchorCtr="0"/>
          <a:lstStyle>
            <a:lvl1pPr marL="457200" marR="0" lvl="0" indent="-304800" algn="l" rtl="0">
              <a:lnSpc>
                <a:spcPct val="110000"/>
              </a:lnSpc>
              <a:spcBef>
                <a:spcPts val="0"/>
              </a:spcBef>
              <a:spcAft>
                <a:spcPts val="0"/>
              </a:spcAft>
              <a:buClr>
                <a:schemeClr val="dk1"/>
              </a:buClr>
              <a:buSzPts val="1200"/>
              <a:buFont typeface="Proxima Nova"/>
              <a:buChar char="●"/>
              <a:defRPr sz="1600" b="0" i="0" u="none" strike="noStrike" cap="none">
                <a:solidFill>
                  <a:schemeClr val="dk1"/>
                </a:solidFill>
                <a:latin typeface="Proxima Nova"/>
                <a:ea typeface="Proxima Nova"/>
                <a:cs typeface="Proxima Nova"/>
                <a:sym typeface="Proxima Nova"/>
              </a:defRPr>
            </a:lvl1pPr>
            <a:lvl2pPr marL="914400" marR="0" lvl="1" indent="-304800" algn="l" rtl="0">
              <a:lnSpc>
                <a:spcPct val="110000"/>
              </a:lnSpc>
              <a:spcBef>
                <a:spcPts val="2000"/>
              </a:spcBef>
              <a:spcAft>
                <a:spcPts val="0"/>
              </a:spcAft>
              <a:buClr>
                <a:schemeClr val="dk1"/>
              </a:buClr>
              <a:buSzPts val="1200"/>
              <a:buFont typeface="Proxima Nova"/>
              <a:buChar char="○"/>
              <a:defRPr sz="1600" b="0" i="0" u="none" strike="noStrike" cap="none">
                <a:solidFill>
                  <a:schemeClr val="dk1"/>
                </a:solidFill>
                <a:latin typeface="Proxima Nova"/>
                <a:ea typeface="Proxima Nova"/>
                <a:cs typeface="Proxima Nova"/>
                <a:sym typeface="Proxima Nova"/>
              </a:defRPr>
            </a:lvl2pPr>
            <a:lvl3pPr marL="1371600" marR="0" lvl="2" indent="-304800" algn="l" rtl="0">
              <a:lnSpc>
                <a:spcPct val="110000"/>
              </a:lnSpc>
              <a:spcBef>
                <a:spcPts val="2000"/>
              </a:spcBef>
              <a:spcAft>
                <a:spcPts val="0"/>
              </a:spcAft>
              <a:buClr>
                <a:schemeClr val="dk1"/>
              </a:buClr>
              <a:buSzPts val="1200"/>
              <a:buFont typeface="Proxima Nova"/>
              <a:buChar char="■"/>
              <a:defRPr sz="1600" b="0" i="0" u="none" strike="noStrike" cap="none">
                <a:solidFill>
                  <a:schemeClr val="dk1"/>
                </a:solidFill>
                <a:latin typeface="Proxima Nova"/>
                <a:ea typeface="Proxima Nova"/>
                <a:cs typeface="Proxima Nova"/>
                <a:sym typeface="Proxima Nova"/>
              </a:defRPr>
            </a:lvl3pPr>
            <a:lvl4pPr marL="1828800" marR="0" lvl="3" indent="-304800" algn="l" rtl="0">
              <a:lnSpc>
                <a:spcPct val="110000"/>
              </a:lnSpc>
              <a:spcBef>
                <a:spcPts val="2000"/>
              </a:spcBef>
              <a:spcAft>
                <a:spcPts val="0"/>
              </a:spcAft>
              <a:buClr>
                <a:schemeClr val="dk1"/>
              </a:buClr>
              <a:buSzPts val="1200"/>
              <a:buFont typeface="Proxima Nova"/>
              <a:buChar char="●"/>
              <a:defRPr sz="1600" b="0" i="0" u="none" strike="noStrike" cap="none">
                <a:solidFill>
                  <a:schemeClr val="dk1"/>
                </a:solidFill>
                <a:latin typeface="Proxima Nova"/>
                <a:ea typeface="Proxima Nova"/>
                <a:cs typeface="Proxima Nova"/>
                <a:sym typeface="Proxima Nova"/>
              </a:defRPr>
            </a:lvl4pPr>
            <a:lvl5pPr marL="2286000" marR="0" lvl="4" indent="-304800" algn="l" rtl="0">
              <a:lnSpc>
                <a:spcPct val="110000"/>
              </a:lnSpc>
              <a:spcBef>
                <a:spcPts val="2000"/>
              </a:spcBef>
              <a:spcAft>
                <a:spcPts val="0"/>
              </a:spcAft>
              <a:buClr>
                <a:schemeClr val="dk1"/>
              </a:buClr>
              <a:buSzPts val="1200"/>
              <a:buFont typeface="Proxima Nova"/>
              <a:buChar char="○"/>
              <a:defRPr sz="1600" b="0" i="0" u="none" strike="noStrike" cap="none">
                <a:solidFill>
                  <a:schemeClr val="dk1"/>
                </a:solidFill>
                <a:latin typeface="Proxima Nova"/>
                <a:ea typeface="Proxima Nova"/>
                <a:cs typeface="Proxima Nova"/>
                <a:sym typeface="Proxima Nova"/>
              </a:defRPr>
            </a:lvl5pPr>
            <a:lvl6pPr marL="2743200" marR="0" lvl="5" indent="-304800" algn="l" rtl="0">
              <a:lnSpc>
                <a:spcPct val="110000"/>
              </a:lnSpc>
              <a:spcBef>
                <a:spcPts val="2000"/>
              </a:spcBef>
              <a:spcAft>
                <a:spcPts val="0"/>
              </a:spcAft>
              <a:buClr>
                <a:schemeClr val="dk1"/>
              </a:buClr>
              <a:buSzPts val="1200"/>
              <a:buFont typeface="Proxima Nova"/>
              <a:buChar char="■"/>
              <a:defRPr sz="1600" b="0" i="0" u="none" strike="noStrike" cap="none">
                <a:solidFill>
                  <a:schemeClr val="dk1"/>
                </a:solidFill>
                <a:latin typeface="Proxima Nova"/>
                <a:ea typeface="Proxima Nova"/>
                <a:cs typeface="Proxima Nova"/>
                <a:sym typeface="Proxima Nova"/>
              </a:defRPr>
            </a:lvl6pPr>
            <a:lvl7pPr marL="3200400" marR="0" lvl="6" indent="-304800" algn="l" rtl="0">
              <a:lnSpc>
                <a:spcPct val="110000"/>
              </a:lnSpc>
              <a:spcBef>
                <a:spcPts val="2000"/>
              </a:spcBef>
              <a:spcAft>
                <a:spcPts val="0"/>
              </a:spcAft>
              <a:buClr>
                <a:schemeClr val="dk1"/>
              </a:buClr>
              <a:buSzPts val="1200"/>
              <a:buFont typeface="Proxima Nova"/>
              <a:buChar char="●"/>
              <a:defRPr sz="1600" b="0" i="0" u="none" strike="noStrike" cap="none">
                <a:solidFill>
                  <a:schemeClr val="dk1"/>
                </a:solidFill>
                <a:latin typeface="Proxima Nova"/>
                <a:ea typeface="Proxima Nova"/>
                <a:cs typeface="Proxima Nova"/>
                <a:sym typeface="Proxima Nova"/>
              </a:defRPr>
            </a:lvl7pPr>
            <a:lvl8pPr marL="3657600" marR="0" lvl="7" indent="-304800" algn="l" rtl="0">
              <a:lnSpc>
                <a:spcPct val="110000"/>
              </a:lnSpc>
              <a:spcBef>
                <a:spcPts val="2000"/>
              </a:spcBef>
              <a:spcAft>
                <a:spcPts val="0"/>
              </a:spcAft>
              <a:buClr>
                <a:schemeClr val="dk1"/>
              </a:buClr>
              <a:buSzPts val="1200"/>
              <a:buFont typeface="Proxima Nova"/>
              <a:buChar char="○"/>
              <a:defRPr sz="1600" b="0" i="0" u="none" strike="noStrike" cap="none">
                <a:solidFill>
                  <a:schemeClr val="dk1"/>
                </a:solidFill>
                <a:latin typeface="Proxima Nova"/>
                <a:ea typeface="Proxima Nova"/>
                <a:cs typeface="Proxima Nova"/>
                <a:sym typeface="Proxima Nova"/>
              </a:defRPr>
            </a:lvl8pPr>
            <a:lvl9pPr marL="4114800" marR="0" lvl="8" indent="-304800" algn="l" rtl="0">
              <a:lnSpc>
                <a:spcPct val="110000"/>
              </a:lnSpc>
              <a:spcBef>
                <a:spcPts val="2000"/>
              </a:spcBef>
              <a:spcAft>
                <a:spcPts val="2000"/>
              </a:spcAft>
              <a:buClr>
                <a:schemeClr val="dk1"/>
              </a:buClr>
              <a:buSzPts val="1200"/>
              <a:buFont typeface="Proxima Nova"/>
              <a:buChar char="■"/>
              <a:defRPr sz="1600" b="0" i="0" u="none" strike="noStrike" cap="none">
                <a:solidFill>
                  <a:schemeClr val="dk1"/>
                </a:solidFill>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2272967768"/>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matchingName="Body">
  <p:cSld name="Body">
    <p:spTree>
      <p:nvGrpSpPr>
        <p:cNvPr id="1" name="Shape 1438"/>
        <p:cNvGrpSpPr/>
        <p:nvPr/>
      </p:nvGrpSpPr>
      <p:grpSpPr>
        <a:xfrm>
          <a:off x="0" y="0"/>
          <a:ext cx="0" cy="0"/>
          <a:chOff x="0" y="0"/>
          <a:chExt cx="0" cy="0"/>
        </a:xfrm>
      </p:grpSpPr>
      <p:pic>
        <p:nvPicPr>
          <p:cNvPr id="1439" name="Google Shape;1439;p144" descr="Shape 601"/>
          <p:cNvPicPr preferRelativeResize="0"/>
          <p:nvPr/>
        </p:nvPicPr>
        <p:blipFill rotWithShape="1">
          <a:blip r:embed="rId2">
            <a:alphaModFix/>
          </a:blip>
          <a:srcRect/>
          <a:stretch/>
        </p:blipFill>
        <p:spPr>
          <a:xfrm>
            <a:off x="-10" y="4772092"/>
            <a:ext cx="897000" cy="371400"/>
          </a:xfrm>
          <a:prstGeom prst="rect">
            <a:avLst/>
          </a:prstGeom>
          <a:noFill/>
          <a:ln>
            <a:noFill/>
          </a:ln>
        </p:spPr>
      </p:pic>
      <p:sp>
        <p:nvSpPr>
          <p:cNvPr id="1440" name="Google Shape;1440;p144"/>
          <p:cNvSpPr txBox="1">
            <a:spLocks noGrp="1"/>
          </p:cNvSpPr>
          <p:nvPr>
            <p:ph type="title"/>
          </p:nvPr>
        </p:nvSpPr>
        <p:spPr>
          <a:xfrm>
            <a:off x="253550" y="151270"/>
            <a:ext cx="8663100" cy="557700"/>
          </a:xfrm>
          <a:prstGeom prst="rect">
            <a:avLst/>
          </a:prstGeom>
          <a:noFill/>
          <a:ln>
            <a:noFill/>
          </a:ln>
        </p:spPr>
        <p:txBody>
          <a:bodyPr spcFirstLastPara="1" wrap="square" lIns="68575" tIns="68575" rIns="68575" bIns="68575" anchor="t" anchorCtr="0"/>
          <a:lstStyle>
            <a:lvl1pPr marR="0" lvl="0" algn="l" rtl="0">
              <a:lnSpc>
                <a:spcPct val="100000"/>
              </a:lnSpc>
              <a:spcBef>
                <a:spcPts val="0"/>
              </a:spcBef>
              <a:spcAft>
                <a:spcPts val="0"/>
              </a:spcAft>
              <a:buClr>
                <a:srgbClr val="00253E"/>
              </a:buClr>
              <a:buSzPts val="1100"/>
              <a:buFont typeface="Arial"/>
              <a:buNone/>
              <a:defRPr sz="2500" b="1" i="0" u="none" strike="noStrike" cap="none">
                <a:solidFill>
                  <a:srgbClr val="00253E"/>
                </a:solidFill>
                <a:latin typeface="Arial"/>
                <a:ea typeface="Arial"/>
                <a:cs typeface="Arial"/>
                <a:sym typeface="Arial"/>
              </a:defRPr>
            </a:lvl1pPr>
            <a:lvl2pPr marR="0" lvl="1" algn="l" rtl="0">
              <a:lnSpc>
                <a:spcPct val="100000"/>
              </a:lnSpc>
              <a:spcBef>
                <a:spcPts val="0"/>
              </a:spcBef>
              <a:spcAft>
                <a:spcPts val="0"/>
              </a:spcAft>
              <a:buClr>
                <a:srgbClr val="000000"/>
              </a:buClr>
              <a:buSzPts val="1100"/>
              <a:buFont typeface="Arial"/>
              <a:buNone/>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2800" b="0" i="0" u="none" strike="noStrike" cap="none">
                <a:solidFill>
                  <a:srgbClr val="000000"/>
                </a:solidFill>
                <a:latin typeface="Arial"/>
                <a:ea typeface="Arial"/>
                <a:cs typeface="Arial"/>
                <a:sym typeface="Arial"/>
              </a:defRPr>
            </a:lvl9pPr>
          </a:lstStyle>
          <a:p>
            <a:endParaRPr/>
          </a:p>
        </p:txBody>
      </p:sp>
      <p:sp>
        <p:nvSpPr>
          <p:cNvPr id="1441" name="Google Shape;1441;p144"/>
          <p:cNvSpPr txBox="1">
            <a:spLocks noGrp="1"/>
          </p:cNvSpPr>
          <p:nvPr>
            <p:ph type="sldNum" idx="12"/>
          </p:nvPr>
        </p:nvSpPr>
        <p:spPr>
          <a:xfrm>
            <a:off x="6216485" y="4608114"/>
            <a:ext cx="336600" cy="318300"/>
          </a:xfrm>
          <a:prstGeom prst="rect">
            <a:avLst/>
          </a:prstGeom>
          <a:noFill/>
          <a:ln>
            <a:noFill/>
          </a:ln>
        </p:spPr>
        <p:txBody>
          <a:bodyPr spcFirstLastPara="1" wrap="square" lIns="68525" tIns="68525" rIns="68525" bIns="68525" anchor="ctr" anchorCtr="0">
            <a:noAutofit/>
          </a:bodyPr>
          <a:lstStyle>
            <a:lvl1pPr marL="0" marR="0" lvl="0"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1pPr>
            <a:lvl2pPr marL="0" marR="0" lvl="1"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2pPr>
            <a:lvl3pPr marL="0" marR="0" lvl="2"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3pPr>
            <a:lvl4pPr marL="0" marR="0" lvl="3"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4pPr>
            <a:lvl5pPr marL="0" marR="0" lvl="4"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5pPr>
            <a:lvl6pPr marL="0" marR="0" lvl="5"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6pPr>
            <a:lvl7pPr marL="0" marR="0" lvl="6"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7pPr>
            <a:lvl8pPr marL="0" marR="0" lvl="7"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8pPr>
            <a:lvl9pPr marL="0" marR="0" lvl="8"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sz="1400">
              <a:solidFill>
                <a:srgbClr val="000000"/>
              </a:solidFill>
            </a:endParaRPr>
          </a:p>
        </p:txBody>
      </p:sp>
    </p:spTree>
    <p:extLst>
      <p:ext uri="{BB962C8B-B14F-4D97-AF65-F5344CB8AC3E}">
        <p14:creationId xmlns:p14="http://schemas.microsoft.com/office/powerpoint/2010/main" val="153945088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2 – Intro">
  <p:cSld name="2 – Intro">
    <p:spTree>
      <p:nvGrpSpPr>
        <p:cNvPr id="1" name="Shape 866"/>
        <p:cNvGrpSpPr/>
        <p:nvPr/>
      </p:nvGrpSpPr>
      <p:grpSpPr>
        <a:xfrm>
          <a:off x="0" y="0"/>
          <a:ext cx="0" cy="0"/>
          <a:chOff x="0" y="0"/>
          <a:chExt cx="0" cy="0"/>
        </a:xfrm>
      </p:grpSpPr>
      <p:sp>
        <p:nvSpPr>
          <p:cNvPr id="867" name="Google Shape;867;p88"/>
          <p:cNvSpPr/>
          <p:nvPr/>
        </p:nvSpPr>
        <p:spPr>
          <a:xfrm>
            <a:off x="0" y="0"/>
            <a:ext cx="3066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8" name="Google Shape;868;p88"/>
          <p:cNvSpPr txBox="1">
            <a:spLocks noGrp="1"/>
          </p:cNvSpPr>
          <p:nvPr>
            <p:ph type="title"/>
          </p:nvPr>
        </p:nvSpPr>
        <p:spPr>
          <a:xfrm>
            <a:off x="193350" y="549625"/>
            <a:ext cx="2751300" cy="1473900"/>
          </a:xfrm>
          <a:prstGeom prst="rect">
            <a:avLst/>
          </a:prstGeom>
          <a:noFill/>
          <a:ln>
            <a:noFill/>
          </a:ln>
        </p:spPr>
        <p:txBody>
          <a:bodyPr spcFirstLastPara="1" wrap="square" lIns="68575" tIns="68575" rIns="68575" bIns="68575" anchor="b" anchorCtr="0"/>
          <a:lstStyle>
            <a:lvl1pPr marR="0" lvl="0" algn="l" rtl="0">
              <a:lnSpc>
                <a:spcPct val="100000"/>
              </a:lnSpc>
              <a:spcBef>
                <a:spcPts val="0"/>
              </a:spcBef>
              <a:spcAft>
                <a:spcPts val="0"/>
              </a:spcAft>
              <a:buClr>
                <a:schemeClr val="dk1"/>
              </a:buClr>
              <a:buSzPts val="1100"/>
              <a:buFont typeface="Proxima Nova"/>
              <a:buNone/>
              <a:defRPr sz="2500" b="1"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100"/>
              <a:buFont typeface="Arial"/>
              <a:buNone/>
              <a:defRPr sz="25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25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25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25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25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25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25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2500" b="0" i="0" u="none" strike="noStrike" cap="none">
                <a:solidFill>
                  <a:srgbClr val="000000"/>
                </a:solidFill>
                <a:latin typeface="Arial"/>
                <a:ea typeface="Arial"/>
                <a:cs typeface="Arial"/>
                <a:sym typeface="Arial"/>
              </a:defRPr>
            </a:lvl9pPr>
          </a:lstStyle>
          <a:p>
            <a:endParaRPr/>
          </a:p>
        </p:txBody>
      </p:sp>
      <p:cxnSp>
        <p:nvCxnSpPr>
          <p:cNvPr id="869" name="Google Shape;869;p88"/>
          <p:cNvCxnSpPr/>
          <p:nvPr/>
        </p:nvCxnSpPr>
        <p:spPr>
          <a:xfrm>
            <a:off x="3066005" y="-214525"/>
            <a:ext cx="0" cy="119700"/>
          </a:xfrm>
          <a:prstGeom prst="straightConnector1">
            <a:avLst/>
          </a:prstGeom>
          <a:noFill/>
          <a:ln w="9525" cap="flat" cmpd="sng">
            <a:solidFill>
              <a:srgbClr val="FFFFFF"/>
            </a:solidFill>
            <a:prstDash val="solid"/>
            <a:round/>
            <a:headEnd type="none" w="sm" len="sm"/>
            <a:tailEnd type="none" w="sm" len="sm"/>
          </a:ln>
        </p:spPr>
      </p:cxnSp>
      <p:grpSp>
        <p:nvGrpSpPr>
          <p:cNvPr id="870" name="Google Shape;870;p88"/>
          <p:cNvGrpSpPr/>
          <p:nvPr/>
        </p:nvGrpSpPr>
        <p:grpSpPr>
          <a:xfrm>
            <a:off x="287525" y="4854557"/>
            <a:ext cx="634914" cy="148716"/>
            <a:chOff x="1841475" y="2392725"/>
            <a:chExt cx="3928925" cy="920275"/>
          </a:xfrm>
        </p:grpSpPr>
        <p:sp>
          <p:nvSpPr>
            <p:cNvPr id="871" name="Google Shape;871;p88"/>
            <p:cNvSpPr/>
            <p:nvPr/>
          </p:nvSpPr>
          <p:spPr>
            <a:xfrm>
              <a:off x="2574175" y="2392725"/>
              <a:ext cx="139950" cy="905175"/>
            </a:xfrm>
            <a:custGeom>
              <a:avLst/>
              <a:gdLst/>
              <a:ahLst/>
              <a:cxnLst/>
              <a:rect l="0" t="0" r="0" b="0"/>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2" name="Google Shape;872;p88"/>
            <p:cNvSpPr/>
            <p:nvPr/>
          </p:nvSpPr>
          <p:spPr>
            <a:xfrm>
              <a:off x="2816875" y="2626700"/>
              <a:ext cx="703700" cy="686300"/>
            </a:xfrm>
            <a:custGeom>
              <a:avLst/>
              <a:gdLst/>
              <a:ahLst/>
              <a:cxnLst/>
              <a:rect l="0" t="0" r="0" b="0"/>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3" name="Google Shape;873;p88"/>
            <p:cNvSpPr/>
            <p:nvPr/>
          </p:nvSpPr>
          <p:spPr>
            <a:xfrm>
              <a:off x="3557125" y="2626700"/>
              <a:ext cx="614900" cy="685700"/>
            </a:xfrm>
            <a:custGeom>
              <a:avLst/>
              <a:gdLst/>
              <a:ahLst/>
              <a:cxnLst/>
              <a:rect l="0" t="0" r="0" b="0"/>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4" name="Google Shape;874;p88"/>
            <p:cNvSpPr/>
            <p:nvPr/>
          </p:nvSpPr>
          <p:spPr>
            <a:xfrm>
              <a:off x="4732275" y="2617400"/>
              <a:ext cx="582350" cy="679925"/>
            </a:xfrm>
            <a:custGeom>
              <a:avLst/>
              <a:gdLst/>
              <a:ahLst/>
              <a:cxnLst/>
              <a:rect l="0" t="0" r="0" b="0"/>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5" name="Google Shape;875;p88"/>
            <p:cNvSpPr/>
            <p:nvPr/>
          </p:nvSpPr>
          <p:spPr>
            <a:xfrm>
              <a:off x="5448725" y="2392725"/>
              <a:ext cx="139950" cy="905175"/>
            </a:xfrm>
            <a:custGeom>
              <a:avLst/>
              <a:gdLst/>
              <a:ahLst/>
              <a:cxnLst/>
              <a:rect l="0" t="0" r="0" b="0"/>
              <a:pathLst>
                <a:path w="5598" h="36207" extrusionOk="0">
                  <a:moveTo>
                    <a:pt x="1" y="0"/>
                  </a:moveTo>
                  <a:lnTo>
                    <a:pt x="1" y="36206"/>
                  </a:lnTo>
                  <a:lnTo>
                    <a:pt x="5598" y="36206"/>
                  </a:lnTo>
                  <a:lnTo>
                    <a:pt x="5598" y="0"/>
                  </a:lnTo>
                  <a:close/>
                </a:path>
              </a:pathLst>
            </a:custGeom>
            <a:solidFill>
              <a:srgbClr val="FFFFFF"/>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6" name="Google Shape;876;p88"/>
            <p:cNvSpPr/>
            <p:nvPr/>
          </p:nvSpPr>
          <p:spPr>
            <a:xfrm>
              <a:off x="1841475" y="2392725"/>
              <a:ext cx="617775" cy="904600"/>
            </a:xfrm>
            <a:custGeom>
              <a:avLst/>
              <a:gdLst/>
              <a:ahLst/>
              <a:cxnLst/>
              <a:rect l="0" t="0" r="0" b="0"/>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7" name="Google Shape;877;p88"/>
            <p:cNvSpPr/>
            <p:nvPr/>
          </p:nvSpPr>
          <p:spPr>
            <a:xfrm>
              <a:off x="4278825" y="2482125"/>
              <a:ext cx="369275" cy="814025"/>
            </a:xfrm>
            <a:custGeom>
              <a:avLst/>
              <a:gdLst/>
              <a:ahLst/>
              <a:cxnLst/>
              <a:rect l="0" t="0" r="0" b="0"/>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8" name="Google Shape;878;p88"/>
            <p:cNvSpPr/>
            <p:nvPr/>
          </p:nvSpPr>
          <p:spPr>
            <a:xfrm>
              <a:off x="5652525" y="3180600"/>
              <a:ext cx="117875" cy="117300"/>
            </a:xfrm>
            <a:custGeom>
              <a:avLst/>
              <a:gdLst/>
              <a:ahLst/>
              <a:cxnLst/>
              <a:rect l="0" t="0" r="0" b="0"/>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cxnSp>
        <p:nvCxnSpPr>
          <p:cNvPr id="879" name="Google Shape;879;p88"/>
          <p:cNvCxnSpPr/>
          <p:nvPr/>
        </p:nvCxnSpPr>
        <p:spPr>
          <a:xfrm rot="10800000">
            <a:off x="295728" y="2131916"/>
            <a:ext cx="524700" cy="0"/>
          </a:xfrm>
          <a:prstGeom prst="straightConnector1">
            <a:avLst/>
          </a:prstGeom>
          <a:noFill/>
          <a:ln w="28575" cap="flat" cmpd="sng">
            <a:solidFill>
              <a:schemeClr val="dk1"/>
            </a:solidFill>
            <a:prstDash val="solid"/>
            <a:round/>
            <a:headEnd type="none" w="sm" len="sm"/>
            <a:tailEnd type="none" w="sm" len="sm"/>
          </a:ln>
        </p:spPr>
      </p:cxnSp>
      <p:sp>
        <p:nvSpPr>
          <p:cNvPr id="880" name="Google Shape;880;p88"/>
          <p:cNvSpPr txBox="1">
            <a:spLocks noGrp="1"/>
          </p:cNvSpPr>
          <p:nvPr>
            <p:ph type="subTitle" idx="1"/>
          </p:nvPr>
        </p:nvSpPr>
        <p:spPr>
          <a:xfrm>
            <a:off x="193350" y="2274300"/>
            <a:ext cx="2751300" cy="1495200"/>
          </a:xfrm>
          <a:prstGeom prst="rect">
            <a:avLst/>
          </a:prstGeom>
          <a:noFill/>
          <a:ln>
            <a:noFill/>
          </a:ln>
        </p:spPr>
        <p:txBody>
          <a:bodyPr spcFirstLastPara="1" wrap="square" lIns="68575" tIns="68575" rIns="68575" bIns="68575" anchor="t" anchorCtr="0"/>
          <a:lstStyle>
            <a:lvl1pPr marR="0" lvl="0" algn="l" rtl="0">
              <a:lnSpc>
                <a:spcPct val="110000"/>
              </a:lnSpc>
              <a:spcBef>
                <a:spcPts val="0"/>
              </a:spcBef>
              <a:spcAft>
                <a:spcPts val="0"/>
              </a:spcAft>
              <a:buClr>
                <a:srgbClr val="000000"/>
              </a:buClr>
              <a:buSzPts val="1300"/>
              <a:buFont typeface="Arial"/>
              <a:buNone/>
              <a:defRPr sz="1300" b="0" i="0" u="none" strike="noStrike" cap="none">
                <a:solidFill>
                  <a:srgbClr val="FFFFFF"/>
                </a:solidFill>
                <a:latin typeface="Proxima Nova"/>
                <a:ea typeface="Proxima Nova"/>
                <a:cs typeface="Proxima Nova"/>
                <a:sym typeface="Proxima Nova"/>
              </a:defRPr>
            </a:lvl1pPr>
            <a:lvl2pPr marR="0" lvl="1" algn="l" rtl="0">
              <a:lnSpc>
                <a:spcPct val="100000"/>
              </a:lnSpc>
              <a:spcBef>
                <a:spcPts val="15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81" name="Google Shape;881;p88"/>
          <p:cNvSpPr txBox="1">
            <a:spLocks noGrp="1"/>
          </p:cNvSpPr>
          <p:nvPr>
            <p:ph type="body" idx="2"/>
          </p:nvPr>
        </p:nvSpPr>
        <p:spPr>
          <a:xfrm>
            <a:off x="3810675" y="549625"/>
            <a:ext cx="5047200" cy="4120200"/>
          </a:xfrm>
          <a:prstGeom prst="rect">
            <a:avLst/>
          </a:prstGeom>
          <a:noFill/>
          <a:ln>
            <a:noFill/>
          </a:ln>
        </p:spPr>
        <p:txBody>
          <a:bodyPr spcFirstLastPara="1" wrap="square" lIns="68575" tIns="68575" rIns="68575" bIns="68575" anchor="t" anchorCtr="0"/>
          <a:lstStyle>
            <a:lvl1pPr marL="457200" marR="0" lvl="0" indent="-304800" algn="l" rtl="0">
              <a:lnSpc>
                <a:spcPct val="110000"/>
              </a:lnSpc>
              <a:spcBef>
                <a:spcPts val="0"/>
              </a:spcBef>
              <a:spcAft>
                <a:spcPts val="0"/>
              </a:spcAft>
              <a:buClr>
                <a:schemeClr val="dk1"/>
              </a:buClr>
              <a:buSzPts val="1200"/>
              <a:buFont typeface="Proxima Nova"/>
              <a:buChar char="●"/>
              <a:defRPr sz="1600" b="0" i="0" u="none" strike="noStrike" cap="none">
                <a:solidFill>
                  <a:schemeClr val="dk1"/>
                </a:solidFill>
                <a:latin typeface="Proxima Nova"/>
                <a:ea typeface="Proxima Nova"/>
                <a:cs typeface="Proxima Nova"/>
                <a:sym typeface="Proxima Nova"/>
              </a:defRPr>
            </a:lvl1pPr>
            <a:lvl2pPr marL="914400" marR="0" lvl="1" indent="-304800" algn="l" rtl="0">
              <a:lnSpc>
                <a:spcPct val="110000"/>
              </a:lnSpc>
              <a:spcBef>
                <a:spcPts val="2000"/>
              </a:spcBef>
              <a:spcAft>
                <a:spcPts val="0"/>
              </a:spcAft>
              <a:buClr>
                <a:schemeClr val="dk1"/>
              </a:buClr>
              <a:buSzPts val="1200"/>
              <a:buFont typeface="Proxima Nova"/>
              <a:buChar char="○"/>
              <a:defRPr sz="1600" b="0" i="0" u="none" strike="noStrike" cap="none">
                <a:solidFill>
                  <a:schemeClr val="dk1"/>
                </a:solidFill>
                <a:latin typeface="Proxima Nova"/>
                <a:ea typeface="Proxima Nova"/>
                <a:cs typeface="Proxima Nova"/>
                <a:sym typeface="Proxima Nova"/>
              </a:defRPr>
            </a:lvl2pPr>
            <a:lvl3pPr marL="1371600" marR="0" lvl="2" indent="-304800" algn="l" rtl="0">
              <a:lnSpc>
                <a:spcPct val="110000"/>
              </a:lnSpc>
              <a:spcBef>
                <a:spcPts val="2000"/>
              </a:spcBef>
              <a:spcAft>
                <a:spcPts val="0"/>
              </a:spcAft>
              <a:buClr>
                <a:schemeClr val="dk1"/>
              </a:buClr>
              <a:buSzPts val="1200"/>
              <a:buFont typeface="Proxima Nova"/>
              <a:buChar char="■"/>
              <a:defRPr sz="1600" b="0" i="0" u="none" strike="noStrike" cap="none">
                <a:solidFill>
                  <a:schemeClr val="dk1"/>
                </a:solidFill>
                <a:latin typeface="Proxima Nova"/>
                <a:ea typeface="Proxima Nova"/>
                <a:cs typeface="Proxima Nova"/>
                <a:sym typeface="Proxima Nova"/>
              </a:defRPr>
            </a:lvl3pPr>
            <a:lvl4pPr marL="1828800" marR="0" lvl="3" indent="-304800" algn="l" rtl="0">
              <a:lnSpc>
                <a:spcPct val="110000"/>
              </a:lnSpc>
              <a:spcBef>
                <a:spcPts val="2000"/>
              </a:spcBef>
              <a:spcAft>
                <a:spcPts val="0"/>
              </a:spcAft>
              <a:buClr>
                <a:schemeClr val="dk1"/>
              </a:buClr>
              <a:buSzPts val="1200"/>
              <a:buFont typeface="Proxima Nova"/>
              <a:buChar char="●"/>
              <a:defRPr sz="1600" b="0" i="0" u="none" strike="noStrike" cap="none">
                <a:solidFill>
                  <a:schemeClr val="dk1"/>
                </a:solidFill>
                <a:latin typeface="Proxima Nova"/>
                <a:ea typeface="Proxima Nova"/>
                <a:cs typeface="Proxima Nova"/>
                <a:sym typeface="Proxima Nova"/>
              </a:defRPr>
            </a:lvl4pPr>
            <a:lvl5pPr marL="2286000" marR="0" lvl="4" indent="-304800" algn="l" rtl="0">
              <a:lnSpc>
                <a:spcPct val="110000"/>
              </a:lnSpc>
              <a:spcBef>
                <a:spcPts val="2000"/>
              </a:spcBef>
              <a:spcAft>
                <a:spcPts val="0"/>
              </a:spcAft>
              <a:buClr>
                <a:schemeClr val="dk1"/>
              </a:buClr>
              <a:buSzPts val="1200"/>
              <a:buFont typeface="Proxima Nova"/>
              <a:buChar char="○"/>
              <a:defRPr sz="1600" b="0" i="0" u="none" strike="noStrike" cap="none">
                <a:solidFill>
                  <a:schemeClr val="dk1"/>
                </a:solidFill>
                <a:latin typeface="Proxima Nova"/>
                <a:ea typeface="Proxima Nova"/>
                <a:cs typeface="Proxima Nova"/>
                <a:sym typeface="Proxima Nova"/>
              </a:defRPr>
            </a:lvl5pPr>
            <a:lvl6pPr marL="2743200" marR="0" lvl="5" indent="-304800" algn="l" rtl="0">
              <a:lnSpc>
                <a:spcPct val="110000"/>
              </a:lnSpc>
              <a:spcBef>
                <a:spcPts val="2000"/>
              </a:spcBef>
              <a:spcAft>
                <a:spcPts val="0"/>
              </a:spcAft>
              <a:buClr>
                <a:schemeClr val="dk1"/>
              </a:buClr>
              <a:buSzPts val="1200"/>
              <a:buFont typeface="Proxima Nova"/>
              <a:buChar char="■"/>
              <a:defRPr sz="1600" b="0" i="0" u="none" strike="noStrike" cap="none">
                <a:solidFill>
                  <a:schemeClr val="dk1"/>
                </a:solidFill>
                <a:latin typeface="Proxima Nova"/>
                <a:ea typeface="Proxima Nova"/>
                <a:cs typeface="Proxima Nova"/>
                <a:sym typeface="Proxima Nova"/>
              </a:defRPr>
            </a:lvl6pPr>
            <a:lvl7pPr marL="3200400" marR="0" lvl="6" indent="-304800" algn="l" rtl="0">
              <a:lnSpc>
                <a:spcPct val="110000"/>
              </a:lnSpc>
              <a:spcBef>
                <a:spcPts val="2000"/>
              </a:spcBef>
              <a:spcAft>
                <a:spcPts val="0"/>
              </a:spcAft>
              <a:buClr>
                <a:schemeClr val="dk1"/>
              </a:buClr>
              <a:buSzPts val="1200"/>
              <a:buFont typeface="Proxima Nova"/>
              <a:buChar char="●"/>
              <a:defRPr sz="1600" b="0" i="0" u="none" strike="noStrike" cap="none">
                <a:solidFill>
                  <a:schemeClr val="dk1"/>
                </a:solidFill>
                <a:latin typeface="Proxima Nova"/>
                <a:ea typeface="Proxima Nova"/>
                <a:cs typeface="Proxima Nova"/>
                <a:sym typeface="Proxima Nova"/>
              </a:defRPr>
            </a:lvl7pPr>
            <a:lvl8pPr marL="3657600" marR="0" lvl="7" indent="-304800" algn="l" rtl="0">
              <a:lnSpc>
                <a:spcPct val="110000"/>
              </a:lnSpc>
              <a:spcBef>
                <a:spcPts val="2000"/>
              </a:spcBef>
              <a:spcAft>
                <a:spcPts val="0"/>
              </a:spcAft>
              <a:buClr>
                <a:schemeClr val="dk1"/>
              </a:buClr>
              <a:buSzPts val="1200"/>
              <a:buFont typeface="Proxima Nova"/>
              <a:buChar char="○"/>
              <a:defRPr sz="1600" b="0" i="0" u="none" strike="noStrike" cap="none">
                <a:solidFill>
                  <a:schemeClr val="dk1"/>
                </a:solidFill>
                <a:latin typeface="Proxima Nova"/>
                <a:ea typeface="Proxima Nova"/>
                <a:cs typeface="Proxima Nova"/>
                <a:sym typeface="Proxima Nova"/>
              </a:defRPr>
            </a:lvl8pPr>
            <a:lvl9pPr marL="4114800" marR="0" lvl="8" indent="-304800" algn="l" rtl="0">
              <a:lnSpc>
                <a:spcPct val="110000"/>
              </a:lnSpc>
              <a:spcBef>
                <a:spcPts val="2000"/>
              </a:spcBef>
              <a:spcAft>
                <a:spcPts val="2000"/>
              </a:spcAft>
              <a:buClr>
                <a:schemeClr val="dk1"/>
              </a:buClr>
              <a:buSzPts val="1200"/>
              <a:buFont typeface="Proxima Nova"/>
              <a:buChar char="■"/>
              <a:defRPr sz="1600" b="0" i="0" u="none" strike="noStrike" cap="none">
                <a:solidFill>
                  <a:schemeClr val="dk1"/>
                </a:solidFill>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3528985255"/>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1442"/>
        <p:cNvGrpSpPr/>
        <p:nvPr/>
      </p:nvGrpSpPr>
      <p:grpSpPr>
        <a:xfrm>
          <a:off x="0" y="0"/>
          <a:ext cx="0" cy="0"/>
          <a:chOff x="0" y="0"/>
          <a:chExt cx="0" cy="0"/>
        </a:xfrm>
      </p:grpSpPr>
      <p:pic>
        <p:nvPicPr>
          <p:cNvPr id="1443" name="Google Shape;1443;p145" descr="Shape 1189"/>
          <p:cNvPicPr preferRelativeResize="0"/>
          <p:nvPr/>
        </p:nvPicPr>
        <p:blipFill rotWithShape="1">
          <a:blip r:embed="rId2">
            <a:alphaModFix/>
          </a:blip>
          <a:srcRect/>
          <a:stretch/>
        </p:blipFill>
        <p:spPr>
          <a:xfrm>
            <a:off x="-10" y="4772095"/>
            <a:ext cx="897000" cy="371400"/>
          </a:xfrm>
          <a:prstGeom prst="rect">
            <a:avLst/>
          </a:prstGeom>
          <a:noFill/>
          <a:ln>
            <a:noFill/>
          </a:ln>
        </p:spPr>
      </p:pic>
      <p:sp>
        <p:nvSpPr>
          <p:cNvPr id="1444" name="Google Shape;1444;p145"/>
          <p:cNvSpPr txBox="1">
            <a:spLocks noGrp="1"/>
          </p:cNvSpPr>
          <p:nvPr>
            <p:ph type="sldNum" idx="12"/>
          </p:nvPr>
        </p:nvSpPr>
        <p:spPr>
          <a:xfrm>
            <a:off x="4419600" y="4608064"/>
            <a:ext cx="2133600" cy="318300"/>
          </a:xfrm>
          <a:prstGeom prst="rect">
            <a:avLst/>
          </a:prstGeom>
          <a:noFill/>
          <a:ln>
            <a:noFill/>
          </a:ln>
        </p:spPr>
        <p:txBody>
          <a:bodyPr spcFirstLastPara="1" wrap="square" lIns="68550" tIns="68550" rIns="68550" bIns="68550" anchor="ctr" anchorCtr="0">
            <a:noAutofit/>
          </a:bodyPr>
          <a:lstStyle>
            <a:lvl1pPr marL="0" marR="0" lvl="0"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1pPr>
            <a:lvl2pPr marL="0" marR="0" lvl="1"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2pPr>
            <a:lvl3pPr marL="0" marR="0" lvl="2"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3pPr>
            <a:lvl4pPr marL="0" marR="0" lvl="3"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4pPr>
            <a:lvl5pPr marL="0" marR="0" lvl="4"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5pPr>
            <a:lvl6pPr marL="0" marR="0" lvl="5"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6pPr>
            <a:lvl7pPr marL="0" marR="0" lvl="6"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7pPr>
            <a:lvl8pPr marL="0" marR="0" lvl="7"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8pPr>
            <a:lvl9pPr marL="0" marR="0" lvl="8"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sz="1400">
              <a:solidFill>
                <a:srgbClr val="000000"/>
              </a:solidFill>
            </a:endParaRPr>
          </a:p>
        </p:txBody>
      </p:sp>
    </p:spTree>
    <p:extLst>
      <p:ext uri="{BB962C8B-B14F-4D97-AF65-F5344CB8AC3E}">
        <p14:creationId xmlns:p14="http://schemas.microsoft.com/office/powerpoint/2010/main" val="1366686488"/>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matchingName="4_Blank">
  <p:cSld name="4_Blank">
    <p:spTree>
      <p:nvGrpSpPr>
        <p:cNvPr id="1" name="Shape 1445"/>
        <p:cNvGrpSpPr/>
        <p:nvPr/>
      </p:nvGrpSpPr>
      <p:grpSpPr>
        <a:xfrm>
          <a:off x="0" y="0"/>
          <a:ext cx="0" cy="0"/>
          <a:chOff x="0" y="0"/>
          <a:chExt cx="0" cy="0"/>
        </a:xfrm>
      </p:grpSpPr>
      <p:sp>
        <p:nvSpPr>
          <p:cNvPr id="1446" name="Google Shape;1446;p146"/>
          <p:cNvSpPr>
            <a:spLocks noGrp="1"/>
          </p:cNvSpPr>
          <p:nvPr>
            <p:ph type="pic" idx="2"/>
          </p:nvPr>
        </p:nvSpPr>
        <p:spPr>
          <a:xfrm>
            <a:off x="114300" y="112713"/>
            <a:ext cx="8915400" cy="4918200"/>
          </a:xfrm>
          <a:prstGeom prst="rect">
            <a:avLst/>
          </a:prstGeom>
          <a:noFill/>
          <a:ln>
            <a:noFill/>
          </a:ln>
        </p:spPr>
        <p:txBody>
          <a:bodyPr spcFirstLastPara="1" wrap="square" lIns="68575" tIns="68575" rIns="68575" bIns="68575" anchor="t" anchorCtr="0"/>
          <a:lstStyle>
            <a:lvl1pPr marR="0" lvl="0" algn="l" rtl="0">
              <a:lnSpc>
                <a:spcPct val="100000"/>
              </a:lnSpc>
              <a:spcBef>
                <a:spcPts val="600"/>
              </a:spcBef>
              <a:spcAft>
                <a:spcPts val="0"/>
              </a:spcAft>
              <a:buClr>
                <a:schemeClr val="dk1"/>
              </a:buClr>
              <a:buSzPts val="1100"/>
              <a:buFont typeface="Arial"/>
              <a:buNone/>
              <a:defRPr sz="3200" b="0" i="0" u="none" strike="noStrike" cap="none">
                <a:solidFill>
                  <a:schemeClr val="dk1"/>
                </a:solidFill>
                <a:latin typeface="Arial"/>
                <a:ea typeface="Arial"/>
                <a:cs typeface="Arial"/>
                <a:sym typeface="Arial"/>
              </a:defRPr>
            </a:lvl1pPr>
            <a:lvl2pPr marR="0" lvl="1" algn="l" rtl="0">
              <a:lnSpc>
                <a:spcPct val="100000"/>
              </a:lnSpc>
              <a:spcBef>
                <a:spcPts val="600"/>
              </a:spcBef>
              <a:spcAft>
                <a:spcPts val="0"/>
              </a:spcAft>
              <a:buClr>
                <a:schemeClr val="dk1"/>
              </a:buClr>
              <a:buSzPts val="2100"/>
              <a:buFont typeface="Arial"/>
              <a:buChar char="–"/>
              <a:defRPr sz="2800" b="0" i="0" u="none" strike="noStrike" cap="none">
                <a:solidFill>
                  <a:schemeClr val="dk1"/>
                </a:solidFill>
                <a:latin typeface="Arial"/>
                <a:ea typeface="Arial"/>
                <a:cs typeface="Arial"/>
                <a:sym typeface="Arial"/>
              </a:defRPr>
            </a:lvl2pPr>
            <a:lvl3pPr marR="0" lvl="2" algn="l" rtl="0">
              <a:lnSpc>
                <a:spcPct val="100000"/>
              </a:lnSpc>
              <a:spcBef>
                <a:spcPts val="500"/>
              </a:spcBef>
              <a:spcAft>
                <a:spcPts val="0"/>
              </a:spcAft>
              <a:buClr>
                <a:schemeClr val="dk1"/>
              </a:buClr>
              <a:buSzPts val="1800"/>
              <a:buFont typeface="Arial"/>
              <a:buChar char="•"/>
              <a:defRPr sz="2400" b="0" i="0" u="none" strike="noStrike" cap="none">
                <a:solidFill>
                  <a:schemeClr val="dk1"/>
                </a:solidFill>
                <a:latin typeface="Arial"/>
                <a:ea typeface="Arial"/>
                <a:cs typeface="Arial"/>
                <a:sym typeface="Arial"/>
              </a:defRPr>
            </a:lvl3pPr>
            <a:lvl4pPr marR="0" lvl="3"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4pPr>
            <a:lvl5pPr marR="0" lvl="4"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5pPr>
            <a:lvl6pPr marR="0" lvl="5"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6pPr>
            <a:lvl7pPr marR="0" lvl="6"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7pPr>
            <a:lvl8pPr marR="0" lvl="7"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8pPr>
            <a:lvl9pPr marR="0" lvl="8"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1447" name="Google Shape;1447;p146"/>
          <p:cNvSpPr txBox="1">
            <a:spLocks noGrp="1"/>
          </p:cNvSpPr>
          <p:nvPr>
            <p:ph type="body" idx="1"/>
          </p:nvPr>
        </p:nvSpPr>
        <p:spPr>
          <a:xfrm>
            <a:off x="411479" y="347472"/>
            <a:ext cx="5303400" cy="237600"/>
          </a:xfrm>
          <a:prstGeom prst="rect">
            <a:avLst/>
          </a:prstGeom>
          <a:noFill/>
          <a:ln>
            <a:noFill/>
          </a:ln>
        </p:spPr>
        <p:txBody>
          <a:bodyPr spcFirstLastPara="1" wrap="square" lIns="68575" tIns="68575" rIns="68575" bIns="68575" anchor="t" anchorCtr="0"/>
          <a:lstStyle>
            <a:lvl1pPr marL="457200" marR="0" lvl="0" indent="-228600" algn="l" rtl="0">
              <a:lnSpc>
                <a:spcPct val="100000"/>
              </a:lnSpc>
              <a:spcBef>
                <a:spcPts val="200"/>
              </a:spcBef>
              <a:spcAft>
                <a:spcPts val="0"/>
              </a:spcAft>
              <a:buClr>
                <a:schemeClr val="accent1"/>
              </a:buClr>
              <a:buSzPts val="1100"/>
              <a:buFont typeface="Arial"/>
              <a:buNone/>
              <a:defRPr sz="1000" b="1" i="0" u="none" strike="noStrike" cap="none">
                <a:solidFill>
                  <a:schemeClr val="accent1"/>
                </a:solidFill>
                <a:latin typeface="Arial"/>
                <a:ea typeface="Arial"/>
                <a:cs typeface="Arial"/>
                <a:sym typeface="Arial"/>
              </a:defRPr>
            </a:lvl1pPr>
            <a:lvl2pPr marL="914400" marR="0" lvl="1" indent="-228600" algn="l" rtl="0">
              <a:lnSpc>
                <a:spcPct val="100000"/>
              </a:lnSpc>
              <a:spcBef>
                <a:spcPts val="200"/>
              </a:spcBef>
              <a:spcAft>
                <a:spcPts val="0"/>
              </a:spcAft>
              <a:buClr>
                <a:schemeClr val="accent2"/>
              </a:buClr>
              <a:buSzPts val="1100"/>
              <a:buFont typeface="Arial"/>
              <a:buNone/>
              <a:defRPr sz="1000" b="1" i="0" u="none" strike="noStrike" cap="none">
                <a:solidFill>
                  <a:schemeClr val="accent2"/>
                </a:solidFill>
                <a:latin typeface="Arial"/>
                <a:ea typeface="Arial"/>
                <a:cs typeface="Arial"/>
                <a:sym typeface="Arial"/>
              </a:defRPr>
            </a:lvl2pPr>
            <a:lvl3pPr marL="1371600" marR="0" lvl="2" indent="-228600" algn="l" rtl="0">
              <a:lnSpc>
                <a:spcPct val="100000"/>
              </a:lnSpc>
              <a:spcBef>
                <a:spcPts val="200"/>
              </a:spcBef>
              <a:spcAft>
                <a:spcPts val="0"/>
              </a:spcAft>
              <a:buClr>
                <a:schemeClr val="accent2"/>
              </a:buClr>
              <a:buSzPts val="1100"/>
              <a:buFont typeface="Arial"/>
              <a:buNone/>
              <a:defRPr sz="1000" b="1" i="0" u="none" strike="noStrike" cap="none">
                <a:solidFill>
                  <a:schemeClr val="accent2"/>
                </a:solidFill>
                <a:latin typeface="Arial"/>
                <a:ea typeface="Arial"/>
                <a:cs typeface="Arial"/>
                <a:sym typeface="Arial"/>
              </a:defRPr>
            </a:lvl3pPr>
            <a:lvl4pPr marL="1828800" marR="0" lvl="3" indent="-228600" algn="l" rtl="0">
              <a:lnSpc>
                <a:spcPct val="100000"/>
              </a:lnSpc>
              <a:spcBef>
                <a:spcPts val="200"/>
              </a:spcBef>
              <a:spcAft>
                <a:spcPts val="0"/>
              </a:spcAft>
              <a:buClr>
                <a:schemeClr val="accent2"/>
              </a:buClr>
              <a:buSzPts val="1100"/>
              <a:buFont typeface="Arial"/>
              <a:buNone/>
              <a:defRPr sz="1000" b="1" i="0" u="none" strike="noStrike" cap="none">
                <a:solidFill>
                  <a:schemeClr val="accent2"/>
                </a:solidFill>
                <a:latin typeface="Arial"/>
                <a:ea typeface="Arial"/>
                <a:cs typeface="Arial"/>
                <a:sym typeface="Arial"/>
              </a:defRPr>
            </a:lvl4pPr>
            <a:lvl5pPr marL="2286000" marR="0" lvl="4" indent="-228600" algn="l" rtl="0">
              <a:lnSpc>
                <a:spcPct val="100000"/>
              </a:lnSpc>
              <a:spcBef>
                <a:spcPts val="200"/>
              </a:spcBef>
              <a:spcAft>
                <a:spcPts val="0"/>
              </a:spcAft>
              <a:buClr>
                <a:schemeClr val="accent2"/>
              </a:buClr>
              <a:buSzPts val="1100"/>
              <a:buFont typeface="Arial"/>
              <a:buNone/>
              <a:defRPr sz="1000" b="1" i="0" u="none" strike="noStrike" cap="none">
                <a:solidFill>
                  <a:schemeClr val="accent2"/>
                </a:solidFill>
                <a:latin typeface="Arial"/>
                <a:ea typeface="Arial"/>
                <a:cs typeface="Arial"/>
                <a:sym typeface="Arial"/>
              </a:defRPr>
            </a:lvl5pPr>
            <a:lvl6pPr marL="2743200" marR="0" lvl="5" indent="-323850"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6pPr>
            <a:lvl7pPr marL="3200400" marR="0" lvl="6" indent="-323850"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7pPr>
            <a:lvl8pPr marL="3657600" marR="0" lvl="7" indent="-323850"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8pPr>
            <a:lvl9pPr marL="4114800" marR="0" lvl="8" indent="-323850"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1448" name="Google Shape;1448;p146"/>
          <p:cNvSpPr txBox="1">
            <a:spLocks noGrp="1"/>
          </p:cNvSpPr>
          <p:nvPr>
            <p:ph type="body" idx="3"/>
          </p:nvPr>
        </p:nvSpPr>
        <p:spPr>
          <a:xfrm>
            <a:off x="411479" y="548068"/>
            <a:ext cx="5303400" cy="814500"/>
          </a:xfrm>
          <a:prstGeom prst="rect">
            <a:avLst/>
          </a:prstGeom>
          <a:noFill/>
          <a:ln>
            <a:noFill/>
          </a:ln>
        </p:spPr>
        <p:txBody>
          <a:bodyPr spcFirstLastPara="1" wrap="square" lIns="68575" tIns="68575" rIns="68575" bIns="68575" anchor="t" anchorCtr="0"/>
          <a:lstStyle>
            <a:lvl1pPr marL="457200" marR="0" lvl="0" indent="-228600" algn="l" rtl="0">
              <a:lnSpc>
                <a:spcPct val="100000"/>
              </a:lnSpc>
              <a:spcBef>
                <a:spcPts val="300"/>
              </a:spcBef>
              <a:spcAft>
                <a:spcPts val="0"/>
              </a:spcAft>
              <a:buClr>
                <a:srgbClr val="262626"/>
              </a:buClr>
              <a:buSzPts val="1100"/>
              <a:buFont typeface="Arial"/>
              <a:buNone/>
              <a:defRPr sz="1600" b="0" i="0" u="none" strike="noStrike" cap="none">
                <a:solidFill>
                  <a:srgbClr val="262626"/>
                </a:solidFill>
                <a:latin typeface="Arial"/>
                <a:ea typeface="Arial"/>
                <a:cs typeface="Arial"/>
                <a:sym typeface="Arial"/>
              </a:defRPr>
            </a:lvl1pPr>
            <a:lvl2pPr marL="914400" marR="0" lvl="1" indent="-228600" algn="l" rtl="0">
              <a:lnSpc>
                <a:spcPct val="100000"/>
              </a:lnSpc>
              <a:spcBef>
                <a:spcPts val="300"/>
              </a:spcBef>
              <a:spcAft>
                <a:spcPts val="0"/>
              </a:spcAft>
              <a:buClr>
                <a:schemeClr val="dk1"/>
              </a:buClr>
              <a:buSzPts val="1100"/>
              <a:buFont typeface="Arial"/>
              <a:buNone/>
              <a:defRPr sz="1600" b="0" i="0" u="none" strike="noStrike" cap="none">
                <a:solidFill>
                  <a:schemeClr val="dk1"/>
                </a:solidFill>
                <a:latin typeface="Arial"/>
                <a:ea typeface="Arial"/>
                <a:cs typeface="Arial"/>
                <a:sym typeface="Arial"/>
              </a:defRPr>
            </a:lvl2pPr>
            <a:lvl3pPr marL="1371600" marR="0" lvl="2" indent="-228600" algn="l" rtl="0">
              <a:lnSpc>
                <a:spcPct val="100000"/>
              </a:lnSpc>
              <a:spcBef>
                <a:spcPts val="300"/>
              </a:spcBef>
              <a:spcAft>
                <a:spcPts val="0"/>
              </a:spcAft>
              <a:buClr>
                <a:schemeClr val="dk1"/>
              </a:buClr>
              <a:buSzPts val="1100"/>
              <a:buFont typeface="Arial"/>
              <a:buNone/>
              <a:defRPr sz="1600" b="0" i="0" u="none" strike="noStrike" cap="none">
                <a:solidFill>
                  <a:schemeClr val="dk1"/>
                </a:solidFill>
                <a:latin typeface="Arial"/>
                <a:ea typeface="Arial"/>
                <a:cs typeface="Arial"/>
                <a:sym typeface="Arial"/>
              </a:defRPr>
            </a:lvl3pPr>
            <a:lvl4pPr marL="1828800" marR="0" lvl="3" indent="-228600" algn="l" rtl="0">
              <a:lnSpc>
                <a:spcPct val="100000"/>
              </a:lnSpc>
              <a:spcBef>
                <a:spcPts val="300"/>
              </a:spcBef>
              <a:spcAft>
                <a:spcPts val="0"/>
              </a:spcAft>
              <a:buClr>
                <a:schemeClr val="dk1"/>
              </a:buClr>
              <a:buSzPts val="1100"/>
              <a:buFont typeface="Arial"/>
              <a:buNone/>
              <a:defRPr sz="1600" b="0" i="0" u="none" strike="noStrike" cap="none">
                <a:solidFill>
                  <a:schemeClr val="dk1"/>
                </a:solidFill>
                <a:latin typeface="Arial"/>
                <a:ea typeface="Arial"/>
                <a:cs typeface="Arial"/>
                <a:sym typeface="Arial"/>
              </a:defRPr>
            </a:lvl4pPr>
            <a:lvl5pPr marL="2286000" marR="0" lvl="4" indent="-228600" algn="l" rtl="0">
              <a:lnSpc>
                <a:spcPct val="100000"/>
              </a:lnSpc>
              <a:spcBef>
                <a:spcPts val="300"/>
              </a:spcBef>
              <a:spcAft>
                <a:spcPts val="0"/>
              </a:spcAft>
              <a:buClr>
                <a:schemeClr val="dk1"/>
              </a:buClr>
              <a:buSzPts val="1100"/>
              <a:buFont typeface="Arial"/>
              <a:buNone/>
              <a:defRPr sz="1600" b="0" i="0" u="none" strike="noStrike" cap="none">
                <a:solidFill>
                  <a:schemeClr val="dk1"/>
                </a:solidFill>
                <a:latin typeface="Arial"/>
                <a:ea typeface="Arial"/>
                <a:cs typeface="Arial"/>
                <a:sym typeface="Arial"/>
              </a:defRPr>
            </a:lvl5pPr>
            <a:lvl6pPr marL="2743200" marR="0" lvl="5" indent="-323850"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6pPr>
            <a:lvl7pPr marL="3200400" marR="0" lvl="6" indent="-323850"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7pPr>
            <a:lvl8pPr marL="3657600" marR="0" lvl="7" indent="-323850"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8pPr>
            <a:lvl9pPr marL="4114800" marR="0" lvl="8" indent="-323850"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1031189215"/>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matchingName="0 – Title 1">
  <p:cSld name="0 – Title 1">
    <p:bg>
      <p:bgPr>
        <a:solidFill>
          <a:schemeClr val="lt2"/>
        </a:solidFill>
        <a:effectLst/>
      </p:bgPr>
    </p:bg>
    <p:spTree>
      <p:nvGrpSpPr>
        <p:cNvPr id="1" name="Shape 1449"/>
        <p:cNvGrpSpPr/>
        <p:nvPr/>
      </p:nvGrpSpPr>
      <p:grpSpPr>
        <a:xfrm>
          <a:off x="0" y="0"/>
          <a:ext cx="0" cy="0"/>
          <a:chOff x="0" y="0"/>
          <a:chExt cx="0" cy="0"/>
        </a:xfrm>
      </p:grpSpPr>
      <p:pic>
        <p:nvPicPr>
          <p:cNvPr id="1450" name="Google Shape;1450;p147" descr="IMG_0276.jpg"/>
          <p:cNvPicPr preferRelativeResize="0"/>
          <p:nvPr/>
        </p:nvPicPr>
        <p:blipFill rotWithShape="1">
          <a:blip r:embed="rId2">
            <a:alphaModFix/>
          </a:blip>
          <a:srcRect l="-2072"/>
          <a:stretch/>
        </p:blipFill>
        <p:spPr>
          <a:xfrm>
            <a:off x="614426" y="0"/>
            <a:ext cx="8529601" cy="5143500"/>
          </a:xfrm>
          <a:prstGeom prst="rect">
            <a:avLst/>
          </a:prstGeom>
          <a:noFill/>
          <a:ln>
            <a:noFill/>
          </a:ln>
        </p:spPr>
      </p:pic>
      <p:sp>
        <p:nvSpPr>
          <p:cNvPr id="1451" name="Google Shape;1451;p147"/>
          <p:cNvSpPr/>
          <p:nvPr/>
        </p:nvSpPr>
        <p:spPr>
          <a:xfrm>
            <a:off x="0" y="-25"/>
            <a:ext cx="9144000" cy="5143500"/>
          </a:xfrm>
          <a:prstGeom prst="rect">
            <a:avLst/>
          </a:prstGeom>
          <a:gradFill>
            <a:gsLst>
              <a:gs pos="0">
                <a:srgbClr val="1AB9A5"/>
              </a:gs>
              <a:gs pos="10000">
                <a:srgbClr val="1AB9A5"/>
              </a:gs>
              <a:gs pos="100000">
                <a:srgbClr val="1AB9A5">
                  <a:alpha val="74117"/>
                </a:srgbClr>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A9DBD6"/>
              </a:solidFill>
              <a:latin typeface="Arial"/>
              <a:ea typeface="Arial"/>
              <a:cs typeface="Arial"/>
              <a:sym typeface="Arial"/>
            </a:endParaRPr>
          </a:p>
        </p:txBody>
      </p:sp>
      <p:cxnSp>
        <p:nvCxnSpPr>
          <p:cNvPr id="1452" name="Google Shape;1452;p147"/>
          <p:cNvCxnSpPr/>
          <p:nvPr/>
        </p:nvCxnSpPr>
        <p:spPr>
          <a:xfrm>
            <a:off x="633275" y="3110100"/>
            <a:ext cx="738900" cy="0"/>
          </a:xfrm>
          <a:prstGeom prst="straightConnector1">
            <a:avLst/>
          </a:prstGeom>
          <a:noFill/>
          <a:ln w="38100" cap="flat" cmpd="sng">
            <a:solidFill>
              <a:schemeClr val="accent6"/>
            </a:solidFill>
            <a:prstDash val="solid"/>
            <a:round/>
            <a:headEnd type="none" w="sm" len="sm"/>
            <a:tailEnd type="none" w="sm" len="sm"/>
          </a:ln>
        </p:spPr>
      </p:cxnSp>
      <p:sp>
        <p:nvSpPr>
          <p:cNvPr id="1453" name="Google Shape;1453;p147"/>
          <p:cNvSpPr txBox="1">
            <a:spLocks noGrp="1"/>
          </p:cNvSpPr>
          <p:nvPr>
            <p:ph type="title"/>
          </p:nvPr>
        </p:nvSpPr>
        <p:spPr>
          <a:xfrm>
            <a:off x="523203" y="1737025"/>
            <a:ext cx="6158400" cy="1191600"/>
          </a:xfrm>
          <a:prstGeom prst="rect">
            <a:avLst/>
          </a:prstGeom>
          <a:noFill/>
          <a:ln>
            <a:noFill/>
          </a:ln>
        </p:spPr>
        <p:txBody>
          <a:bodyPr spcFirstLastPara="1" wrap="square" lIns="68575" tIns="68575" rIns="68575" bIns="68575" anchor="b" anchorCtr="0"/>
          <a:lstStyle>
            <a:lvl1pPr marR="0" lvl="0" algn="l" rtl="0">
              <a:lnSpc>
                <a:spcPct val="100000"/>
              </a:lnSpc>
              <a:spcBef>
                <a:spcPts val="0"/>
              </a:spcBef>
              <a:spcAft>
                <a:spcPts val="0"/>
              </a:spcAft>
              <a:buClr>
                <a:srgbClr val="000000"/>
              </a:buClr>
              <a:buSzPts val="4000"/>
              <a:buFont typeface="Arial"/>
              <a:buNone/>
              <a:defRPr sz="4000" b="1"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54" name="Google Shape;1454;p147"/>
          <p:cNvSpPr txBox="1"/>
          <p:nvPr/>
        </p:nvSpPr>
        <p:spPr>
          <a:xfrm>
            <a:off x="5133546" y="4782050"/>
            <a:ext cx="3926100" cy="195600"/>
          </a:xfrm>
          <a:prstGeom prst="rect">
            <a:avLst/>
          </a:prstGeom>
          <a:noFill/>
          <a:ln>
            <a:noFill/>
          </a:ln>
        </p:spPr>
        <p:txBody>
          <a:bodyPr spcFirstLastPara="1" wrap="square" lIns="91425" tIns="91425" rIns="91425" bIns="91425" anchor="t" anchorCtr="0">
            <a:noAutofit/>
          </a:bodyPr>
          <a:lstStyle/>
          <a:p>
            <a:pPr marL="0" marR="0" lvl="0" indent="0" algn="r" rtl="0">
              <a:spcBef>
                <a:spcPts val="0"/>
              </a:spcBef>
              <a:spcAft>
                <a:spcPts val="0"/>
              </a:spcAft>
              <a:buClr>
                <a:schemeClr val="dk1"/>
              </a:buClr>
              <a:buSzPts val="600"/>
              <a:buFont typeface="Proxima Nova"/>
              <a:buNone/>
            </a:pPr>
            <a:r>
              <a:rPr lang="en" sz="600">
                <a:solidFill>
                  <a:schemeClr val="dk1"/>
                </a:solidFill>
                <a:latin typeface="Proxima Nova"/>
                <a:ea typeface="Proxima Nova"/>
                <a:cs typeface="Proxima Nova"/>
                <a:sym typeface="Proxima Nova"/>
              </a:rPr>
              <a:t>© Copyright 2017 Pivotal Software, Inc. All rights Reserved. Version 1.0</a:t>
            </a:r>
            <a:endParaRPr sz="600">
              <a:solidFill>
                <a:schemeClr val="dk1"/>
              </a:solidFill>
              <a:latin typeface="Proxima Nova"/>
              <a:ea typeface="Proxima Nova"/>
              <a:cs typeface="Proxima Nova"/>
              <a:sym typeface="Proxima Nova"/>
            </a:endParaRPr>
          </a:p>
          <a:p>
            <a:pPr marL="0" marR="0" lvl="0" indent="0" algn="l" rtl="0">
              <a:spcBef>
                <a:spcPts val="0"/>
              </a:spcBef>
              <a:spcAft>
                <a:spcPts val="0"/>
              </a:spcAft>
              <a:buClr>
                <a:schemeClr val="dk1"/>
              </a:buClr>
              <a:buSzPts val="600"/>
              <a:buFont typeface="Arial"/>
              <a:buNone/>
            </a:pPr>
            <a:endParaRPr sz="600">
              <a:solidFill>
                <a:schemeClr val="dk1"/>
              </a:solidFill>
              <a:latin typeface="Proxima Nova"/>
              <a:ea typeface="Proxima Nova"/>
              <a:cs typeface="Proxima Nova"/>
              <a:sym typeface="Proxima Nova"/>
            </a:endParaRPr>
          </a:p>
        </p:txBody>
      </p:sp>
      <p:grpSp>
        <p:nvGrpSpPr>
          <p:cNvPr id="1455" name="Google Shape;1455;p147"/>
          <p:cNvGrpSpPr/>
          <p:nvPr/>
        </p:nvGrpSpPr>
        <p:grpSpPr>
          <a:xfrm>
            <a:off x="634508" y="819387"/>
            <a:ext cx="1337013" cy="313170"/>
            <a:chOff x="1841475" y="2392725"/>
            <a:chExt cx="3928925" cy="920275"/>
          </a:xfrm>
        </p:grpSpPr>
        <p:sp>
          <p:nvSpPr>
            <p:cNvPr id="1456" name="Google Shape;1456;p147"/>
            <p:cNvSpPr/>
            <p:nvPr/>
          </p:nvSpPr>
          <p:spPr>
            <a:xfrm>
              <a:off x="2574175" y="2392725"/>
              <a:ext cx="139950" cy="905175"/>
            </a:xfrm>
            <a:custGeom>
              <a:avLst/>
              <a:gdLst/>
              <a:ahLst/>
              <a:cxnLst/>
              <a:rect l="0" t="0" r="0" b="0"/>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1457" name="Google Shape;1457;p147"/>
            <p:cNvSpPr/>
            <p:nvPr/>
          </p:nvSpPr>
          <p:spPr>
            <a:xfrm>
              <a:off x="2816875" y="2626700"/>
              <a:ext cx="703700" cy="686300"/>
            </a:xfrm>
            <a:custGeom>
              <a:avLst/>
              <a:gdLst/>
              <a:ahLst/>
              <a:cxnLst/>
              <a:rect l="0" t="0" r="0" b="0"/>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1458" name="Google Shape;1458;p147"/>
            <p:cNvSpPr/>
            <p:nvPr/>
          </p:nvSpPr>
          <p:spPr>
            <a:xfrm>
              <a:off x="3557125" y="2626700"/>
              <a:ext cx="614900" cy="685700"/>
            </a:xfrm>
            <a:custGeom>
              <a:avLst/>
              <a:gdLst/>
              <a:ahLst/>
              <a:cxnLst/>
              <a:rect l="0" t="0" r="0" b="0"/>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1459" name="Google Shape;1459;p147"/>
            <p:cNvSpPr/>
            <p:nvPr/>
          </p:nvSpPr>
          <p:spPr>
            <a:xfrm>
              <a:off x="4732275" y="2617400"/>
              <a:ext cx="582350" cy="679925"/>
            </a:xfrm>
            <a:custGeom>
              <a:avLst/>
              <a:gdLst/>
              <a:ahLst/>
              <a:cxnLst/>
              <a:rect l="0" t="0" r="0" b="0"/>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1460" name="Google Shape;1460;p147"/>
            <p:cNvSpPr/>
            <p:nvPr/>
          </p:nvSpPr>
          <p:spPr>
            <a:xfrm>
              <a:off x="5448725" y="2392725"/>
              <a:ext cx="139950" cy="905175"/>
            </a:xfrm>
            <a:custGeom>
              <a:avLst/>
              <a:gdLst/>
              <a:ahLst/>
              <a:cxnLst/>
              <a:rect l="0" t="0" r="0" b="0"/>
              <a:pathLst>
                <a:path w="5598" h="36207" extrusionOk="0">
                  <a:moveTo>
                    <a:pt x="1" y="0"/>
                  </a:moveTo>
                  <a:lnTo>
                    <a:pt x="1" y="36206"/>
                  </a:lnTo>
                  <a:lnTo>
                    <a:pt x="5598" y="36206"/>
                  </a:lnTo>
                  <a:lnTo>
                    <a:pt x="5598" y="0"/>
                  </a:lnTo>
                  <a:close/>
                </a:path>
              </a:pathLst>
            </a:custGeom>
            <a:solidFill>
              <a:srgbClr val="FFFFFF"/>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1461" name="Google Shape;1461;p147"/>
            <p:cNvSpPr/>
            <p:nvPr/>
          </p:nvSpPr>
          <p:spPr>
            <a:xfrm>
              <a:off x="1841475" y="2392725"/>
              <a:ext cx="617775" cy="904600"/>
            </a:xfrm>
            <a:custGeom>
              <a:avLst/>
              <a:gdLst/>
              <a:ahLst/>
              <a:cxnLst/>
              <a:rect l="0" t="0" r="0" b="0"/>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1462" name="Google Shape;1462;p147"/>
            <p:cNvSpPr/>
            <p:nvPr/>
          </p:nvSpPr>
          <p:spPr>
            <a:xfrm>
              <a:off x="4278825" y="2482125"/>
              <a:ext cx="369275" cy="814025"/>
            </a:xfrm>
            <a:custGeom>
              <a:avLst/>
              <a:gdLst/>
              <a:ahLst/>
              <a:cxnLst/>
              <a:rect l="0" t="0" r="0" b="0"/>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1463" name="Google Shape;1463;p147"/>
            <p:cNvSpPr/>
            <p:nvPr/>
          </p:nvSpPr>
          <p:spPr>
            <a:xfrm>
              <a:off x="5652525" y="3180600"/>
              <a:ext cx="117875" cy="117300"/>
            </a:xfrm>
            <a:custGeom>
              <a:avLst/>
              <a:gdLst/>
              <a:ahLst/>
              <a:cxnLst/>
              <a:rect l="0" t="0" r="0" b="0"/>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grpSp>
      <p:sp>
        <p:nvSpPr>
          <p:cNvPr id="1464" name="Google Shape;1464;p147"/>
          <p:cNvSpPr txBox="1">
            <a:spLocks noGrp="1"/>
          </p:cNvSpPr>
          <p:nvPr>
            <p:ph type="subTitle" idx="1"/>
          </p:nvPr>
        </p:nvSpPr>
        <p:spPr>
          <a:xfrm>
            <a:off x="523200" y="3306700"/>
            <a:ext cx="4173600" cy="1409700"/>
          </a:xfrm>
          <a:prstGeom prst="rect">
            <a:avLst/>
          </a:prstGeom>
          <a:noFill/>
          <a:ln>
            <a:noFill/>
          </a:ln>
        </p:spPr>
        <p:txBody>
          <a:bodyPr spcFirstLastPara="1" wrap="square" lIns="68575" tIns="68575" rIns="68575" bIns="68575" anchor="t" anchorCtr="0"/>
          <a:lstStyle>
            <a:lvl1pPr marR="0" lvl="0" algn="l" rtl="0">
              <a:lnSpc>
                <a:spcPct val="110000"/>
              </a:lnSpc>
              <a:spcBef>
                <a:spcPts val="0"/>
              </a:spcBef>
              <a:spcAft>
                <a:spcPts val="0"/>
              </a:spcAft>
              <a:buClr>
                <a:srgbClr val="000000"/>
              </a:buClr>
              <a:buSzPts val="1500"/>
              <a:buFont typeface="Arial"/>
              <a:buNone/>
              <a:defRPr sz="1500" b="0" i="0" u="none" strike="noStrike" cap="none">
                <a:solidFill>
                  <a:srgbClr val="FFFFFF"/>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127037313"/>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showMasterSp="0" matchingName="Side-by-Side">
  <p:cSld name="Side-by-Side">
    <p:spTree>
      <p:nvGrpSpPr>
        <p:cNvPr id="1" name="Shape 1465"/>
        <p:cNvGrpSpPr/>
        <p:nvPr/>
      </p:nvGrpSpPr>
      <p:grpSpPr>
        <a:xfrm>
          <a:off x="0" y="0"/>
          <a:ext cx="0" cy="0"/>
          <a:chOff x="0" y="0"/>
          <a:chExt cx="0" cy="0"/>
        </a:xfrm>
      </p:grpSpPr>
      <p:pic>
        <p:nvPicPr>
          <p:cNvPr id="1466" name="Google Shape;1466;p148" descr="Shape 90"/>
          <p:cNvPicPr preferRelativeResize="0"/>
          <p:nvPr/>
        </p:nvPicPr>
        <p:blipFill rotWithShape="1">
          <a:blip r:embed="rId2">
            <a:alphaModFix/>
          </a:blip>
          <a:srcRect/>
          <a:stretch/>
        </p:blipFill>
        <p:spPr>
          <a:xfrm>
            <a:off x="-10" y="4772095"/>
            <a:ext cx="897000" cy="371400"/>
          </a:xfrm>
          <a:prstGeom prst="rect">
            <a:avLst/>
          </a:prstGeom>
          <a:noFill/>
          <a:ln>
            <a:noFill/>
          </a:ln>
        </p:spPr>
      </p:pic>
      <p:cxnSp>
        <p:nvCxnSpPr>
          <p:cNvPr id="1467" name="Google Shape;1467;p148"/>
          <p:cNvCxnSpPr/>
          <p:nvPr/>
        </p:nvCxnSpPr>
        <p:spPr>
          <a:xfrm rot="10800000">
            <a:off x="4573270" y="925301"/>
            <a:ext cx="0" cy="3807600"/>
          </a:xfrm>
          <a:prstGeom prst="straightConnector1">
            <a:avLst/>
          </a:prstGeom>
          <a:noFill/>
          <a:ln w="19050" cap="flat" cmpd="sng">
            <a:solidFill>
              <a:srgbClr val="D9D9D9"/>
            </a:solidFill>
            <a:prstDash val="solid"/>
            <a:round/>
            <a:headEnd type="none" w="sm" len="sm"/>
            <a:tailEnd type="none" w="sm" len="sm"/>
          </a:ln>
        </p:spPr>
      </p:cxnSp>
      <p:cxnSp>
        <p:nvCxnSpPr>
          <p:cNvPr id="1468" name="Google Shape;1468;p148"/>
          <p:cNvCxnSpPr/>
          <p:nvPr/>
        </p:nvCxnSpPr>
        <p:spPr>
          <a:xfrm>
            <a:off x="4572000" y="-214526"/>
            <a:ext cx="0" cy="119700"/>
          </a:xfrm>
          <a:prstGeom prst="straightConnector1">
            <a:avLst/>
          </a:prstGeom>
          <a:noFill/>
          <a:ln w="9525" cap="flat" cmpd="sng">
            <a:solidFill>
              <a:srgbClr val="FFFFFF"/>
            </a:solidFill>
            <a:prstDash val="solid"/>
            <a:round/>
            <a:headEnd type="none" w="sm" len="sm"/>
            <a:tailEnd type="none" w="sm" len="sm"/>
          </a:ln>
        </p:spPr>
      </p:cxnSp>
      <p:sp>
        <p:nvSpPr>
          <p:cNvPr id="1469" name="Google Shape;1469;p148"/>
          <p:cNvSpPr txBox="1">
            <a:spLocks noGrp="1"/>
          </p:cNvSpPr>
          <p:nvPr>
            <p:ph type="title"/>
          </p:nvPr>
        </p:nvSpPr>
        <p:spPr>
          <a:xfrm>
            <a:off x="253550" y="151274"/>
            <a:ext cx="8663100" cy="557700"/>
          </a:xfrm>
          <a:prstGeom prst="rect">
            <a:avLst/>
          </a:prstGeom>
          <a:noFill/>
          <a:ln>
            <a:noFill/>
          </a:ln>
        </p:spPr>
        <p:txBody>
          <a:bodyPr spcFirstLastPara="1" wrap="square" lIns="68575" tIns="68575" rIns="68575" bIns="68575" anchor="t" anchorCtr="0"/>
          <a:lstStyle>
            <a:lvl1pPr marR="0" lvl="0" algn="l" rtl="0">
              <a:lnSpc>
                <a:spcPct val="100000"/>
              </a:lnSpc>
              <a:spcBef>
                <a:spcPts val="0"/>
              </a:spcBef>
              <a:spcAft>
                <a:spcPts val="0"/>
              </a:spcAft>
              <a:buClr>
                <a:srgbClr val="00253E"/>
              </a:buClr>
              <a:buSzPts val="1100"/>
              <a:buFont typeface="Proxima Nova"/>
              <a:buNone/>
              <a:defRPr sz="2500" b="1" i="0" u="none" strike="noStrike" cap="none">
                <a:solidFill>
                  <a:srgbClr val="00253E"/>
                </a:solidFill>
                <a:latin typeface="Proxima Nova"/>
                <a:ea typeface="Proxima Nova"/>
                <a:cs typeface="Proxima Nova"/>
                <a:sym typeface="Proxima Nova"/>
              </a:defRPr>
            </a:lvl1pPr>
            <a:lvl2pPr marR="0" lvl="1" algn="l" rtl="0">
              <a:lnSpc>
                <a:spcPct val="90000"/>
              </a:lnSpc>
              <a:spcBef>
                <a:spcPts val="0"/>
              </a:spcBef>
              <a:spcAft>
                <a:spcPts val="0"/>
              </a:spcAft>
              <a:buClr>
                <a:srgbClr val="008881"/>
              </a:buClr>
              <a:buSzPts val="1100"/>
              <a:buFont typeface="Arial"/>
              <a:buNone/>
              <a:defRPr sz="3200" b="0" i="0" u="none" strike="noStrike" cap="none">
                <a:solidFill>
                  <a:srgbClr val="008881"/>
                </a:solidFill>
                <a:latin typeface="Arial"/>
                <a:ea typeface="Arial"/>
                <a:cs typeface="Arial"/>
                <a:sym typeface="Arial"/>
              </a:defRPr>
            </a:lvl2pPr>
            <a:lvl3pPr marR="0" lvl="2" algn="l" rtl="0">
              <a:lnSpc>
                <a:spcPct val="90000"/>
              </a:lnSpc>
              <a:spcBef>
                <a:spcPts val="0"/>
              </a:spcBef>
              <a:spcAft>
                <a:spcPts val="0"/>
              </a:spcAft>
              <a:buClr>
                <a:srgbClr val="008881"/>
              </a:buClr>
              <a:buSzPts val="1100"/>
              <a:buFont typeface="Arial"/>
              <a:buNone/>
              <a:defRPr sz="3200" b="0" i="0" u="none" strike="noStrike" cap="none">
                <a:solidFill>
                  <a:srgbClr val="008881"/>
                </a:solidFill>
                <a:latin typeface="Arial"/>
                <a:ea typeface="Arial"/>
                <a:cs typeface="Arial"/>
                <a:sym typeface="Arial"/>
              </a:defRPr>
            </a:lvl3pPr>
            <a:lvl4pPr marR="0" lvl="3" algn="l" rtl="0">
              <a:lnSpc>
                <a:spcPct val="90000"/>
              </a:lnSpc>
              <a:spcBef>
                <a:spcPts val="0"/>
              </a:spcBef>
              <a:spcAft>
                <a:spcPts val="0"/>
              </a:spcAft>
              <a:buClr>
                <a:srgbClr val="008881"/>
              </a:buClr>
              <a:buSzPts val="1100"/>
              <a:buFont typeface="Arial"/>
              <a:buNone/>
              <a:defRPr sz="3200" b="0" i="0" u="none" strike="noStrike" cap="none">
                <a:solidFill>
                  <a:srgbClr val="008881"/>
                </a:solidFill>
                <a:latin typeface="Arial"/>
                <a:ea typeface="Arial"/>
                <a:cs typeface="Arial"/>
                <a:sym typeface="Arial"/>
              </a:defRPr>
            </a:lvl4pPr>
            <a:lvl5pPr marR="0" lvl="4" algn="l" rtl="0">
              <a:lnSpc>
                <a:spcPct val="90000"/>
              </a:lnSpc>
              <a:spcBef>
                <a:spcPts val="0"/>
              </a:spcBef>
              <a:spcAft>
                <a:spcPts val="0"/>
              </a:spcAft>
              <a:buClr>
                <a:srgbClr val="008881"/>
              </a:buClr>
              <a:buSzPts val="1100"/>
              <a:buFont typeface="Arial"/>
              <a:buNone/>
              <a:defRPr sz="3200" b="0" i="0" u="none" strike="noStrike" cap="none">
                <a:solidFill>
                  <a:srgbClr val="008881"/>
                </a:solidFill>
                <a:latin typeface="Arial"/>
                <a:ea typeface="Arial"/>
                <a:cs typeface="Arial"/>
                <a:sym typeface="Arial"/>
              </a:defRPr>
            </a:lvl5pPr>
            <a:lvl6pPr marR="0" lvl="5" algn="l" rtl="0">
              <a:lnSpc>
                <a:spcPct val="90000"/>
              </a:lnSpc>
              <a:spcBef>
                <a:spcPts val="0"/>
              </a:spcBef>
              <a:spcAft>
                <a:spcPts val="0"/>
              </a:spcAft>
              <a:buClr>
                <a:srgbClr val="008881"/>
              </a:buClr>
              <a:buSzPts val="1100"/>
              <a:buFont typeface="Arial"/>
              <a:buNone/>
              <a:defRPr sz="3200" b="0" i="0" u="none" strike="noStrike" cap="none">
                <a:solidFill>
                  <a:srgbClr val="008881"/>
                </a:solidFill>
                <a:latin typeface="Arial"/>
                <a:ea typeface="Arial"/>
                <a:cs typeface="Arial"/>
                <a:sym typeface="Arial"/>
              </a:defRPr>
            </a:lvl6pPr>
            <a:lvl7pPr marR="0" lvl="6" algn="l" rtl="0">
              <a:lnSpc>
                <a:spcPct val="90000"/>
              </a:lnSpc>
              <a:spcBef>
                <a:spcPts val="0"/>
              </a:spcBef>
              <a:spcAft>
                <a:spcPts val="0"/>
              </a:spcAft>
              <a:buClr>
                <a:srgbClr val="008881"/>
              </a:buClr>
              <a:buSzPts val="1100"/>
              <a:buFont typeface="Arial"/>
              <a:buNone/>
              <a:defRPr sz="3200" b="0" i="0" u="none" strike="noStrike" cap="none">
                <a:solidFill>
                  <a:srgbClr val="008881"/>
                </a:solidFill>
                <a:latin typeface="Arial"/>
                <a:ea typeface="Arial"/>
                <a:cs typeface="Arial"/>
                <a:sym typeface="Arial"/>
              </a:defRPr>
            </a:lvl7pPr>
            <a:lvl8pPr marR="0" lvl="7" algn="l" rtl="0">
              <a:lnSpc>
                <a:spcPct val="90000"/>
              </a:lnSpc>
              <a:spcBef>
                <a:spcPts val="0"/>
              </a:spcBef>
              <a:spcAft>
                <a:spcPts val="0"/>
              </a:spcAft>
              <a:buClr>
                <a:srgbClr val="008881"/>
              </a:buClr>
              <a:buSzPts val="1100"/>
              <a:buFont typeface="Arial"/>
              <a:buNone/>
              <a:defRPr sz="3200" b="0" i="0" u="none" strike="noStrike" cap="none">
                <a:solidFill>
                  <a:srgbClr val="008881"/>
                </a:solidFill>
                <a:latin typeface="Arial"/>
                <a:ea typeface="Arial"/>
                <a:cs typeface="Arial"/>
                <a:sym typeface="Arial"/>
              </a:defRPr>
            </a:lvl8pPr>
            <a:lvl9pPr marR="0" lvl="8" algn="l" rtl="0">
              <a:lnSpc>
                <a:spcPct val="90000"/>
              </a:lnSpc>
              <a:spcBef>
                <a:spcPts val="0"/>
              </a:spcBef>
              <a:spcAft>
                <a:spcPts val="0"/>
              </a:spcAft>
              <a:buClr>
                <a:srgbClr val="008881"/>
              </a:buClr>
              <a:buSzPts val="1100"/>
              <a:buFont typeface="Arial"/>
              <a:buNone/>
              <a:defRPr sz="3200" b="0" i="0" u="none" strike="noStrike" cap="none">
                <a:solidFill>
                  <a:srgbClr val="008881"/>
                </a:solidFill>
                <a:latin typeface="Arial"/>
                <a:ea typeface="Arial"/>
                <a:cs typeface="Arial"/>
                <a:sym typeface="Arial"/>
              </a:defRPr>
            </a:lvl9pPr>
          </a:lstStyle>
          <a:p>
            <a:endParaRPr/>
          </a:p>
        </p:txBody>
      </p:sp>
      <p:sp>
        <p:nvSpPr>
          <p:cNvPr id="1470" name="Google Shape;1470;p148"/>
          <p:cNvSpPr txBox="1">
            <a:spLocks noGrp="1"/>
          </p:cNvSpPr>
          <p:nvPr>
            <p:ph type="sldNum" idx="12"/>
          </p:nvPr>
        </p:nvSpPr>
        <p:spPr>
          <a:xfrm>
            <a:off x="4419600" y="4608064"/>
            <a:ext cx="2133600" cy="318300"/>
          </a:xfrm>
          <a:prstGeom prst="rect">
            <a:avLst/>
          </a:prstGeom>
          <a:noFill/>
          <a:ln>
            <a:noFill/>
          </a:ln>
        </p:spPr>
        <p:txBody>
          <a:bodyPr spcFirstLastPara="1" wrap="square" lIns="68550" tIns="68550" rIns="68550" bIns="68550" anchor="ctr" anchorCtr="0">
            <a:noAutofit/>
          </a:bodyPr>
          <a:lstStyle>
            <a:lvl1pPr marL="0" marR="0" lvl="0" indent="0" algn="r" rtl="0">
              <a:lnSpc>
                <a:spcPct val="100000"/>
              </a:lnSpc>
              <a:spcBef>
                <a:spcPts val="0"/>
              </a:spcBef>
              <a:spcAft>
                <a:spcPts val="0"/>
              </a:spcAft>
              <a:buClr>
                <a:srgbClr val="595959"/>
              </a:buClr>
              <a:buSzPts val="1000"/>
              <a:buFont typeface="Arial"/>
              <a:buNone/>
              <a:defRPr sz="1000" b="0" i="0" u="none" strike="noStrike" cap="none">
                <a:solidFill>
                  <a:srgbClr val="595959"/>
                </a:solidFill>
                <a:latin typeface="Arial"/>
                <a:ea typeface="Arial"/>
                <a:cs typeface="Arial"/>
                <a:sym typeface="Arial"/>
              </a:defRPr>
            </a:lvl1pPr>
            <a:lvl2pPr marL="0" marR="0" lvl="1" indent="0" algn="r" rtl="0">
              <a:lnSpc>
                <a:spcPct val="100000"/>
              </a:lnSpc>
              <a:spcBef>
                <a:spcPts val="0"/>
              </a:spcBef>
              <a:spcAft>
                <a:spcPts val="0"/>
              </a:spcAft>
              <a:buClr>
                <a:srgbClr val="595959"/>
              </a:buClr>
              <a:buSzPts val="1000"/>
              <a:buFont typeface="Arial"/>
              <a:buNone/>
              <a:defRPr sz="1000" b="0" i="0" u="none" strike="noStrike" cap="none">
                <a:solidFill>
                  <a:srgbClr val="595959"/>
                </a:solidFill>
                <a:latin typeface="Arial"/>
                <a:ea typeface="Arial"/>
                <a:cs typeface="Arial"/>
                <a:sym typeface="Arial"/>
              </a:defRPr>
            </a:lvl2pPr>
            <a:lvl3pPr marL="0" marR="0" lvl="2" indent="0" algn="r" rtl="0">
              <a:lnSpc>
                <a:spcPct val="100000"/>
              </a:lnSpc>
              <a:spcBef>
                <a:spcPts val="0"/>
              </a:spcBef>
              <a:spcAft>
                <a:spcPts val="0"/>
              </a:spcAft>
              <a:buClr>
                <a:srgbClr val="595959"/>
              </a:buClr>
              <a:buSzPts val="1000"/>
              <a:buFont typeface="Arial"/>
              <a:buNone/>
              <a:defRPr sz="1000" b="0" i="0" u="none" strike="noStrike" cap="none">
                <a:solidFill>
                  <a:srgbClr val="595959"/>
                </a:solidFill>
                <a:latin typeface="Arial"/>
                <a:ea typeface="Arial"/>
                <a:cs typeface="Arial"/>
                <a:sym typeface="Arial"/>
              </a:defRPr>
            </a:lvl3pPr>
            <a:lvl4pPr marL="0" marR="0" lvl="3" indent="0" algn="r" rtl="0">
              <a:lnSpc>
                <a:spcPct val="100000"/>
              </a:lnSpc>
              <a:spcBef>
                <a:spcPts val="0"/>
              </a:spcBef>
              <a:spcAft>
                <a:spcPts val="0"/>
              </a:spcAft>
              <a:buClr>
                <a:srgbClr val="595959"/>
              </a:buClr>
              <a:buSzPts val="1000"/>
              <a:buFont typeface="Arial"/>
              <a:buNone/>
              <a:defRPr sz="1000" b="0" i="0" u="none" strike="noStrike" cap="none">
                <a:solidFill>
                  <a:srgbClr val="595959"/>
                </a:solidFill>
                <a:latin typeface="Arial"/>
                <a:ea typeface="Arial"/>
                <a:cs typeface="Arial"/>
                <a:sym typeface="Arial"/>
              </a:defRPr>
            </a:lvl4pPr>
            <a:lvl5pPr marL="0" marR="0" lvl="4" indent="0" algn="r" rtl="0">
              <a:lnSpc>
                <a:spcPct val="100000"/>
              </a:lnSpc>
              <a:spcBef>
                <a:spcPts val="0"/>
              </a:spcBef>
              <a:spcAft>
                <a:spcPts val="0"/>
              </a:spcAft>
              <a:buClr>
                <a:srgbClr val="595959"/>
              </a:buClr>
              <a:buSzPts val="1000"/>
              <a:buFont typeface="Arial"/>
              <a:buNone/>
              <a:defRPr sz="1000" b="0" i="0" u="none" strike="noStrike" cap="none">
                <a:solidFill>
                  <a:srgbClr val="595959"/>
                </a:solidFill>
                <a:latin typeface="Arial"/>
                <a:ea typeface="Arial"/>
                <a:cs typeface="Arial"/>
                <a:sym typeface="Arial"/>
              </a:defRPr>
            </a:lvl5pPr>
            <a:lvl6pPr marL="0" marR="0" lvl="5" indent="0" algn="r" rtl="0">
              <a:lnSpc>
                <a:spcPct val="100000"/>
              </a:lnSpc>
              <a:spcBef>
                <a:spcPts val="0"/>
              </a:spcBef>
              <a:spcAft>
                <a:spcPts val="0"/>
              </a:spcAft>
              <a:buClr>
                <a:srgbClr val="595959"/>
              </a:buClr>
              <a:buSzPts val="1000"/>
              <a:buFont typeface="Arial"/>
              <a:buNone/>
              <a:defRPr sz="1000" b="0" i="0" u="none" strike="noStrike" cap="none">
                <a:solidFill>
                  <a:srgbClr val="595959"/>
                </a:solidFill>
                <a:latin typeface="Arial"/>
                <a:ea typeface="Arial"/>
                <a:cs typeface="Arial"/>
                <a:sym typeface="Arial"/>
              </a:defRPr>
            </a:lvl6pPr>
            <a:lvl7pPr marL="0" marR="0" lvl="6" indent="0" algn="r" rtl="0">
              <a:lnSpc>
                <a:spcPct val="100000"/>
              </a:lnSpc>
              <a:spcBef>
                <a:spcPts val="0"/>
              </a:spcBef>
              <a:spcAft>
                <a:spcPts val="0"/>
              </a:spcAft>
              <a:buClr>
                <a:srgbClr val="595959"/>
              </a:buClr>
              <a:buSzPts val="1000"/>
              <a:buFont typeface="Arial"/>
              <a:buNone/>
              <a:defRPr sz="1000" b="0" i="0" u="none" strike="noStrike" cap="none">
                <a:solidFill>
                  <a:srgbClr val="595959"/>
                </a:solidFill>
                <a:latin typeface="Arial"/>
                <a:ea typeface="Arial"/>
                <a:cs typeface="Arial"/>
                <a:sym typeface="Arial"/>
              </a:defRPr>
            </a:lvl7pPr>
            <a:lvl8pPr marL="0" marR="0" lvl="7" indent="0" algn="r" rtl="0">
              <a:lnSpc>
                <a:spcPct val="100000"/>
              </a:lnSpc>
              <a:spcBef>
                <a:spcPts val="0"/>
              </a:spcBef>
              <a:spcAft>
                <a:spcPts val="0"/>
              </a:spcAft>
              <a:buClr>
                <a:srgbClr val="595959"/>
              </a:buClr>
              <a:buSzPts val="1000"/>
              <a:buFont typeface="Arial"/>
              <a:buNone/>
              <a:defRPr sz="1000" b="0" i="0" u="none" strike="noStrike" cap="none">
                <a:solidFill>
                  <a:srgbClr val="595959"/>
                </a:solidFill>
                <a:latin typeface="Arial"/>
                <a:ea typeface="Arial"/>
                <a:cs typeface="Arial"/>
                <a:sym typeface="Arial"/>
              </a:defRPr>
            </a:lvl8pPr>
            <a:lvl9pPr marL="0" marR="0" lvl="8" indent="0" algn="r" rtl="0">
              <a:lnSpc>
                <a:spcPct val="100000"/>
              </a:lnSpc>
              <a:spcBef>
                <a:spcPts val="0"/>
              </a:spcBef>
              <a:spcAft>
                <a:spcPts val="0"/>
              </a:spcAft>
              <a:buClr>
                <a:srgbClr val="595959"/>
              </a:buClr>
              <a:buSzPts val="1000"/>
              <a:buFont typeface="Arial"/>
              <a:buNone/>
              <a:defRPr sz="1000" b="0" i="0" u="none" strike="noStrike" cap="none">
                <a:solidFill>
                  <a:srgbClr val="595959"/>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sz="1400">
              <a:solidFill>
                <a:srgbClr val="000000"/>
              </a:solidFill>
            </a:endParaRPr>
          </a:p>
        </p:txBody>
      </p:sp>
    </p:spTree>
    <p:extLst>
      <p:ext uri="{BB962C8B-B14F-4D97-AF65-F5344CB8AC3E}">
        <p14:creationId xmlns:p14="http://schemas.microsoft.com/office/powerpoint/2010/main" val="4209467156"/>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matchingName="Title 2">
  <p:cSld name="Title 2">
    <p:bg>
      <p:bgPr>
        <a:solidFill>
          <a:schemeClr val="lt2"/>
        </a:solidFill>
        <a:effectLst/>
      </p:bgPr>
    </p:bg>
    <p:spTree>
      <p:nvGrpSpPr>
        <p:cNvPr id="1" name="Shape 1471"/>
        <p:cNvGrpSpPr/>
        <p:nvPr/>
      </p:nvGrpSpPr>
      <p:grpSpPr>
        <a:xfrm>
          <a:off x="0" y="0"/>
          <a:ext cx="0" cy="0"/>
          <a:chOff x="0" y="0"/>
          <a:chExt cx="0" cy="0"/>
        </a:xfrm>
      </p:grpSpPr>
      <p:pic>
        <p:nvPicPr>
          <p:cNvPr id="1472" name="Google Shape;1472;p149" descr="Pivotal White RGB.eps"/>
          <p:cNvPicPr preferRelativeResize="0"/>
          <p:nvPr/>
        </p:nvPicPr>
        <p:blipFill rotWithShape="1">
          <a:blip r:embed="rId2">
            <a:alphaModFix/>
          </a:blip>
          <a:srcRect/>
          <a:stretch/>
        </p:blipFill>
        <p:spPr>
          <a:xfrm>
            <a:off x="224823" y="515478"/>
            <a:ext cx="2353798" cy="921000"/>
          </a:xfrm>
          <a:prstGeom prst="rect">
            <a:avLst/>
          </a:prstGeom>
          <a:noFill/>
          <a:ln>
            <a:noFill/>
          </a:ln>
        </p:spPr>
      </p:pic>
      <p:cxnSp>
        <p:nvCxnSpPr>
          <p:cNvPr id="1473" name="Google Shape;1473;p149"/>
          <p:cNvCxnSpPr/>
          <p:nvPr/>
        </p:nvCxnSpPr>
        <p:spPr>
          <a:xfrm>
            <a:off x="762347" y="3110100"/>
            <a:ext cx="738900" cy="0"/>
          </a:xfrm>
          <a:prstGeom prst="straightConnector1">
            <a:avLst/>
          </a:prstGeom>
          <a:noFill/>
          <a:ln w="38100" cap="flat" cmpd="sng">
            <a:solidFill>
              <a:schemeClr val="dk1"/>
            </a:solidFill>
            <a:prstDash val="solid"/>
            <a:round/>
            <a:headEnd type="none" w="sm" len="sm"/>
            <a:tailEnd type="none" w="sm" len="sm"/>
          </a:ln>
        </p:spPr>
      </p:cxnSp>
      <p:sp>
        <p:nvSpPr>
          <p:cNvPr id="1474" name="Google Shape;1474;p149"/>
          <p:cNvSpPr txBox="1">
            <a:spLocks noGrp="1"/>
          </p:cNvSpPr>
          <p:nvPr>
            <p:ph type="title"/>
          </p:nvPr>
        </p:nvSpPr>
        <p:spPr>
          <a:xfrm>
            <a:off x="668793" y="1737014"/>
            <a:ext cx="5854800" cy="1191600"/>
          </a:xfrm>
          <a:prstGeom prst="rect">
            <a:avLst/>
          </a:prstGeom>
          <a:noFill/>
          <a:ln>
            <a:noFill/>
          </a:ln>
        </p:spPr>
        <p:txBody>
          <a:bodyPr spcFirstLastPara="1" wrap="square" lIns="68575" tIns="68575" rIns="68575" bIns="68575" anchor="b" anchorCtr="0"/>
          <a:lstStyle>
            <a:lvl1pPr marR="0" lvl="0" algn="l" rtl="0">
              <a:lnSpc>
                <a:spcPct val="100000"/>
              </a:lnSpc>
              <a:spcBef>
                <a:spcPts val="0"/>
              </a:spcBef>
              <a:spcAft>
                <a:spcPts val="0"/>
              </a:spcAft>
              <a:buClr>
                <a:srgbClr val="000000"/>
              </a:buClr>
              <a:buSzPts val="3500"/>
              <a:buFont typeface="Arial"/>
              <a:buNone/>
              <a:defRPr sz="3500" b="1"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5" name="Google Shape;1475;p149"/>
          <p:cNvSpPr txBox="1">
            <a:spLocks noGrp="1"/>
          </p:cNvSpPr>
          <p:nvPr>
            <p:ph type="title" idx="2"/>
          </p:nvPr>
        </p:nvSpPr>
        <p:spPr>
          <a:xfrm>
            <a:off x="664750" y="3306697"/>
            <a:ext cx="4278900" cy="1495200"/>
          </a:xfrm>
          <a:prstGeom prst="rect">
            <a:avLst/>
          </a:prstGeom>
          <a:noFill/>
          <a:ln>
            <a:noFill/>
          </a:ln>
        </p:spPr>
        <p:txBody>
          <a:bodyPr spcFirstLastPara="1" wrap="square" lIns="68575" tIns="68575" rIns="68575" bIns="68575" anchor="t" anchorCtr="0"/>
          <a:lstStyle>
            <a:lvl1pPr marR="0" lvl="0" algn="l" rtl="0">
              <a:lnSpc>
                <a:spcPct val="110000"/>
              </a:lnSpc>
              <a:spcBef>
                <a:spcPts val="0"/>
              </a:spcBef>
              <a:spcAft>
                <a:spcPts val="0"/>
              </a:spcAft>
              <a:buClr>
                <a:srgbClr val="000000"/>
              </a:buClr>
              <a:buSzPts val="1500"/>
              <a:buFont typeface="Arial"/>
              <a:buNone/>
              <a:defRPr sz="1500" b="0" i="0" u="none" strike="noStrike" cap="none">
                <a:solidFill>
                  <a:srgbClr val="FFFFFF"/>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6" name="Google Shape;1476;p149"/>
          <p:cNvSpPr txBox="1"/>
          <p:nvPr/>
        </p:nvSpPr>
        <p:spPr>
          <a:xfrm>
            <a:off x="6402858" y="4782061"/>
            <a:ext cx="2656800" cy="195600"/>
          </a:xfrm>
          <a:prstGeom prst="rect">
            <a:avLst/>
          </a:prstGeom>
          <a:noFill/>
          <a:ln>
            <a:noFill/>
          </a:ln>
        </p:spPr>
        <p:txBody>
          <a:bodyPr spcFirstLastPara="1" wrap="square" lIns="91425" tIns="91425" rIns="91425" bIns="91425" anchor="t" anchorCtr="0">
            <a:noAutofit/>
          </a:bodyPr>
          <a:lstStyle/>
          <a:p>
            <a:pPr marL="0" marR="0" lvl="0" indent="0" algn="r" rtl="0">
              <a:spcBef>
                <a:spcPts val="0"/>
              </a:spcBef>
              <a:spcAft>
                <a:spcPts val="0"/>
              </a:spcAft>
              <a:buClr>
                <a:schemeClr val="accent1"/>
              </a:buClr>
              <a:buSzPts val="700"/>
              <a:buFont typeface="Proxima Nova"/>
              <a:buNone/>
            </a:pPr>
            <a:r>
              <a:rPr lang="en" sz="700">
                <a:solidFill>
                  <a:schemeClr val="accent1"/>
                </a:solidFill>
                <a:latin typeface="Proxima Nova"/>
                <a:ea typeface="Proxima Nova"/>
                <a:cs typeface="Proxima Nova"/>
                <a:sym typeface="Proxima Nova"/>
              </a:rPr>
              <a:t>© Copyright 2017 Pivotal Software, Inc. All rights Reserved.</a:t>
            </a:r>
            <a:endParaRPr sz="700">
              <a:solidFill>
                <a:schemeClr val="accent1"/>
              </a:solidFill>
              <a:latin typeface="Proxima Nova"/>
              <a:ea typeface="Proxima Nova"/>
              <a:cs typeface="Proxima Nova"/>
              <a:sym typeface="Proxima Nova"/>
            </a:endParaRPr>
          </a:p>
          <a:p>
            <a:pPr marL="0" marR="0" lvl="0" indent="0" algn="l" rtl="0">
              <a:spcBef>
                <a:spcPts val="0"/>
              </a:spcBef>
              <a:spcAft>
                <a:spcPts val="0"/>
              </a:spcAft>
              <a:buClr>
                <a:schemeClr val="dk1"/>
              </a:buClr>
              <a:buSzPts val="700"/>
              <a:buFont typeface="Arial"/>
              <a:buNone/>
            </a:pPr>
            <a:endParaRPr sz="700">
              <a:solidFill>
                <a:schemeClr val="accent1"/>
              </a:solidFill>
              <a:latin typeface="Proxima Nova"/>
              <a:ea typeface="Proxima Nova"/>
              <a:cs typeface="Proxima Nova"/>
              <a:sym typeface="Proxima Nova"/>
            </a:endParaRPr>
          </a:p>
        </p:txBody>
      </p:sp>
    </p:spTree>
    <p:extLst>
      <p:ext uri="{BB962C8B-B14F-4D97-AF65-F5344CB8AC3E}">
        <p14:creationId xmlns:p14="http://schemas.microsoft.com/office/powerpoint/2010/main" val="4033191609"/>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matchingName="Title 1">
  <p:cSld name="Title 1">
    <p:bg>
      <p:bgPr>
        <a:solidFill>
          <a:schemeClr val="dk1"/>
        </a:solidFill>
        <a:effectLst/>
      </p:bgPr>
    </p:bg>
    <p:spTree>
      <p:nvGrpSpPr>
        <p:cNvPr id="1" name="Shape 1477"/>
        <p:cNvGrpSpPr/>
        <p:nvPr/>
      </p:nvGrpSpPr>
      <p:grpSpPr>
        <a:xfrm>
          <a:off x="0" y="0"/>
          <a:ext cx="0" cy="0"/>
          <a:chOff x="0" y="0"/>
          <a:chExt cx="0" cy="0"/>
        </a:xfrm>
      </p:grpSpPr>
      <p:pic>
        <p:nvPicPr>
          <p:cNvPr id="1478" name="Google Shape;1478;p150"/>
          <p:cNvPicPr preferRelativeResize="0"/>
          <p:nvPr/>
        </p:nvPicPr>
        <p:blipFill rotWithShape="1">
          <a:blip r:embed="rId2">
            <a:alphaModFix/>
          </a:blip>
          <a:srcRect r="16957"/>
          <a:stretch/>
        </p:blipFill>
        <p:spPr>
          <a:xfrm>
            <a:off x="0" y="-2"/>
            <a:ext cx="9144006" cy="5143498"/>
          </a:xfrm>
          <a:prstGeom prst="rect">
            <a:avLst/>
          </a:prstGeom>
          <a:noFill/>
          <a:ln>
            <a:noFill/>
          </a:ln>
        </p:spPr>
      </p:pic>
      <p:cxnSp>
        <p:nvCxnSpPr>
          <p:cNvPr id="1479" name="Google Shape;1479;p150"/>
          <p:cNvCxnSpPr/>
          <p:nvPr/>
        </p:nvCxnSpPr>
        <p:spPr>
          <a:xfrm>
            <a:off x="762347" y="3110100"/>
            <a:ext cx="738900" cy="0"/>
          </a:xfrm>
          <a:prstGeom prst="straightConnector1">
            <a:avLst/>
          </a:prstGeom>
          <a:noFill/>
          <a:ln w="38100" cap="flat" cmpd="sng">
            <a:solidFill>
              <a:schemeClr val="lt2"/>
            </a:solidFill>
            <a:prstDash val="solid"/>
            <a:round/>
            <a:headEnd type="none" w="sm" len="sm"/>
            <a:tailEnd type="none" w="sm" len="sm"/>
          </a:ln>
        </p:spPr>
      </p:cxnSp>
      <p:sp>
        <p:nvSpPr>
          <p:cNvPr id="1480" name="Google Shape;1480;p150"/>
          <p:cNvSpPr txBox="1">
            <a:spLocks noGrp="1"/>
          </p:cNvSpPr>
          <p:nvPr>
            <p:ph type="title"/>
          </p:nvPr>
        </p:nvSpPr>
        <p:spPr>
          <a:xfrm>
            <a:off x="668793" y="1737014"/>
            <a:ext cx="5854800" cy="1191600"/>
          </a:xfrm>
          <a:prstGeom prst="rect">
            <a:avLst/>
          </a:prstGeom>
          <a:noFill/>
          <a:ln>
            <a:noFill/>
          </a:ln>
        </p:spPr>
        <p:txBody>
          <a:bodyPr spcFirstLastPara="1" wrap="square" lIns="68575" tIns="68575" rIns="68575" bIns="68575" anchor="b" anchorCtr="0"/>
          <a:lstStyle>
            <a:lvl1pPr marR="0" lvl="0" algn="l" rtl="0">
              <a:lnSpc>
                <a:spcPct val="100000"/>
              </a:lnSpc>
              <a:spcBef>
                <a:spcPts val="0"/>
              </a:spcBef>
              <a:spcAft>
                <a:spcPts val="0"/>
              </a:spcAft>
              <a:buClr>
                <a:srgbClr val="000000"/>
              </a:buClr>
              <a:buSzPts val="3500"/>
              <a:buFont typeface="Arial"/>
              <a:buNone/>
              <a:defRPr sz="3500" b="1" i="0" u="none" strike="noStrike" cap="none">
                <a:solidFill>
                  <a:schemeClr val="lt2"/>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81" name="Google Shape;1481;p150"/>
          <p:cNvSpPr txBox="1">
            <a:spLocks noGrp="1"/>
          </p:cNvSpPr>
          <p:nvPr>
            <p:ph type="title" idx="2"/>
          </p:nvPr>
        </p:nvSpPr>
        <p:spPr>
          <a:xfrm>
            <a:off x="664750" y="3306697"/>
            <a:ext cx="4278900" cy="1495200"/>
          </a:xfrm>
          <a:prstGeom prst="rect">
            <a:avLst/>
          </a:prstGeom>
          <a:noFill/>
          <a:ln>
            <a:noFill/>
          </a:ln>
        </p:spPr>
        <p:txBody>
          <a:bodyPr spcFirstLastPara="1" wrap="square" lIns="68575" tIns="68575" rIns="68575" bIns="68575" anchor="t" anchorCtr="0"/>
          <a:lstStyle>
            <a:lvl1pPr marR="0" lvl="0" algn="l" rtl="0">
              <a:lnSpc>
                <a:spcPct val="110000"/>
              </a:lnSpc>
              <a:spcBef>
                <a:spcPts val="0"/>
              </a:spcBef>
              <a:spcAft>
                <a:spcPts val="0"/>
              </a:spcAft>
              <a:buClr>
                <a:srgbClr val="000000"/>
              </a:buClr>
              <a:buSzPts val="1500"/>
              <a:buFont typeface="Arial"/>
              <a:buNone/>
              <a:defRPr sz="1500" b="0" i="0" u="none" strike="noStrike" cap="none">
                <a:solidFill>
                  <a:srgbClr val="FFFFFF"/>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82" name="Google Shape;1482;p150"/>
          <p:cNvSpPr txBox="1"/>
          <p:nvPr/>
        </p:nvSpPr>
        <p:spPr>
          <a:xfrm>
            <a:off x="110261" y="4782061"/>
            <a:ext cx="2656800" cy="1956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rgbClr val="486780"/>
              </a:buClr>
              <a:buSzPts val="700"/>
              <a:buFont typeface="Proxima Nova"/>
              <a:buNone/>
            </a:pPr>
            <a:r>
              <a:rPr lang="en" sz="700">
                <a:solidFill>
                  <a:srgbClr val="486780"/>
                </a:solidFill>
                <a:latin typeface="Proxima Nova"/>
                <a:ea typeface="Proxima Nova"/>
                <a:cs typeface="Proxima Nova"/>
                <a:sym typeface="Proxima Nova"/>
              </a:rPr>
              <a:t>© Copyright 2017 Pivotal Software, Inc. All rights Reserved.</a:t>
            </a:r>
            <a:endParaRPr sz="700">
              <a:solidFill>
                <a:srgbClr val="486780"/>
              </a:solidFill>
              <a:latin typeface="Proxima Nova"/>
              <a:ea typeface="Proxima Nova"/>
              <a:cs typeface="Proxima Nova"/>
              <a:sym typeface="Proxima Nova"/>
            </a:endParaRPr>
          </a:p>
          <a:p>
            <a:pPr marL="0" marR="0" lvl="0" indent="0" algn="l" rtl="0">
              <a:spcBef>
                <a:spcPts val="0"/>
              </a:spcBef>
              <a:spcAft>
                <a:spcPts val="0"/>
              </a:spcAft>
              <a:buClr>
                <a:schemeClr val="dk1"/>
              </a:buClr>
              <a:buSzPts val="700"/>
              <a:buFont typeface="Arial"/>
              <a:buNone/>
            </a:pPr>
            <a:endParaRPr sz="700">
              <a:solidFill>
                <a:srgbClr val="486780"/>
              </a:solidFill>
              <a:latin typeface="Proxima Nova"/>
              <a:ea typeface="Proxima Nova"/>
              <a:cs typeface="Proxima Nova"/>
              <a:sym typeface="Proxima Nova"/>
            </a:endParaRPr>
          </a:p>
        </p:txBody>
      </p:sp>
      <p:pic>
        <p:nvPicPr>
          <p:cNvPr id="1483" name="Google Shape;1483;p150" descr="Pivotal White RGB.eps"/>
          <p:cNvPicPr preferRelativeResize="0"/>
          <p:nvPr/>
        </p:nvPicPr>
        <p:blipFill rotWithShape="1">
          <a:blip r:embed="rId3">
            <a:alphaModFix/>
          </a:blip>
          <a:srcRect/>
          <a:stretch/>
        </p:blipFill>
        <p:spPr>
          <a:xfrm>
            <a:off x="7754699" y="4599901"/>
            <a:ext cx="1389300" cy="543600"/>
          </a:xfrm>
          <a:prstGeom prst="rect">
            <a:avLst/>
          </a:prstGeom>
          <a:noFill/>
          <a:ln>
            <a:noFill/>
          </a:ln>
        </p:spPr>
      </p:pic>
    </p:spTree>
    <p:extLst>
      <p:ext uri="{BB962C8B-B14F-4D97-AF65-F5344CB8AC3E}">
        <p14:creationId xmlns:p14="http://schemas.microsoft.com/office/powerpoint/2010/main" val="2136010501"/>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matchingName="Intro">
  <p:cSld name="Intro">
    <p:spTree>
      <p:nvGrpSpPr>
        <p:cNvPr id="1" name="Shape 1484"/>
        <p:cNvGrpSpPr/>
        <p:nvPr/>
      </p:nvGrpSpPr>
      <p:grpSpPr>
        <a:xfrm>
          <a:off x="0" y="0"/>
          <a:ext cx="0" cy="0"/>
          <a:chOff x="0" y="0"/>
          <a:chExt cx="0" cy="0"/>
        </a:xfrm>
      </p:grpSpPr>
      <p:sp>
        <p:nvSpPr>
          <p:cNvPr id="1485" name="Google Shape;1485;p151"/>
          <p:cNvSpPr/>
          <p:nvPr/>
        </p:nvSpPr>
        <p:spPr>
          <a:xfrm>
            <a:off x="0" y="0"/>
            <a:ext cx="3048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pic>
        <p:nvPicPr>
          <p:cNvPr id="1486" name="Google Shape;1486;p151" descr="Pivotal White RGB.eps"/>
          <p:cNvPicPr preferRelativeResize="0"/>
          <p:nvPr/>
        </p:nvPicPr>
        <p:blipFill rotWithShape="1">
          <a:blip r:embed="rId2">
            <a:alphaModFix/>
          </a:blip>
          <a:srcRect/>
          <a:stretch/>
        </p:blipFill>
        <p:spPr>
          <a:xfrm>
            <a:off x="0" y="4793225"/>
            <a:ext cx="891600" cy="350400"/>
          </a:xfrm>
          <a:prstGeom prst="rect">
            <a:avLst/>
          </a:prstGeom>
          <a:noFill/>
          <a:ln>
            <a:noFill/>
          </a:ln>
        </p:spPr>
      </p:pic>
      <p:cxnSp>
        <p:nvCxnSpPr>
          <p:cNvPr id="1487" name="Google Shape;1487;p151"/>
          <p:cNvCxnSpPr/>
          <p:nvPr/>
        </p:nvCxnSpPr>
        <p:spPr>
          <a:xfrm>
            <a:off x="301146" y="2126471"/>
            <a:ext cx="738900" cy="0"/>
          </a:xfrm>
          <a:prstGeom prst="straightConnector1">
            <a:avLst/>
          </a:prstGeom>
          <a:noFill/>
          <a:ln w="38100" cap="flat" cmpd="sng">
            <a:solidFill>
              <a:schemeClr val="dk1"/>
            </a:solidFill>
            <a:prstDash val="solid"/>
            <a:round/>
            <a:headEnd type="none" w="sm" len="sm"/>
            <a:tailEnd type="none" w="sm" len="sm"/>
          </a:ln>
        </p:spPr>
      </p:cxnSp>
      <p:sp>
        <p:nvSpPr>
          <p:cNvPr id="1488" name="Google Shape;1488;p151"/>
          <p:cNvSpPr txBox="1">
            <a:spLocks noGrp="1"/>
          </p:cNvSpPr>
          <p:nvPr>
            <p:ph type="title"/>
          </p:nvPr>
        </p:nvSpPr>
        <p:spPr>
          <a:xfrm>
            <a:off x="220475" y="449004"/>
            <a:ext cx="2751300" cy="1574400"/>
          </a:xfrm>
          <a:prstGeom prst="rect">
            <a:avLst/>
          </a:prstGeom>
          <a:noFill/>
          <a:ln>
            <a:noFill/>
          </a:ln>
        </p:spPr>
        <p:txBody>
          <a:bodyPr spcFirstLastPara="1" wrap="square" lIns="68575" tIns="68575" rIns="68575" bIns="68575" anchor="b" anchorCtr="0"/>
          <a:lstStyle>
            <a:lvl1pPr marR="0" lvl="0" algn="l" rtl="0">
              <a:lnSpc>
                <a:spcPct val="100000"/>
              </a:lnSpc>
              <a:spcBef>
                <a:spcPts val="0"/>
              </a:spcBef>
              <a:spcAft>
                <a:spcPts val="0"/>
              </a:spcAft>
              <a:buClr>
                <a:srgbClr val="000000"/>
              </a:buClr>
              <a:buSzPts val="2500"/>
              <a:buFont typeface="Arial"/>
              <a:buNone/>
              <a:defRPr sz="2500" b="1"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2500"/>
              <a:buFont typeface="Arial"/>
              <a:buNone/>
              <a:defRPr sz="25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500"/>
              <a:buFont typeface="Arial"/>
              <a:buNone/>
              <a:defRPr sz="25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500"/>
              <a:buFont typeface="Arial"/>
              <a:buNone/>
              <a:defRPr sz="25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500"/>
              <a:buFont typeface="Arial"/>
              <a:buNone/>
              <a:defRPr sz="25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500"/>
              <a:buFont typeface="Arial"/>
              <a:buNone/>
              <a:defRPr sz="25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500"/>
              <a:buFont typeface="Arial"/>
              <a:buNone/>
              <a:defRPr sz="25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500"/>
              <a:buFont typeface="Arial"/>
              <a:buNone/>
              <a:defRPr sz="25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500"/>
              <a:buFont typeface="Arial"/>
              <a:buNone/>
              <a:defRPr sz="2500" b="0" i="0" u="none" strike="noStrike" cap="none">
                <a:solidFill>
                  <a:srgbClr val="000000"/>
                </a:solidFill>
                <a:latin typeface="Arial"/>
                <a:ea typeface="Arial"/>
                <a:cs typeface="Arial"/>
                <a:sym typeface="Arial"/>
              </a:defRPr>
            </a:lvl9pPr>
          </a:lstStyle>
          <a:p>
            <a:endParaRPr/>
          </a:p>
        </p:txBody>
      </p:sp>
      <p:sp>
        <p:nvSpPr>
          <p:cNvPr id="1489" name="Google Shape;1489;p151"/>
          <p:cNvSpPr txBox="1">
            <a:spLocks noGrp="1"/>
          </p:cNvSpPr>
          <p:nvPr>
            <p:ph type="title" idx="2"/>
          </p:nvPr>
        </p:nvSpPr>
        <p:spPr>
          <a:xfrm>
            <a:off x="220475" y="2274310"/>
            <a:ext cx="2751300" cy="1495200"/>
          </a:xfrm>
          <a:prstGeom prst="rect">
            <a:avLst/>
          </a:prstGeom>
          <a:noFill/>
          <a:ln>
            <a:noFill/>
          </a:ln>
        </p:spPr>
        <p:txBody>
          <a:bodyPr spcFirstLastPara="1" wrap="square" lIns="68575" tIns="68575" rIns="68575" bIns="68575" anchor="t" anchorCtr="0"/>
          <a:lstStyle>
            <a:lvl1pPr marR="0" lvl="0" algn="l" rtl="0">
              <a:lnSpc>
                <a:spcPct val="110000"/>
              </a:lnSpc>
              <a:spcBef>
                <a:spcPts val="0"/>
              </a:spcBef>
              <a:spcAft>
                <a:spcPts val="0"/>
              </a:spcAft>
              <a:buClr>
                <a:srgbClr val="000000"/>
              </a:buClr>
              <a:buSzPts val="1500"/>
              <a:buFont typeface="Arial"/>
              <a:buNone/>
              <a:defRPr sz="1500" b="0" i="0" u="none" strike="noStrike" cap="none">
                <a:solidFill>
                  <a:srgbClr val="FFFFFF"/>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cxnSp>
        <p:nvCxnSpPr>
          <p:cNvPr id="1490" name="Google Shape;1490;p151"/>
          <p:cNvCxnSpPr/>
          <p:nvPr/>
        </p:nvCxnSpPr>
        <p:spPr>
          <a:xfrm>
            <a:off x="3040955" y="-214525"/>
            <a:ext cx="0" cy="119700"/>
          </a:xfrm>
          <a:prstGeom prst="straightConnector1">
            <a:avLst/>
          </a:prstGeom>
          <a:noFill/>
          <a:ln w="9525" cap="flat" cmpd="sng">
            <a:solidFill>
              <a:srgbClr val="FFFFFF"/>
            </a:solidFill>
            <a:prstDash val="solid"/>
            <a:round/>
            <a:headEnd type="none" w="sm" len="sm"/>
            <a:tailEnd type="none" w="sm" len="sm"/>
          </a:ln>
        </p:spPr>
      </p:cxnSp>
    </p:spTree>
    <p:extLst>
      <p:ext uri="{BB962C8B-B14F-4D97-AF65-F5344CB8AC3E}">
        <p14:creationId xmlns:p14="http://schemas.microsoft.com/office/powerpoint/2010/main" val="2347844560"/>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matchingName="0 – Title">
  <p:cSld name="0 – Title">
    <p:bg>
      <p:bgPr>
        <a:solidFill>
          <a:schemeClr val="lt2"/>
        </a:solidFill>
        <a:effectLst/>
      </p:bgPr>
    </p:bg>
    <p:spTree>
      <p:nvGrpSpPr>
        <p:cNvPr id="1" name="Shape 1751"/>
        <p:cNvGrpSpPr/>
        <p:nvPr/>
      </p:nvGrpSpPr>
      <p:grpSpPr>
        <a:xfrm>
          <a:off x="0" y="0"/>
          <a:ext cx="0" cy="0"/>
          <a:chOff x="0" y="0"/>
          <a:chExt cx="0" cy="0"/>
        </a:xfrm>
      </p:grpSpPr>
      <p:pic>
        <p:nvPicPr>
          <p:cNvPr id="1752" name="Google Shape;1752;p173" descr="IMG_0276.jpg"/>
          <p:cNvPicPr preferRelativeResize="0"/>
          <p:nvPr/>
        </p:nvPicPr>
        <p:blipFill rotWithShape="1">
          <a:blip r:embed="rId2">
            <a:alphaModFix/>
          </a:blip>
          <a:srcRect l="-2072"/>
          <a:stretch/>
        </p:blipFill>
        <p:spPr>
          <a:xfrm>
            <a:off x="614426" y="0"/>
            <a:ext cx="8529599" cy="5143501"/>
          </a:xfrm>
          <a:prstGeom prst="rect">
            <a:avLst/>
          </a:prstGeom>
          <a:noFill/>
          <a:ln>
            <a:noFill/>
          </a:ln>
        </p:spPr>
      </p:pic>
      <p:sp>
        <p:nvSpPr>
          <p:cNvPr id="1753" name="Google Shape;1753;p173"/>
          <p:cNvSpPr/>
          <p:nvPr/>
        </p:nvSpPr>
        <p:spPr>
          <a:xfrm>
            <a:off x="0" y="-25"/>
            <a:ext cx="9144000" cy="5143500"/>
          </a:xfrm>
          <a:prstGeom prst="rect">
            <a:avLst/>
          </a:prstGeom>
          <a:gradFill>
            <a:gsLst>
              <a:gs pos="0">
                <a:srgbClr val="1AB9A5"/>
              </a:gs>
              <a:gs pos="10000">
                <a:srgbClr val="1AB9A5"/>
              </a:gs>
              <a:gs pos="100000">
                <a:srgbClr val="1AB9A5">
                  <a:alpha val="74117"/>
                </a:srgbClr>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A9DBD6"/>
              </a:solidFill>
              <a:latin typeface="Arial"/>
              <a:ea typeface="Arial"/>
              <a:cs typeface="Arial"/>
              <a:sym typeface="Arial"/>
            </a:endParaRPr>
          </a:p>
        </p:txBody>
      </p:sp>
      <p:cxnSp>
        <p:nvCxnSpPr>
          <p:cNvPr id="1754" name="Google Shape;1754;p173"/>
          <p:cNvCxnSpPr/>
          <p:nvPr/>
        </p:nvCxnSpPr>
        <p:spPr>
          <a:xfrm>
            <a:off x="633275" y="3110100"/>
            <a:ext cx="738900" cy="0"/>
          </a:xfrm>
          <a:prstGeom prst="straightConnector1">
            <a:avLst/>
          </a:prstGeom>
          <a:noFill/>
          <a:ln w="38100" cap="flat" cmpd="sng">
            <a:solidFill>
              <a:schemeClr val="accent6"/>
            </a:solidFill>
            <a:prstDash val="solid"/>
            <a:round/>
            <a:headEnd type="none" w="sm" len="sm"/>
            <a:tailEnd type="none" w="sm" len="sm"/>
          </a:ln>
        </p:spPr>
      </p:cxnSp>
      <p:sp>
        <p:nvSpPr>
          <p:cNvPr id="1755" name="Google Shape;1755;p173"/>
          <p:cNvSpPr txBox="1">
            <a:spLocks noGrp="1"/>
          </p:cNvSpPr>
          <p:nvPr>
            <p:ph type="title"/>
          </p:nvPr>
        </p:nvSpPr>
        <p:spPr>
          <a:xfrm>
            <a:off x="523203" y="1737025"/>
            <a:ext cx="6158400" cy="1191600"/>
          </a:xfrm>
          <a:prstGeom prst="rect">
            <a:avLst/>
          </a:prstGeom>
          <a:noFill/>
          <a:ln>
            <a:noFill/>
          </a:ln>
        </p:spPr>
        <p:txBody>
          <a:bodyPr spcFirstLastPara="1" wrap="square" lIns="68575" tIns="68575" rIns="68575" bIns="68575" anchor="b" anchorCtr="0"/>
          <a:lstStyle>
            <a:lvl1pPr marR="0" lvl="0" algn="l" rtl="0">
              <a:lnSpc>
                <a:spcPct val="100000"/>
              </a:lnSpc>
              <a:spcBef>
                <a:spcPts val="0"/>
              </a:spcBef>
              <a:spcAft>
                <a:spcPts val="0"/>
              </a:spcAft>
              <a:buClr>
                <a:srgbClr val="000000"/>
              </a:buClr>
              <a:buSzPts val="4000"/>
              <a:buFont typeface="Arial"/>
              <a:buNone/>
              <a:defRPr sz="4000" b="1"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756" name="Google Shape;1756;p173"/>
          <p:cNvSpPr txBox="1"/>
          <p:nvPr/>
        </p:nvSpPr>
        <p:spPr>
          <a:xfrm>
            <a:off x="5133546" y="4782050"/>
            <a:ext cx="3926100" cy="195600"/>
          </a:xfrm>
          <a:prstGeom prst="rect">
            <a:avLst/>
          </a:prstGeom>
          <a:noFill/>
          <a:ln>
            <a:noFill/>
          </a:ln>
        </p:spPr>
        <p:txBody>
          <a:bodyPr spcFirstLastPara="1" wrap="square" lIns="91425" tIns="91425" rIns="91425" bIns="91425" anchor="t" anchorCtr="0">
            <a:noAutofit/>
          </a:bodyPr>
          <a:lstStyle/>
          <a:p>
            <a:pPr marL="0" marR="0" lvl="0" indent="0" algn="r" rtl="0">
              <a:spcBef>
                <a:spcPts val="0"/>
              </a:spcBef>
              <a:spcAft>
                <a:spcPts val="0"/>
              </a:spcAft>
              <a:buClr>
                <a:schemeClr val="dk1"/>
              </a:buClr>
              <a:buSzPts val="600"/>
              <a:buFont typeface="Proxima Nova"/>
              <a:buNone/>
            </a:pPr>
            <a:r>
              <a:rPr lang="en" sz="600" b="0" i="0" u="none" strike="noStrike" cap="none">
                <a:solidFill>
                  <a:schemeClr val="dk1"/>
                </a:solidFill>
                <a:latin typeface="Proxima Nova"/>
                <a:ea typeface="Proxima Nova"/>
                <a:cs typeface="Proxima Nova"/>
                <a:sym typeface="Proxima Nova"/>
              </a:rPr>
              <a:t>© Copyright 2017 Pivotal Software, Inc. All rights Reserved. Version 1.0</a:t>
            </a:r>
            <a:endParaRPr sz="600" b="0" i="0" u="none" strike="noStrike" cap="none">
              <a:solidFill>
                <a:schemeClr val="dk1"/>
              </a:solidFill>
              <a:latin typeface="Proxima Nova"/>
              <a:ea typeface="Proxima Nova"/>
              <a:cs typeface="Proxima Nova"/>
              <a:sym typeface="Proxima Nova"/>
            </a:endParaRPr>
          </a:p>
          <a:p>
            <a:pPr marL="0" marR="0" lvl="0" indent="0" algn="l" rtl="0">
              <a:spcBef>
                <a:spcPts val="0"/>
              </a:spcBef>
              <a:spcAft>
                <a:spcPts val="0"/>
              </a:spcAft>
              <a:buClr>
                <a:schemeClr val="dk1"/>
              </a:buClr>
              <a:buSzPts val="600"/>
              <a:buFont typeface="Arial"/>
              <a:buNone/>
            </a:pPr>
            <a:endParaRPr sz="600" b="0" i="0" u="none" strike="noStrike" cap="none">
              <a:solidFill>
                <a:schemeClr val="dk1"/>
              </a:solidFill>
              <a:latin typeface="Proxima Nova"/>
              <a:ea typeface="Proxima Nova"/>
              <a:cs typeface="Proxima Nova"/>
              <a:sym typeface="Proxima Nova"/>
            </a:endParaRPr>
          </a:p>
        </p:txBody>
      </p:sp>
      <p:grpSp>
        <p:nvGrpSpPr>
          <p:cNvPr id="1757" name="Google Shape;1757;p173"/>
          <p:cNvGrpSpPr/>
          <p:nvPr/>
        </p:nvGrpSpPr>
        <p:grpSpPr>
          <a:xfrm>
            <a:off x="634508" y="819387"/>
            <a:ext cx="1337013" cy="313170"/>
            <a:chOff x="1841475" y="2392725"/>
            <a:chExt cx="3928925" cy="920275"/>
          </a:xfrm>
        </p:grpSpPr>
        <p:sp>
          <p:nvSpPr>
            <p:cNvPr id="1758" name="Google Shape;1758;p173"/>
            <p:cNvSpPr/>
            <p:nvPr/>
          </p:nvSpPr>
          <p:spPr>
            <a:xfrm>
              <a:off x="2574175" y="2392725"/>
              <a:ext cx="139950" cy="905175"/>
            </a:xfrm>
            <a:custGeom>
              <a:avLst/>
              <a:gdLst/>
              <a:ahLst/>
              <a:cxnLst/>
              <a:rect l="0" t="0" r="0" b="0"/>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
          <p:nvSpPr>
            <p:cNvPr id="1759" name="Google Shape;1759;p173"/>
            <p:cNvSpPr/>
            <p:nvPr/>
          </p:nvSpPr>
          <p:spPr>
            <a:xfrm>
              <a:off x="2816875" y="2626700"/>
              <a:ext cx="703700" cy="686300"/>
            </a:xfrm>
            <a:custGeom>
              <a:avLst/>
              <a:gdLst/>
              <a:ahLst/>
              <a:cxnLst/>
              <a:rect l="0" t="0" r="0" b="0"/>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
          <p:nvSpPr>
            <p:cNvPr id="1760" name="Google Shape;1760;p173"/>
            <p:cNvSpPr/>
            <p:nvPr/>
          </p:nvSpPr>
          <p:spPr>
            <a:xfrm>
              <a:off x="3557125" y="2626700"/>
              <a:ext cx="614900" cy="685700"/>
            </a:xfrm>
            <a:custGeom>
              <a:avLst/>
              <a:gdLst/>
              <a:ahLst/>
              <a:cxnLst/>
              <a:rect l="0" t="0" r="0" b="0"/>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
          <p:nvSpPr>
            <p:cNvPr id="1761" name="Google Shape;1761;p173"/>
            <p:cNvSpPr/>
            <p:nvPr/>
          </p:nvSpPr>
          <p:spPr>
            <a:xfrm>
              <a:off x="4732275" y="2617400"/>
              <a:ext cx="582350" cy="679925"/>
            </a:xfrm>
            <a:custGeom>
              <a:avLst/>
              <a:gdLst/>
              <a:ahLst/>
              <a:cxnLst/>
              <a:rect l="0" t="0" r="0" b="0"/>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
          <p:nvSpPr>
            <p:cNvPr id="1762" name="Google Shape;1762;p173"/>
            <p:cNvSpPr/>
            <p:nvPr/>
          </p:nvSpPr>
          <p:spPr>
            <a:xfrm>
              <a:off x="5448725" y="2392725"/>
              <a:ext cx="139950" cy="905175"/>
            </a:xfrm>
            <a:custGeom>
              <a:avLst/>
              <a:gdLst/>
              <a:ahLst/>
              <a:cxnLst/>
              <a:rect l="0" t="0" r="0" b="0"/>
              <a:pathLst>
                <a:path w="5598" h="36207" extrusionOk="0">
                  <a:moveTo>
                    <a:pt x="1" y="0"/>
                  </a:moveTo>
                  <a:lnTo>
                    <a:pt x="1" y="36206"/>
                  </a:lnTo>
                  <a:lnTo>
                    <a:pt x="5598" y="36206"/>
                  </a:lnTo>
                  <a:lnTo>
                    <a:pt x="5598" y="0"/>
                  </a:lnTo>
                  <a:close/>
                </a:path>
              </a:pathLst>
            </a:custGeom>
            <a:solidFill>
              <a:srgbClr val="FFFFFF"/>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
          <p:nvSpPr>
            <p:cNvPr id="1763" name="Google Shape;1763;p173"/>
            <p:cNvSpPr/>
            <p:nvPr/>
          </p:nvSpPr>
          <p:spPr>
            <a:xfrm>
              <a:off x="1841475" y="2392725"/>
              <a:ext cx="617775" cy="904600"/>
            </a:xfrm>
            <a:custGeom>
              <a:avLst/>
              <a:gdLst/>
              <a:ahLst/>
              <a:cxnLst/>
              <a:rect l="0" t="0" r="0" b="0"/>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
          <p:nvSpPr>
            <p:cNvPr id="1764" name="Google Shape;1764;p173"/>
            <p:cNvSpPr/>
            <p:nvPr/>
          </p:nvSpPr>
          <p:spPr>
            <a:xfrm>
              <a:off x="4278825" y="2482125"/>
              <a:ext cx="369275" cy="814025"/>
            </a:xfrm>
            <a:custGeom>
              <a:avLst/>
              <a:gdLst/>
              <a:ahLst/>
              <a:cxnLst/>
              <a:rect l="0" t="0" r="0" b="0"/>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
          <p:nvSpPr>
            <p:cNvPr id="1765" name="Google Shape;1765;p173"/>
            <p:cNvSpPr/>
            <p:nvPr/>
          </p:nvSpPr>
          <p:spPr>
            <a:xfrm>
              <a:off x="5652525" y="3180600"/>
              <a:ext cx="117875" cy="117300"/>
            </a:xfrm>
            <a:custGeom>
              <a:avLst/>
              <a:gdLst/>
              <a:ahLst/>
              <a:cxnLst/>
              <a:rect l="0" t="0" r="0" b="0"/>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grpSp>
      <p:sp>
        <p:nvSpPr>
          <p:cNvPr id="1766" name="Google Shape;1766;p173"/>
          <p:cNvSpPr txBox="1">
            <a:spLocks noGrp="1"/>
          </p:cNvSpPr>
          <p:nvPr>
            <p:ph type="subTitle" idx="1"/>
          </p:nvPr>
        </p:nvSpPr>
        <p:spPr>
          <a:xfrm>
            <a:off x="523200" y="3306700"/>
            <a:ext cx="4173600" cy="1409700"/>
          </a:xfrm>
          <a:prstGeom prst="rect">
            <a:avLst/>
          </a:prstGeom>
          <a:noFill/>
          <a:ln>
            <a:noFill/>
          </a:ln>
        </p:spPr>
        <p:txBody>
          <a:bodyPr spcFirstLastPara="1" wrap="square" lIns="68575" tIns="68575" rIns="68575" bIns="68575" anchor="t" anchorCtr="0"/>
          <a:lstStyle>
            <a:lvl1pPr marR="0" lvl="0" algn="l" rtl="0">
              <a:lnSpc>
                <a:spcPct val="110000"/>
              </a:lnSpc>
              <a:spcBef>
                <a:spcPts val="0"/>
              </a:spcBef>
              <a:spcAft>
                <a:spcPts val="0"/>
              </a:spcAft>
              <a:buClr>
                <a:srgbClr val="000000"/>
              </a:buClr>
              <a:buSzPts val="1500"/>
              <a:buFont typeface="Arial"/>
              <a:buNone/>
              <a:defRPr sz="1500" b="0" i="0" u="none" strike="noStrike" cap="none">
                <a:solidFill>
                  <a:srgbClr val="FFFFFF"/>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3445857912"/>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matchingName="5 – Split w/ Image">
  <p:cSld name="5 – Split w/ Image">
    <p:spTree>
      <p:nvGrpSpPr>
        <p:cNvPr id="1" name="Shape 1767"/>
        <p:cNvGrpSpPr/>
        <p:nvPr/>
      </p:nvGrpSpPr>
      <p:grpSpPr>
        <a:xfrm>
          <a:off x="0" y="0"/>
          <a:ext cx="0" cy="0"/>
          <a:chOff x="0" y="0"/>
          <a:chExt cx="0" cy="0"/>
        </a:xfrm>
      </p:grpSpPr>
      <p:sp>
        <p:nvSpPr>
          <p:cNvPr id="1768" name="Google Shape;1768;p174"/>
          <p:cNvSpPr/>
          <p:nvPr/>
        </p:nvSpPr>
        <p:spPr>
          <a:xfrm>
            <a:off x="4572000" y="0"/>
            <a:ext cx="4572000" cy="5143500"/>
          </a:xfrm>
          <a:prstGeom prst="rect">
            <a:avLst/>
          </a:prstGeom>
          <a:solidFill>
            <a:srgbClr val="EFEFEF"/>
          </a:solidFill>
          <a:ln>
            <a:noFill/>
          </a:ln>
        </p:spPr>
        <p:txBody>
          <a:bodyPr spcFirstLastPara="1" wrap="square" lIns="91425" tIns="91425" rIns="91425" bIns="91425" anchor="ctr" anchorCtr="0">
            <a:noAutofit/>
          </a:bodyPr>
          <a:lstStyle/>
          <a:p>
            <a:pPr marL="0" marR="0" lvl="0" indent="0" algn="ctr" rtl="0">
              <a:spcBef>
                <a:spcPts val="0"/>
              </a:spcBef>
              <a:spcAft>
                <a:spcPts val="0"/>
              </a:spcAft>
              <a:buClr>
                <a:schemeClr val="dk1"/>
              </a:buClr>
              <a:buSzPts val="1000"/>
              <a:buFont typeface="Proxima Nova"/>
              <a:buNone/>
            </a:pPr>
            <a:r>
              <a:rPr lang="en" sz="1000" b="0" i="0" u="none" strike="noStrike" cap="none">
                <a:solidFill>
                  <a:schemeClr val="dk1"/>
                </a:solidFill>
                <a:latin typeface="Proxima Nova"/>
                <a:ea typeface="Proxima Nova"/>
                <a:cs typeface="Proxima Nova"/>
                <a:sym typeface="Proxima Nova"/>
              </a:rPr>
              <a:t>Cover w/ Image</a:t>
            </a:r>
            <a:endParaRPr sz="1000" b="0" i="0" u="none" strike="noStrike" cap="none">
              <a:solidFill>
                <a:schemeClr val="dk1"/>
              </a:solidFill>
              <a:latin typeface="Proxima Nova"/>
              <a:ea typeface="Proxima Nova"/>
              <a:cs typeface="Proxima Nova"/>
              <a:sym typeface="Proxima Nova"/>
            </a:endParaRPr>
          </a:p>
        </p:txBody>
      </p:sp>
      <p:cxnSp>
        <p:nvCxnSpPr>
          <p:cNvPr id="1769" name="Google Shape;1769;p174"/>
          <p:cNvCxnSpPr/>
          <p:nvPr/>
        </p:nvCxnSpPr>
        <p:spPr>
          <a:xfrm>
            <a:off x="4572000" y="-214525"/>
            <a:ext cx="0" cy="119700"/>
          </a:xfrm>
          <a:prstGeom prst="straightConnector1">
            <a:avLst/>
          </a:prstGeom>
          <a:noFill/>
          <a:ln w="9525" cap="flat" cmpd="sng">
            <a:solidFill>
              <a:srgbClr val="D9D9D9"/>
            </a:solidFill>
            <a:prstDash val="solid"/>
            <a:round/>
            <a:headEnd type="none" w="sm" len="sm"/>
            <a:tailEnd type="none" w="sm" len="sm"/>
          </a:ln>
        </p:spPr>
      </p:cxnSp>
      <p:grpSp>
        <p:nvGrpSpPr>
          <p:cNvPr id="1770" name="Google Shape;1770;p174"/>
          <p:cNvGrpSpPr/>
          <p:nvPr/>
        </p:nvGrpSpPr>
        <p:grpSpPr>
          <a:xfrm>
            <a:off x="287525" y="4854557"/>
            <a:ext cx="634914" cy="148716"/>
            <a:chOff x="1841475" y="2392725"/>
            <a:chExt cx="3928925" cy="920275"/>
          </a:xfrm>
        </p:grpSpPr>
        <p:sp>
          <p:nvSpPr>
            <p:cNvPr id="1771" name="Google Shape;1771;p174"/>
            <p:cNvSpPr/>
            <p:nvPr/>
          </p:nvSpPr>
          <p:spPr>
            <a:xfrm>
              <a:off x="2574175" y="2392725"/>
              <a:ext cx="139950" cy="905175"/>
            </a:xfrm>
            <a:custGeom>
              <a:avLst/>
              <a:gdLst/>
              <a:ahLst/>
              <a:cxnLst/>
              <a:rect l="0" t="0" r="0" b="0"/>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
          <p:nvSpPr>
            <p:cNvPr id="1772" name="Google Shape;1772;p174"/>
            <p:cNvSpPr/>
            <p:nvPr/>
          </p:nvSpPr>
          <p:spPr>
            <a:xfrm>
              <a:off x="2816875" y="2626700"/>
              <a:ext cx="703700" cy="686300"/>
            </a:xfrm>
            <a:custGeom>
              <a:avLst/>
              <a:gdLst/>
              <a:ahLst/>
              <a:cxnLst/>
              <a:rect l="0" t="0" r="0" b="0"/>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
          <p:nvSpPr>
            <p:cNvPr id="1773" name="Google Shape;1773;p174"/>
            <p:cNvSpPr/>
            <p:nvPr/>
          </p:nvSpPr>
          <p:spPr>
            <a:xfrm>
              <a:off x="3557125" y="2626700"/>
              <a:ext cx="614900" cy="685700"/>
            </a:xfrm>
            <a:custGeom>
              <a:avLst/>
              <a:gdLst/>
              <a:ahLst/>
              <a:cxnLst/>
              <a:rect l="0" t="0" r="0" b="0"/>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
          <p:nvSpPr>
            <p:cNvPr id="1774" name="Google Shape;1774;p174"/>
            <p:cNvSpPr/>
            <p:nvPr/>
          </p:nvSpPr>
          <p:spPr>
            <a:xfrm>
              <a:off x="4732275" y="2617400"/>
              <a:ext cx="582350" cy="679925"/>
            </a:xfrm>
            <a:custGeom>
              <a:avLst/>
              <a:gdLst/>
              <a:ahLst/>
              <a:cxnLst/>
              <a:rect l="0" t="0" r="0" b="0"/>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
          <p:nvSpPr>
            <p:cNvPr id="1775" name="Google Shape;1775;p174"/>
            <p:cNvSpPr/>
            <p:nvPr/>
          </p:nvSpPr>
          <p:spPr>
            <a:xfrm>
              <a:off x="5448725" y="2392725"/>
              <a:ext cx="139950" cy="905175"/>
            </a:xfrm>
            <a:custGeom>
              <a:avLst/>
              <a:gdLst/>
              <a:ahLst/>
              <a:cxnLst/>
              <a:rect l="0" t="0" r="0" b="0"/>
              <a:pathLst>
                <a:path w="5598" h="36207" extrusionOk="0">
                  <a:moveTo>
                    <a:pt x="1" y="0"/>
                  </a:moveTo>
                  <a:lnTo>
                    <a:pt x="1" y="36206"/>
                  </a:lnTo>
                  <a:lnTo>
                    <a:pt x="5598" y="36206"/>
                  </a:lnTo>
                  <a:lnTo>
                    <a:pt x="5598" y="0"/>
                  </a:lnTo>
                  <a:close/>
                </a:path>
              </a:pathLst>
            </a:custGeom>
            <a:solidFill>
              <a:srgbClr val="008774"/>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
          <p:nvSpPr>
            <p:cNvPr id="1776" name="Google Shape;1776;p174"/>
            <p:cNvSpPr/>
            <p:nvPr/>
          </p:nvSpPr>
          <p:spPr>
            <a:xfrm>
              <a:off x="1841475" y="2392725"/>
              <a:ext cx="617775" cy="904600"/>
            </a:xfrm>
            <a:custGeom>
              <a:avLst/>
              <a:gdLst/>
              <a:ahLst/>
              <a:cxnLst/>
              <a:rect l="0" t="0" r="0" b="0"/>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
          <p:nvSpPr>
            <p:cNvPr id="1777" name="Google Shape;1777;p174"/>
            <p:cNvSpPr/>
            <p:nvPr/>
          </p:nvSpPr>
          <p:spPr>
            <a:xfrm>
              <a:off x="4278825" y="2482125"/>
              <a:ext cx="369275" cy="814025"/>
            </a:xfrm>
            <a:custGeom>
              <a:avLst/>
              <a:gdLst/>
              <a:ahLst/>
              <a:cxnLst/>
              <a:rect l="0" t="0" r="0" b="0"/>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
          <p:nvSpPr>
            <p:cNvPr id="1778" name="Google Shape;1778;p174"/>
            <p:cNvSpPr/>
            <p:nvPr/>
          </p:nvSpPr>
          <p:spPr>
            <a:xfrm>
              <a:off x="5652525" y="3180600"/>
              <a:ext cx="117875" cy="117300"/>
            </a:xfrm>
            <a:custGeom>
              <a:avLst/>
              <a:gdLst/>
              <a:ahLst/>
              <a:cxnLst/>
              <a:rect l="0" t="0" r="0" b="0"/>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grpSp>
      <p:sp>
        <p:nvSpPr>
          <p:cNvPr id="1779" name="Google Shape;1779;p174"/>
          <p:cNvSpPr txBox="1">
            <a:spLocks noGrp="1"/>
          </p:cNvSpPr>
          <p:nvPr>
            <p:ph type="title"/>
          </p:nvPr>
        </p:nvSpPr>
        <p:spPr>
          <a:xfrm>
            <a:off x="192475" y="151275"/>
            <a:ext cx="4281300" cy="393900"/>
          </a:xfrm>
          <a:prstGeom prst="rect">
            <a:avLst/>
          </a:prstGeom>
          <a:noFill/>
          <a:ln>
            <a:noFill/>
          </a:ln>
        </p:spPr>
        <p:txBody>
          <a:bodyPr spcFirstLastPara="1" wrap="square" lIns="68575" tIns="68575" rIns="68575" bIns="68575" anchor="t" anchorCtr="0"/>
          <a:lstStyle>
            <a:lvl1pPr marR="0" lvl="0" algn="l" rtl="0">
              <a:lnSpc>
                <a:spcPct val="100000"/>
              </a:lnSpc>
              <a:spcBef>
                <a:spcPts val="0"/>
              </a:spcBef>
              <a:spcAft>
                <a:spcPts val="0"/>
              </a:spcAft>
              <a:buClr>
                <a:srgbClr val="000000"/>
              </a:buClr>
              <a:buSzPts val="2500"/>
              <a:buFont typeface="Arial"/>
              <a:buNone/>
              <a:defRPr sz="2500" b="1"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780" name="Google Shape;1780;p174"/>
          <p:cNvSpPr txBox="1">
            <a:spLocks noGrp="1"/>
          </p:cNvSpPr>
          <p:nvPr>
            <p:ph type="body" idx="1"/>
          </p:nvPr>
        </p:nvSpPr>
        <p:spPr>
          <a:xfrm>
            <a:off x="192475" y="900400"/>
            <a:ext cx="4254600" cy="3769500"/>
          </a:xfrm>
          <a:prstGeom prst="rect">
            <a:avLst/>
          </a:prstGeom>
          <a:noFill/>
          <a:ln>
            <a:noFill/>
          </a:ln>
        </p:spPr>
        <p:txBody>
          <a:bodyPr spcFirstLastPara="1" wrap="square" lIns="68575" tIns="68575" rIns="68575" bIns="68575" anchor="t" anchorCtr="0"/>
          <a:lstStyle>
            <a:lvl1pPr marL="457200" marR="0" lvl="0" indent="-304800" algn="l" rtl="0">
              <a:lnSpc>
                <a:spcPct val="110000"/>
              </a:lnSpc>
              <a:spcBef>
                <a:spcPts val="0"/>
              </a:spcBef>
              <a:spcAft>
                <a:spcPts val="0"/>
              </a:spcAft>
              <a:buClr>
                <a:schemeClr val="dk1"/>
              </a:buClr>
              <a:buSzPts val="1200"/>
              <a:buFont typeface="Proxima Nova"/>
              <a:buChar char="●"/>
              <a:defRPr sz="1600" b="0" i="0" u="none" strike="noStrike" cap="none">
                <a:solidFill>
                  <a:schemeClr val="dk1"/>
                </a:solidFill>
                <a:latin typeface="Proxima Nova"/>
                <a:ea typeface="Proxima Nova"/>
                <a:cs typeface="Proxima Nova"/>
                <a:sym typeface="Proxima Nova"/>
              </a:defRPr>
            </a:lvl1pPr>
            <a:lvl2pPr marL="914400" marR="0" lvl="1" indent="-304800" algn="l" rtl="0">
              <a:lnSpc>
                <a:spcPct val="110000"/>
              </a:lnSpc>
              <a:spcBef>
                <a:spcPts val="1000"/>
              </a:spcBef>
              <a:spcAft>
                <a:spcPts val="0"/>
              </a:spcAft>
              <a:buClr>
                <a:schemeClr val="dk1"/>
              </a:buClr>
              <a:buSzPts val="1200"/>
              <a:buFont typeface="Proxima Nova"/>
              <a:buChar char="○"/>
              <a:defRPr sz="1600" b="0" i="0" u="none" strike="noStrike" cap="none">
                <a:solidFill>
                  <a:schemeClr val="dk1"/>
                </a:solidFill>
                <a:latin typeface="Proxima Nova"/>
                <a:ea typeface="Proxima Nova"/>
                <a:cs typeface="Proxima Nova"/>
                <a:sym typeface="Proxima Nova"/>
              </a:defRPr>
            </a:lvl2pPr>
            <a:lvl3pPr marL="1371600" marR="0" lvl="2" indent="-304800" algn="l" rtl="0">
              <a:lnSpc>
                <a:spcPct val="110000"/>
              </a:lnSpc>
              <a:spcBef>
                <a:spcPts val="1000"/>
              </a:spcBef>
              <a:spcAft>
                <a:spcPts val="0"/>
              </a:spcAft>
              <a:buClr>
                <a:schemeClr val="dk1"/>
              </a:buClr>
              <a:buSzPts val="1200"/>
              <a:buFont typeface="Proxima Nova"/>
              <a:buChar char="■"/>
              <a:defRPr sz="1600" b="0" i="0" u="none" strike="noStrike" cap="none">
                <a:solidFill>
                  <a:schemeClr val="dk1"/>
                </a:solidFill>
                <a:latin typeface="Proxima Nova"/>
                <a:ea typeface="Proxima Nova"/>
                <a:cs typeface="Proxima Nova"/>
                <a:sym typeface="Proxima Nova"/>
              </a:defRPr>
            </a:lvl3pPr>
            <a:lvl4pPr marL="1828800" marR="0" lvl="3" indent="-304800" algn="l" rtl="0">
              <a:lnSpc>
                <a:spcPct val="110000"/>
              </a:lnSpc>
              <a:spcBef>
                <a:spcPts val="1000"/>
              </a:spcBef>
              <a:spcAft>
                <a:spcPts val="0"/>
              </a:spcAft>
              <a:buClr>
                <a:schemeClr val="dk1"/>
              </a:buClr>
              <a:buSzPts val="1200"/>
              <a:buFont typeface="Proxima Nova"/>
              <a:buChar char="●"/>
              <a:defRPr sz="1600" b="0" i="0" u="none" strike="noStrike" cap="none">
                <a:solidFill>
                  <a:schemeClr val="dk1"/>
                </a:solidFill>
                <a:latin typeface="Proxima Nova"/>
                <a:ea typeface="Proxima Nova"/>
                <a:cs typeface="Proxima Nova"/>
                <a:sym typeface="Proxima Nova"/>
              </a:defRPr>
            </a:lvl4pPr>
            <a:lvl5pPr marL="2286000" marR="0" lvl="4" indent="-304800" algn="l" rtl="0">
              <a:lnSpc>
                <a:spcPct val="110000"/>
              </a:lnSpc>
              <a:spcBef>
                <a:spcPts val="1000"/>
              </a:spcBef>
              <a:spcAft>
                <a:spcPts val="0"/>
              </a:spcAft>
              <a:buClr>
                <a:schemeClr val="dk1"/>
              </a:buClr>
              <a:buSzPts val="1200"/>
              <a:buFont typeface="Proxima Nova"/>
              <a:buChar char="○"/>
              <a:defRPr sz="1600" b="0" i="0" u="none" strike="noStrike" cap="none">
                <a:solidFill>
                  <a:schemeClr val="dk1"/>
                </a:solidFill>
                <a:latin typeface="Proxima Nova"/>
                <a:ea typeface="Proxima Nova"/>
                <a:cs typeface="Proxima Nova"/>
                <a:sym typeface="Proxima Nova"/>
              </a:defRPr>
            </a:lvl5pPr>
            <a:lvl6pPr marL="2743200" marR="0" lvl="5" indent="-304800" algn="l" rtl="0">
              <a:lnSpc>
                <a:spcPct val="110000"/>
              </a:lnSpc>
              <a:spcBef>
                <a:spcPts val="1000"/>
              </a:spcBef>
              <a:spcAft>
                <a:spcPts val="0"/>
              </a:spcAft>
              <a:buClr>
                <a:schemeClr val="dk1"/>
              </a:buClr>
              <a:buSzPts val="1200"/>
              <a:buFont typeface="Proxima Nova"/>
              <a:buChar char="■"/>
              <a:defRPr sz="1600" b="0" i="0" u="none" strike="noStrike" cap="none">
                <a:solidFill>
                  <a:schemeClr val="dk1"/>
                </a:solidFill>
                <a:latin typeface="Proxima Nova"/>
                <a:ea typeface="Proxima Nova"/>
                <a:cs typeface="Proxima Nova"/>
                <a:sym typeface="Proxima Nova"/>
              </a:defRPr>
            </a:lvl6pPr>
            <a:lvl7pPr marL="3200400" marR="0" lvl="6" indent="-304800" algn="l" rtl="0">
              <a:lnSpc>
                <a:spcPct val="110000"/>
              </a:lnSpc>
              <a:spcBef>
                <a:spcPts val="1000"/>
              </a:spcBef>
              <a:spcAft>
                <a:spcPts val="0"/>
              </a:spcAft>
              <a:buClr>
                <a:schemeClr val="dk1"/>
              </a:buClr>
              <a:buSzPts val="1200"/>
              <a:buFont typeface="Proxima Nova"/>
              <a:buChar char="●"/>
              <a:defRPr sz="1600" b="0" i="0" u="none" strike="noStrike" cap="none">
                <a:solidFill>
                  <a:schemeClr val="dk1"/>
                </a:solidFill>
                <a:latin typeface="Proxima Nova"/>
                <a:ea typeface="Proxima Nova"/>
                <a:cs typeface="Proxima Nova"/>
                <a:sym typeface="Proxima Nova"/>
              </a:defRPr>
            </a:lvl7pPr>
            <a:lvl8pPr marL="3657600" marR="0" lvl="7" indent="-304800" algn="l" rtl="0">
              <a:lnSpc>
                <a:spcPct val="110000"/>
              </a:lnSpc>
              <a:spcBef>
                <a:spcPts val="1000"/>
              </a:spcBef>
              <a:spcAft>
                <a:spcPts val="0"/>
              </a:spcAft>
              <a:buClr>
                <a:schemeClr val="dk1"/>
              </a:buClr>
              <a:buSzPts val="1200"/>
              <a:buFont typeface="Proxima Nova"/>
              <a:buChar char="○"/>
              <a:defRPr sz="1600" b="0" i="0" u="none" strike="noStrike" cap="none">
                <a:solidFill>
                  <a:schemeClr val="dk1"/>
                </a:solidFill>
                <a:latin typeface="Proxima Nova"/>
                <a:ea typeface="Proxima Nova"/>
                <a:cs typeface="Proxima Nova"/>
                <a:sym typeface="Proxima Nova"/>
              </a:defRPr>
            </a:lvl8pPr>
            <a:lvl9pPr marL="4114800" marR="0" lvl="8" indent="-304800" algn="l" rtl="0">
              <a:lnSpc>
                <a:spcPct val="110000"/>
              </a:lnSpc>
              <a:spcBef>
                <a:spcPts val="1000"/>
              </a:spcBef>
              <a:spcAft>
                <a:spcPts val="1000"/>
              </a:spcAft>
              <a:buClr>
                <a:schemeClr val="dk1"/>
              </a:buClr>
              <a:buSzPts val="1200"/>
              <a:buFont typeface="Proxima Nova"/>
              <a:buChar char="■"/>
              <a:defRPr sz="1600" b="0" i="0" u="none" strike="noStrike" cap="none">
                <a:solidFill>
                  <a:schemeClr val="dk1"/>
                </a:solidFill>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1612825120"/>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matchingName="3 – Standard">
  <p:cSld name="3 – Standard">
    <p:spTree>
      <p:nvGrpSpPr>
        <p:cNvPr id="1" name="Shape 1781"/>
        <p:cNvGrpSpPr/>
        <p:nvPr/>
      </p:nvGrpSpPr>
      <p:grpSpPr>
        <a:xfrm>
          <a:off x="0" y="0"/>
          <a:ext cx="0" cy="0"/>
          <a:chOff x="0" y="0"/>
          <a:chExt cx="0" cy="0"/>
        </a:xfrm>
      </p:grpSpPr>
      <p:sp>
        <p:nvSpPr>
          <p:cNvPr id="1782" name="Google Shape;1782;p175"/>
          <p:cNvSpPr txBox="1">
            <a:spLocks noGrp="1"/>
          </p:cNvSpPr>
          <p:nvPr>
            <p:ph type="title"/>
          </p:nvPr>
        </p:nvSpPr>
        <p:spPr>
          <a:xfrm>
            <a:off x="192475" y="151275"/>
            <a:ext cx="8663100" cy="393900"/>
          </a:xfrm>
          <a:prstGeom prst="rect">
            <a:avLst/>
          </a:prstGeom>
          <a:noFill/>
          <a:ln>
            <a:noFill/>
          </a:ln>
        </p:spPr>
        <p:txBody>
          <a:bodyPr spcFirstLastPara="1" wrap="square" lIns="68575" tIns="68575" rIns="68575" bIns="68575" anchor="t" anchorCtr="0"/>
          <a:lstStyle>
            <a:lvl1pPr marR="0" lvl="0" algn="l" rtl="0">
              <a:lnSpc>
                <a:spcPct val="100000"/>
              </a:lnSpc>
              <a:spcBef>
                <a:spcPts val="0"/>
              </a:spcBef>
              <a:spcAft>
                <a:spcPts val="0"/>
              </a:spcAft>
              <a:buClr>
                <a:srgbClr val="000000"/>
              </a:buClr>
              <a:buSzPts val="2500"/>
              <a:buFont typeface="Arial"/>
              <a:buNone/>
              <a:defRPr sz="2500" b="1"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783" name="Google Shape;1783;p175"/>
          <p:cNvGrpSpPr/>
          <p:nvPr/>
        </p:nvGrpSpPr>
        <p:grpSpPr>
          <a:xfrm>
            <a:off x="287525" y="4854557"/>
            <a:ext cx="634914" cy="148716"/>
            <a:chOff x="1841475" y="2392725"/>
            <a:chExt cx="3928925" cy="920275"/>
          </a:xfrm>
        </p:grpSpPr>
        <p:sp>
          <p:nvSpPr>
            <p:cNvPr id="1784" name="Google Shape;1784;p175"/>
            <p:cNvSpPr/>
            <p:nvPr/>
          </p:nvSpPr>
          <p:spPr>
            <a:xfrm>
              <a:off x="2574175" y="2392725"/>
              <a:ext cx="139950" cy="905175"/>
            </a:xfrm>
            <a:custGeom>
              <a:avLst/>
              <a:gdLst/>
              <a:ahLst/>
              <a:cxnLst/>
              <a:rect l="0" t="0" r="0" b="0"/>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
          <p:nvSpPr>
            <p:cNvPr id="1785" name="Google Shape;1785;p175"/>
            <p:cNvSpPr/>
            <p:nvPr/>
          </p:nvSpPr>
          <p:spPr>
            <a:xfrm>
              <a:off x="2816875" y="2626700"/>
              <a:ext cx="703700" cy="686300"/>
            </a:xfrm>
            <a:custGeom>
              <a:avLst/>
              <a:gdLst/>
              <a:ahLst/>
              <a:cxnLst/>
              <a:rect l="0" t="0" r="0" b="0"/>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
          <p:nvSpPr>
            <p:cNvPr id="1786" name="Google Shape;1786;p175"/>
            <p:cNvSpPr/>
            <p:nvPr/>
          </p:nvSpPr>
          <p:spPr>
            <a:xfrm>
              <a:off x="3557125" y="2626700"/>
              <a:ext cx="614900" cy="685700"/>
            </a:xfrm>
            <a:custGeom>
              <a:avLst/>
              <a:gdLst/>
              <a:ahLst/>
              <a:cxnLst/>
              <a:rect l="0" t="0" r="0" b="0"/>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
          <p:nvSpPr>
            <p:cNvPr id="1787" name="Google Shape;1787;p175"/>
            <p:cNvSpPr/>
            <p:nvPr/>
          </p:nvSpPr>
          <p:spPr>
            <a:xfrm>
              <a:off x="4732275" y="2617400"/>
              <a:ext cx="582350" cy="679925"/>
            </a:xfrm>
            <a:custGeom>
              <a:avLst/>
              <a:gdLst/>
              <a:ahLst/>
              <a:cxnLst/>
              <a:rect l="0" t="0" r="0" b="0"/>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
          <p:nvSpPr>
            <p:cNvPr id="1788" name="Google Shape;1788;p175"/>
            <p:cNvSpPr/>
            <p:nvPr/>
          </p:nvSpPr>
          <p:spPr>
            <a:xfrm>
              <a:off x="5448725" y="2392725"/>
              <a:ext cx="139950" cy="905175"/>
            </a:xfrm>
            <a:custGeom>
              <a:avLst/>
              <a:gdLst/>
              <a:ahLst/>
              <a:cxnLst/>
              <a:rect l="0" t="0" r="0" b="0"/>
              <a:pathLst>
                <a:path w="5598" h="36207" extrusionOk="0">
                  <a:moveTo>
                    <a:pt x="1" y="0"/>
                  </a:moveTo>
                  <a:lnTo>
                    <a:pt x="1" y="36206"/>
                  </a:lnTo>
                  <a:lnTo>
                    <a:pt x="5598" y="36206"/>
                  </a:lnTo>
                  <a:lnTo>
                    <a:pt x="5598" y="0"/>
                  </a:lnTo>
                  <a:close/>
                </a:path>
              </a:pathLst>
            </a:custGeom>
            <a:solidFill>
              <a:srgbClr val="008774"/>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
          <p:nvSpPr>
            <p:cNvPr id="1789" name="Google Shape;1789;p175"/>
            <p:cNvSpPr/>
            <p:nvPr/>
          </p:nvSpPr>
          <p:spPr>
            <a:xfrm>
              <a:off x="1841475" y="2392725"/>
              <a:ext cx="617775" cy="904600"/>
            </a:xfrm>
            <a:custGeom>
              <a:avLst/>
              <a:gdLst/>
              <a:ahLst/>
              <a:cxnLst/>
              <a:rect l="0" t="0" r="0" b="0"/>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
          <p:nvSpPr>
            <p:cNvPr id="1790" name="Google Shape;1790;p175"/>
            <p:cNvSpPr/>
            <p:nvPr/>
          </p:nvSpPr>
          <p:spPr>
            <a:xfrm>
              <a:off x="4278825" y="2482125"/>
              <a:ext cx="369275" cy="814025"/>
            </a:xfrm>
            <a:custGeom>
              <a:avLst/>
              <a:gdLst/>
              <a:ahLst/>
              <a:cxnLst/>
              <a:rect l="0" t="0" r="0" b="0"/>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
          <p:nvSpPr>
            <p:cNvPr id="1791" name="Google Shape;1791;p175"/>
            <p:cNvSpPr/>
            <p:nvPr/>
          </p:nvSpPr>
          <p:spPr>
            <a:xfrm>
              <a:off x="5652525" y="3180600"/>
              <a:ext cx="117875" cy="117300"/>
            </a:xfrm>
            <a:custGeom>
              <a:avLst/>
              <a:gdLst/>
              <a:ahLst/>
              <a:cxnLst/>
              <a:rect l="0" t="0" r="0" b="0"/>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grpSp>
      <p:sp>
        <p:nvSpPr>
          <p:cNvPr id="1792" name="Google Shape;1792;p175"/>
          <p:cNvSpPr txBox="1">
            <a:spLocks noGrp="1"/>
          </p:cNvSpPr>
          <p:nvPr>
            <p:ph type="body" idx="1"/>
          </p:nvPr>
        </p:nvSpPr>
        <p:spPr>
          <a:xfrm>
            <a:off x="915400" y="900400"/>
            <a:ext cx="7333200" cy="3769500"/>
          </a:xfrm>
          <a:prstGeom prst="rect">
            <a:avLst/>
          </a:prstGeom>
          <a:noFill/>
          <a:ln>
            <a:noFill/>
          </a:ln>
        </p:spPr>
        <p:txBody>
          <a:bodyPr spcFirstLastPara="1" wrap="square" lIns="68575" tIns="68575" rIns="68575" bIns="68575" anchor="t" anchorCtr="0"/>
          <a:lstStyle>
            <a:lvl1pPr marL="457200" marR="0" lvl="0" indent="-298450" algn="l" rtl="0">
              <a:lnSpc>
                <a:spcPct val="110000"/>
              </a:lnSpc>
              <a:spcBef>
                <a:spcPts val="0"/>
              </a:spcBef>
              <a:spcAft>
                <a:spcPts val="0"/>
              </a:spcAft>
              <a:buClr>
                <a:schemeClr val="dk1"/>
              </a:buClr>
              <a:buSzPts val="1100"/>
              <a:buFont typeface="Proxima Nova"/>
              <a:buChar char="●"/>
              <a:defRPr sz="1400" b="0" i="0" u="none" strike="noStrike" cap="none">
                <a:solidFill>
                  <a:schemeClr val="dk1"/>
                </a:solidFill>
                <a:latin typeface="Proxima Nova"/>
                <a:ea typeface="Proxima Nova"/>
                <a:cs typeface="Proxima Nova"/>
                <a:sym typeface="Proxima Nova"/>
              </a:defRPr>
            </a:lvl1pPr>
            <a:lvl2pPr marL="914400" marR="0" lvl="1" indent="-298450" algn="l" rtl="0">
              <a:lnSpc>
                <a:spcPct val="110000"/>
              </a:lnSpc>
              <a:spcBef>
                <a:spcPts val="1000"/>
              </a:spcBef>
              <a:spcAft>
                <a:spcPts val="0"/>
              </a:spcAft>
              <a:buClr>
                <a:schemeClr val="dk1"/>
              </a:buClr>
              <a:buSzPts val="1100"/>
              <a:buFont typeface="Proxima Nova"/>
              <a:buChar char="○"/>
              <a:defRPr sz="1400" b="0" i="0" u="none" strike="noStrike" cap="none">
                <a:solidFill>
                  <a:schemeClr val="dk1"/>
                </a:solidFill>
                <a:latin typeface="Proxima Nova"/>
                <a:ea typeface="Proxima Nova"/>
                <a:cs typeface="Proxima Nova"/>
                <a:sym typeface="Proxima Nova"/>
              </a:defRPr>
            </a:lvl2pPr>
            <a:lvl3pPr marL="1371600" marR="0" lvl="2" indent="-298450" algn="l" rtl="0">
              <a:lnSpc>
                <a:spcPct val="110000"/>
              </a:lnSpc>
              <a:spcBef>
                <a:spcPts val="1000"/>
              </a:spcBef>
              <a:spcAft>
                <a:spcPts val="0"/>
              </a:spcAft>
              <a:buClr>
                <a:schemeClr val="dk1"/>
              </a:buClr>
              <a:buSzPts val="1100"/>
              <a:buFont typeface="Proxima Nova"/>
              <a:buChar char="■"/>
              <a:defRPr sz="1400" b="0" i="0" u="none" strike="noStrike" cap="none">
                <a:solidFill>
                  <a:schemeClr val="dk1"/>
                </a:solidFill>
                <a:latin typeface="Proxima Nova"/>
                <a:ea typeface="Proxima Nova"/>
                <a:cs typeface="Proxima Nova"/>
                <a:sym typeface="Proxima Nova"/>
              </a:defRPr>
            </a:lvl3pPr>
            <a:lvl4pPr marL="1828800" marR="0" lvl="3" indent="-298450" algn="l" rtl="0">
              <a:lnSpc>
                <a:spcPct val="110000"/>
              </a:lnSpc>
              <a:spcBef>
                <a:spcPts val="1000"/>
              </a:spcBef>
              <a:spcAft>
                <a:spcPts val="0"/>
              </a:spcAft>
              <a:buClr>
                <a:schemeClr val="dk1"/>
              </a:buClr>
              <a:buSzPts val="1100"/>
              <a:buFont typeface="Proxima Nova"/>
              <a:buChar char="●"/>
              <a:defRPr sz="1400" b="0" i="0" u="none" strike="noStrike" cap="none">
                <a:solidFill>
                  <a:schemeClr val="dk1"/>
                </a:solidFill>
                <a:latin typeface="Proxima Nova"/>
                <a:ea typeface="Proxima Nova"/>
                <a:cs typeface="Proxima Nova"/>
                <a:sym typeface="Proxima Nova"/>
              </a:defRPr>
            </a:lvl4pPr>
            <a:lvl5pPr marL="2286000" marR="0" lvl="4" indent="-298450" algn="l" rtl="0">
              <a:lnSpc>
                <a:spcPct val="110000"/>
              </a:lnSpc>
              <a:spcBef>
                <a:spcPts val="1000"/>
              </a:spcBef>
              <a:spcAft>
                <a:spcPts val="0"/>
              </a:spcAft>
              <a:buClr>
                <a:schemeClr val="dk1"/>
              </a:buClr>
              <a:buSzPts val="1100"/>
              <a:buFont typeface="Proxima Nova"/>
              <a:buChar char="○"/>
              <a:defRPr sz="1400" b="0" i="0" u="none" strike="noStrike" cap="none">
                <a:solidFill>
                  <a:schemeClr val="dk1"/>
                </a:solidFill>
                <a:latin typeface="Proxima Nova"/>
                <a:ea typeface="Proxima Nova"/>
                <a:cs typeface="Proxima Nova"/>
                <a:sym typeface="Proxima Nova"/>
              </a:defRPr>
            </a:lvl5pPr>
            <a:lvl6pPr marL="2743200" marR="0" lvl="5" indent="-298450" algn="l" rtl="0">
              <a:lnSpc>
                <a:spcPct val="110000"/>
              </a:lnSpc>
              <a:spcBef>
                <a:spcPts val="1000"/>
              </a:spcBef>
              <a:spcAft>
                <a:spcPts val="0"/>
              </a:spcAft>
              <a:buClr>
                <a:schemeClr val="dk1"/>
              </a:buClr>
              <a:buSzPts val="1100"/>
              <a:buFont typeface="Proxima Nova"/>
              <a:buChar char="■"/>
              <a:defRPr sz="1400" b="0" i="0" u="none" strike="noStrike" cap="none">
                <a:solidFill>
                  <a:schemeClr val="dk1"/>
                </a:solidFill>
                <a:latin typeface="Proxima Nova"/>
                <a:ea typeface="Proxima Nova"/>
                <a:cs typeface="Proxima Nova"/>
                <a:sym typeface="Proxima Nova"/>
              </a:defRPr>
            </a:lvl6pPr>
            <a:lvl7pPr marL="3200400" marR="0" lvl="6" indent="-298450" algn="l" rtl="0">
              <a:lnSpc>
                <a:spcPct val="110000"/>
              </a:lnSpc>
              <a:spcBef>
                <a:spcPts val="1000"/>
              </a:spcBef>
              <a:spcAft>
                <a:spcPts val="0"/>
              </a:spcAft>
              <a:buClr>
                <a:schemeClr val="dk1"/>
              </a:buClr>
              <a:buSzPts val="1100"/>
              <a:buFont typeface="Proxima Nova"/>
              <a:buChar char="●"/>
              <a:defRPr sz="1400" b="0" i="0" u="none" strike="noStrike" cap="none">
                <a:solidFill>
                  <a:schemeClr val="dk1"/>
                </a:solidFill>
                <a:latin typeface="Proxima Nova"/>
                <a:ea typeface="Proxima Nova"/>
                <a:cs typeface="Proxima Nova"/>
                <a:sym typeface="Proxima Nova"/>
              </a:defRPr>
            </a:lvl7pPr>
            <a:lvl8pPr marL="3657600" marR="0" lvl="7" indent="-298450" algn="l" rtl="0">
              <a:lnSpc>
                <a:spcPct val="110000"/>
              </a:lnSpc>
              <a:spcBef>
                <a:spcPts val="1000"/>
              </a:spcBef>
              <a:spcAft>
                <a:spcPts val="0"/>
              </a:spcAft>
              <a:buClr>
                <a:schemeClr val="dk1"/>
              </a:buClr>
              <a:buSzPts val="1100"/>
              <a:buFont typeface="Proxima Nova"/>
              <a:buChar char="○"/>
              <a:defRPr sz="1400" b="0" i="0" u="none" strike="noStrike" cap="none">
                <a:solidFill>
                  <a:schemeClr val="dk1"/>
                </a:solidFill>
                <a:latin typeface="Proxima Nova"/>
                <a:ea typeface="Proxima Nova"/>
                <a:cs typeface="Proxima Nova"/>
                <a:sym typeface="Proxima Nova"/>
              </a:defRPr>
            </a:lvl8pPr>
            <a:lvl9pPr marL="4114800" marR="0" lvl="8" indent="-298450" algn="l" rtl="0">
              <a:lnSpc>
                <a:spcPct val="110000"/>
              </a:lnSpc>
              <a:spcBef>
                <a:spcPts val="1000"/>
              </a:spcBef>
              <a:spcAft>
                <a:spcPts val="1000"/>
              </a:spcAft>
              <a:buClr>
                <a:schemeClr val="dk1"/>
              </a:buClr>
              <a:buSzPts val="1100"/>
              <a:buFont typeface="Proxima Nova"/>
              <a:buChar char="■"/>
              <a:defRPr sz="1400" b="0" i="0" u="none" strike="noStrike" cap="none">
                <a:solidFill>
                  <a:schemeClr val="dk1"/>
                </a:solidFill>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4187862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A – Blank">
  <p:cSld name="A – Blank">
    <p:spTree>
      <p:nvGrpSpPr>
        <p:cNvPr id="1" name="Shape 882"/>
        <p:cNvGrpSpPr/>
        <p:nvPr/>
      </p:nvGrpSpPr>
      <p:grpSpPr>
        <a:xfrm>
          <a:off x="0" y="0"/>
          <a:ext cx="0" cy="0"/>
          <a:chOff x="0" y="0"/>
          <a:chExt cx="0" cy="0"/>
        </a:xfrm>
      </p:grpSpPr>
    </p:spTree>
    <p:extLst>
      <p:ext uri="{BB962C8B-B14F-4D97-AF65-F5344CB8AC3E}">
        <p14:creationId xmlns:p14="http://schemas.microsoft.com/office/powerpoint/2010/main" val="818730474"/>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matchingName="7 – Diagram Box">
  <p:cSld name="7 – Diagram Box">
    <p:bg>
      <p:bgPr>
        <a:solidFill>
          <a:srgbClr val="F3F3F3"/>
        </a:solidFill>
        <a:effectLst/>
      </p:bgPr>
    </p:bg>
    <p:spTree>
      <p:nvGrpSpPr>
        <p:cNvPr id="1" name="Shape 1793"/>
        <p:cNvGrpSpPr/>
        <p:nvPr/>
      </p:nvGrpSpPr>
      <p:grpSpPr>
        <a:xfrm>
          <a:off x="0" y="0"/>
          <a:ext cx="0" cy="0"/>
          <a:chOff x="0" y="0"/>
          <a:chExt cx="0" cy="0"/>
        </a:xfrm>
      </p:grpSpPr>
      <p:sp>
        <p:nvSpPr>
          <p:cNvPr id="1794" name="Google Shape;1794;p176"/>
          <p:cNvSpPr txBox="1">
            <a:spLocks noGrp="1"/>
          </p:cNvSpPr>
          <p:nvPr>
            <p:ph type="title"/>
          </p:nvPr>
        </p:nvSpPr>
        <p:spPr>
          <a:xfrm>
            <a:off x="192475" y="151275"/>
            <a:ext cx="8663100" cy="393900"/>
          </a:xfrm>
          <a:prstGeom prst="rect">
            <a:avLst/>
          </a:prstGeom>
          <a:noFill/>
          <a:ln>
            <a:noFill/>
          </a:ln>
        </p:spPr>
        <p:txBody>
          <a:bodyPr spcFirstLastPara="1" wrap="square" lIns="68575" tIns="68575" rIns="68575" bIns="68575" anchor="t" anchorCtr="0"/>
          <a:lstStyle>
            <a:lvl1pPr marR="0" lvl="0" algn="l" rtl="0">
              <a:lnSpc>
                <a:spcPct val="100000"/>
              </a:lnSpc>
              <a:spcBef>
                <a:spcPts val="0"/>
              </a:spcBef>
              <a:spcAft>
                <a:spcPts val="0"/>
              </a:spcAft>
              <a:buClr>
                <a:srgbClr val="000000"/>
              </a:buClr>
              <a:buSzPts val="2500"/>
              <a:buFont typeface="Arial"/>
              <a:buNone/>
              <a:defRPr sz="2500" b="1"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795" name="Google Shape;1795;p176"/>
          <p:cNvGrpSpPr/>
          <p:nvPr/>
        </p:nvGrpSpPr>
        <p:grpSpPr>
          <a:xfrm>
            <a:off x="287525" y="4854557"/>
            <a:ext cx="634914" cy="148716"/>
            <a:chOff x="1841475" y="2392725"/>
            <a:chExt cx="3928925" cy="920275"/>
          </a:xfrm>
        </p:grpSpPr>
        <p:sp>
          <p:nvSpPr>
            <p:cNvPr id="1796" name="Google Shape;1796;p176"/>
            <p:cNvSpPr/>
            <p:nvPr/>
          </p:nvSpPr>
          <p:spPr>
            <a:xfrm>
              <a:off x="2574175" y="2392725"/>
              <a:ext cx="139950" cy="905175"/>
            </a:xfrm>
            <a:custGeom>
              <a:avLst/>
              <a:gdLst/>
              <a:ahLst/>
              <a:cxnLst/>
              <a:rect l="0" t="0" r="0" b="0"/>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
          <p:nvSpPr>
            <p:cNvPr id="1797" name="Google Shape;1797;p176"/>
            <p:cNvSpPr/>
            <p:nvPr/>
          </p:nvSpPr>
          <p:spPr>
            <a:xfrm>
              <a:off x="2816875" y="2626700"/>
              <a:ext cx="703700" cy="686300"/>
            </a:xfrm>
            <a:custGeom>
              <a:avLst/>
              <a:gdLst/>
              <a:ahLst/>
              <a:cxnLst/>
              <a:rect l="0" t="0" r="0" b="0"/>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
          <p:nvSpPr>
            <p:cNvPr id="1798" name="Google Shape;1798;p176"/>
            <p:cNvSpPr/>
            <p:nvPr/>
          </p:nvSpPr>
          <p:spPr>
            <a:xfrm>
              <a:off x="3557125" y="2626700"/>
              <a:ext cx="614900" cy="685700"/>
            </a:xfrm>
            <a:custGeom>
              <a:avLst/>
              <a:gdLst/>
              <a:ahLst/>
              <a:cxnLst/>
              <a:rect l="0" t="0" r="0" b="0"/>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
          <p:nvSpPr>
            <p:cNvPr id="1799" name="Google Shape;1799;p176"/>
            <p:cNvSpPr/>
            <p:nvPr/>
          </p:nvSpPr>
          <p:spPr>
            <a:xfrm>
              <a:off x="4732275" y="2617400"/>
              <a:ext cx="582350" cy="679925"/>
            </a:xfrm>
            <a:custGeom>
              <a:avLst/>
              <a:gdLst/>
              <a:ahLst/>
              <a:cxnLst/>
              <a:rect l="0" t="0" r="0" b="0"/>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
          <p:nvSpPr>
            <p:cNvPr id="1800" name="Google Shape;1800;p176"/>
            <p:cNvSpPr/>
            <p:nvPr/>
          </p:nvSpPr>
          <p:spPr>
            <a:xfrm>
              <a:off x="5448725" y="2392725"/>
              <a:ext cx="139950" cy="905175"/>
            </a:xfrm>
            <a:custGeom>
              <a:avLst/>
              <a:gdLst/>
              <a:ahLst/>
              <a:cxnLst/>
              <a:rect l="0" t="0" r="0" b="0"/>
              <a:pathLst>
                <a:path w="5598" h="36207" extrusionOk="0">
                  <a:moveTo>
                    <a:pt x="1" y="0"/>
                  </a:moveTo>
                  <a:lnTo>
                    <a:pt x="1" y="36206"/>
                  </a:lnTo>
                  <a:lnTo>
                    <a:pt x="5598" y="36206"/>
                  </a:lnTo>
                  <a:lnTo>
                    <a:pt x="5598" y="0"/>
                  </a:lnTo>
                  <a:close/>
                </a:path>
              </a:pathLst>
            </a:custGeom>
            <a:solidFill>
              <a:srgbClr val="008774"/>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
          <p:nvSpPr>
            <p:cNvPr id="1801" name="Google Shape;1801;p176"/>
            <p:cNvSpPr/>
            <p:nvPr/>
          </p:nvSpPr>
          <p:spPr>
            <a:xfrm>
              <a:off x="1841475" y="2392725"/>
              <a:ext cx="617775" cy="904600"/>
            </a:xfrm>
            <a:custGeom>
              <a:avLst/>
              <a:gdLst/>
              <a:ahLst/>
              <a:cxnLst/>
              <a:rect l="0" t="0" r="0" b="0"/>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
          <p:nvSpPr>
            <p:cNvPr id="1802" name="Google Shape;1802;p176"/>
            <p:cNvSpPr/>
            <p:nvPr/>
          </p:nvSpPr>
          <p:spPr>
            <a:xfrm>
              <a:off x="4278825" y="2482125"/>
              <a:ext cx="369275" cy="814025"/>
            </a:xfrm>
            <a:custGeom>
              <a:avLst/>
              <a:gdLst/>
              <a:ahLst/>
              <a:cxnLst/>
              <a:rect l="0" t="0" r="0" b="0"/>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
          <p:nvSpPr>
            <p:cNvPr id="1803" name="Google Shape;1803;p176"/>
            <p:cNvSpPr/>
            <p:nvPr/>
          </p:nvSpPr>
          <p:spPr>
            <a:xfrm>
              <a:off x="5652525" y="3180600"/>
              <a:ext cx="117875" cy="117300"/>
            </a:xfrm>
            <a:custGeom>
              <a:avLst/>
              <a:gdLst/>
              <a:ahLst/>
              <a:cxnLst/>
              <a:rect l="0" t="0" r="0" b="0"/>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grpSp>
      <p:sp>
        <p:nvSpPr>
          <p:cNvPr id="1804" name="Google Shape;1804;p176"/>
          <p:cNvSpPr/>
          <p:nvPr/>
        </p:nvSpPr>
        <p:spPr>
          <a:xfrm>
            <a:off x="285750" y="907200"/>
            <a:ext cx="8569800" cy="37623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cxnSp>
        <p:nvCxnSpPr>
          <p:cNvPr id="1805" name="Google Shape;1805;p176"/>
          <p:cNvCxnSpPr/>
          <p:nvPr/>
        </p:nvCxnSpPr>
        <p:spPr>
          <a:xfrm>
            <a:off x="8855561" y="-214525"/>
            <a:ext cx="0" cy="119700"/>
          </a:xfrm>
          <a:prstGeom prst="straightConnector1">
            <a:avLst/>
          </a:prstGeom>
          <a:noFill/>
          <a:ln w="9525" cap="flat" cmpd="sng">
            <a:solidFill>
              <a:srgbClr val="D9D9D9"/>
            </a:solidFill>
            <a:prstDash val="solid"/>
            <a:round/>
            <a:headEnd type="none" w="sm" len="sm"/>
            <a:tailEnd type="none" w="sm" len="sm"/>
          </a:ln>
        </p:spPr>
      </p:cxnSp>
      <p:cxnSp>
        <p:nvCxnSpPr>
          <p:cNvPr id="1806" name="Google Shape;1806;p176"/>
          <p:cNvCxnSpPr/>
          <p:nvPr/>
        </p:nvCxnSpPr>
        <p:spPr>
          <a:xfrm>
            <a:off x="287536" y="-214525"/>
            <a:ext cx="0" cy="119700"/>
          </a:xfrm>
          <a:prstGeom prst="straightConnector1">
            <a:avLst/>
          </a:prstGeom>
          <a:noFill/>
          <a:ln w="9525" cap="flat" cmpd="sng">
            <a:solidFill>
              <a:srgbClr val="D9D9D9"/>
            </a:solidFill>
            <a:prstDash val="solid"/>
            <a:round/>
            <a:headEnd type="none" w="sm" len="sm"/>
            <a:tailEnd type="none" w="sm" len="sm"/>
          </a:ln>
        </p:spPr>
      </p:cxnSp>
      <p:cxnSp>
        <p:nvCxnSpPr>
          <p:cNvPr id="1807" name="Google Shape;1807;p176"/>
          <p:cNvCxnSpPr/>
          <p:nvPr/>
        </p:nvCxnSpPr>
        <p:spPr>
          <a:xfrm rot="10800000">
            <a:off x="-228600" y="923925"/>
            <a:ext cx="114300" cy="0"/>
          </a:xfrm>
          <a:prstGeom prst="straightConnector1">
            <a:avLst/>
          </a:prstGeom>
          <a:noFill/>
          <a:ln w="9525" cap="flat" cmpd="sng">
            <a:solidFill>
              <a:srgbClr val="D9D9D9"/>
            </a:solidFill>
            <a:prstDash val="solid"/>
            <a:round/>
            <a:headEnd type="none" w="sm" len="sm"/>
            <a:tailEnd type="none" w="sm" len="sm"/>
          </a:ln>
        </p:spPr>
      </p:cxnSp>
      <p:cxnSp>
        <p:nvCxnSpPr>
          <p:cNvPr id="1808" name="Google Shape;1808;p176"/>
          <p:cNvCxnSpPr/>
          <p:nvPr/>
        </p:nvCxnSpPr>
        <p:spPr>
          <a:xfrm rot="10800000">
            <a:off x="-228600" y="4669500"/>
            <a:ext cx="114300" cy="0"/>
          </a:xfrm>
          <a:prstGeom prst="straightConnector1">
            <a:avLst/>
          </a:prstGeom>
          <a:noFill/>
          <a:ln w="9525" cap="flat" cmpd="sng">
            <a:solidFill>
              <a:srgbClr val="D9D9D9"/>
            </a:solidFill>
            <a:prstDash val="solid"/>
            <a:round/>
            <a:headEnd type="none" w="sm" len="sm"/>
            <a:tailEnd type="none" w="sm" len="sm"/>
          </a:ln>
        </p:spPr>
      </p:cxnSp>
    </p:spTree>
    <p:extLst>
      <p:ext uri="{BB962C8B-B14F-4D97-AF65-F5344CB8AC3E}">
        <p14:creationId xmlns:p14="http://schemas.microsoft.com/office/powerpoint/2010/main" val="3888518383"/>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matchingName="4 – Sidebar 1">
  <p:cSld name="4 – Sidebar 1">
    <p:spTree>
      <p:nvGrpSpPr>
        <p:cNvPr id="1" name="Shape 1809"/>
        <p:cNvGrpSpPr/>
        <p:nvPr/>
      </p:nvGrpSpPr>
      <p:grpSpPr>
        <a:xfrm>
          <a:off x="0" y="0"/>
          <a:ext cx="0" cy="0"/>
          <a:chOff x="0" y="0"/>
          <a:chExt cx="0" cy="0"/>
        </a:xfrm>
      </p:grpSpPr>
      <p:cxnSp>
        <p:nvCxnSpPr>
          <p:cNvPr id="1810" name="Google Shape;1810;p177"/>
          <p:cNvCxnSpPr/>
          <p:nvPr/>
        </p:nvCxnSpPr>
        <p:spPr>
          <a:xfrm rot="10800000">
            <a:off x="6081375" y="905700"/>
            <a:ext cx="0" cy="3764400"/>
          </a:xfrm>
          <a:prstGeom prst="straightConnector1">
            <a:avLst/>
          </a:prstGeom>
          <a:noFill/>
          <a:ln w="19050" cap="flat" cmpd="sng">
            <a:solidFill>
              <a:srgbClr val="D9D9D9"/>
            </a:solidFill>
            <a:prstDash val="solid"/>
            <a:round/>
            <a:headEnd type="none" w="sm" len="sm"/>
            <a:tailEnd type="none" w="sm" len="sm"/>
          </a:ln>
        </p:spPr>
      </p:cxnSp>
      <p:sp>
        <p:nvSpPr>
          <p:cNvPr id="1811" name="Google Shape;1811;p177"/>
          <p:cNvSpPr txBox="1">
            <a:spLocks noGrp="1"/>
          </p:cNvSpPr>
          <p:nvPr>
            <p:ph type="title"/>
          </p:nvPr>
        </p:nvSpPr>
        <p:spPr>
          <a:xfrm>
            <a:off x="192475" y="151275"/>
            <a:ext cx="8663100" cy="393900"/>
          </a:xfrm>
          <a:prstGeom prst="rect">
            <a:avLst/>
          </a:prstGeom>
          <a:noFill/>
          <a:ln>
            <a:noFill/>
          </a:ln>
        </p:spPr>
        <p:txBody>
          <a:bodyPr spcFirstLastPara="1" wrap="square" lIns="68575" tIns="68575" rIns="68575" bIns="68575" anchor="t" anchorCtr="0"/>
          <a:lstStyle>
            <a:lvl1pPr marR="0" lvl="0" algn="l" rtl="0">
              <a:lnSpc>
                <a:spcPct val="100000"/>
              </a:lnSpc>
              <a:spcBef>
                <a:spcPts val="0"/>
              </a:spcBef>
              <a:spcAft>
                <a:spcPts val="0"/>
              </a:spcAft>
              <a:buClr>
                <a:schemeClr val="dk1"/>
              </a:buClr>
              <a:buSzPts val="1100"/>
              <a:buFont typeface="Proxima Nova"/>
              <a:buNone/>
              <a:defRPr sz="2500" b="1"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9pPr>
          </a:lstStyle>
          <a:p>
            <a:endParaRPr/>
          </a:p>
        </p:txBody>
      </p:sp>
      <p:grpSp>
        <p:nvGrpSpPr>
          <p:cNvPr id="1812" name="Google Shape;1812;p177"/>
          <p:cNvGrpSpPr/>
          <p:nvPr/>
        </p:nvGrpSpPr>
        <p:grpSpPr>
          <a:xfrm>
            <a:off x="287525" y="4854555"/>
            <a:ext cx="634918" cy="148733"/>
            <a:chOff x="1841475" y="2392725"/>
            <a:chExt cx="3928950" cy="920375"/>
          </a:xfrm>
        </p:grpSpPr>
        <p:sp>
          <p:nvSpPr>
            <p:cNvPr id="1813" name="Google Shape;1813;p177"/>
            <p:cNvSpPr/>
            <p:nvPr/>
          </p:nvSpPr>
          <p:spPr>
            <a:xfrm>
              <a:off x="2574175" y="2392725"/>
              <a:ext cx="139800" cy="905100"/>
            </a:xfrm>
            <a:custGeom>
              <a:avLst/>
              <a:gdLst/>
              <a:ahLst/>
              <a:cxnLst/>
              <a:rect l="0" t="0" r="0" b="0"/>
              <a:pathLst>
                <a:path w="120000" h="120000" extrusionOk="0">
                  <a:moveTo>
                    <a:pt x="21" y="0"/>
                  </a:moveTo>
                  <a:lnTo>
                    <a:pt x="21" y="17933"/>
                  </a:lnTo>
                  <a:lnTo>
                    <a:pt x="119506" y="17933"/>
                  </a:lnTo>
                  <a:lnTo>
                    <a:pt x="119506" y="0"/>
                  </a:lnTo>
                  <a:close/>
                  <a:moveTo>
                    <a:pt x="21" y="31097"/>
                  </a:moveTo>
                  <a:lnTo>
                    <a:pt x="21" y="119996"/>
                  </a:lnTo>
                  <a:lnTo>
                    <a:pt x="120000" y="119996"/>
                  </a:lnTo>
                  <a:lnTo>
                    <a:pt x="120000" y="31097"/>
                  </a:lnTo>
                  <a:close/>
                </a:path>
              </a:pathLst>
            </a:custGeom>
            <a:solidFill>
              <a:srgbClr val="008774"/>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4" name="Google Shape;1814;p177"/>
            <p:cNvSpPr/>
            <p:nvPr/>
          </p:nvSpPr>
          <p:spPr>
            <a:xfrm>
              <a:off x="2816875" y="2626700"/>
              <a:ext cx="703800" cy="686400"/>
            </a:xfrm>
            <a:custGeom>
              <a:avLst/>
              <a:gdLst/>
              <a:ahLst/>
              <a:cxnLst/>
              <a:rect l="0" t="0" r="0" b="0"/>
              <a:pathLst>
                <a:path w="120000" h="120000" extrusionOk="0">
                  <a:moveTo>
                    <a:pt x="0" y="0"/>
                  </a:moveTo>
                  <a:lnTo>
                    <a:pt x="0" y="17262"/>
                  </a:lnTo>
                  <a:lnTo>
                    <a:pt x="11088" y="17262"/>
                  </a:lnTo>
                  <a:lnTo>
                    <a:pt x="38713" y="101417"/>
                  </a:lnTo>
                  <a:cubicBezTo>
                    <a:pt x="43070" y="114312"/>
                    <a:pt x="50395" y="119995"/>
                    <a:pt x="62673" y="119995"/>
                  </a:cubicBezTo>
                  <a:cubicBezTo>
                    <a:pt x="70892" y="119995"/>
                    <a:pt x="81089" y="117967"/>
                    <a:pt x="86832" y="101417"/>
                  </a:cubicBezTo>
                  <a:lnTo>
                    <a:pt x="120000" y="0"/>
                  </a:lnTo>
                  <a:lnTo>
                    <a:pt x="97128" y="0"/>
                  </a:lnTo>
                  <a:lnTo>
                    <a:pt x="68117" y="94108"/>
                  </a:lnTo>
                  <a:cubicBezTo>
                    <a:pt x="67029" y="98169"/>
                    <a:pt x="66237" y="100604"/>
                    <a:pt x="62673" y="100604"/>
                  </a:cubicBezTo>
                  <a:cubicBezTo>
                    <a:pt x="59207" y="100604"/>
                    <a:pt x="58418" y="98169"/>
                    <a:pt x="57228" y="94108"/>
                  </a:cubicBezTo>
                  <a:lnTo>
                    <a:pt x="28614" y="0"/>
                  </a:lnTo>
                  <a:close/>
                </a:path>
              </a:pathLst>
            </a:custGeom>
            <a:solidFill>
              <a:srgbClr val="008774"/>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5" name="Google Shape;1815;p177"/>
            <p:cNvSpPr/>
            <p:nvPr/>
          </p:nvSpPr>
          <p:spPr>
            <a:xfrm>
              <a:off x="3557125" y="2626700"/>
              <a:ext cx="615000" cy="685800"/>
            </a:xfrm>
            <a:custGeom>
              <a:avLst/>
              <a:gdLst/>
              <a:ahLst/>
              <a:cxnLst/>
              <a:rect l="0" t="0" r="0" b="0"/>
              <a:pathLst>
                <a:path w="120000" h="120000" extrusionOk="0">
                  <a:moveTo>
                    <a:pt x="60058" y="19407"/>
                  </a:moveTo>
                  <a:cubicBezTo>
                    <a:pt x="81359" y="19407"/>
                    <a:pt x="94390" y="33736"/>
                    <a:pt x="94390" y="50908"/>
                  </a:cubicBezTo>
                  <a:lnTo>
                    <a:pt x="94390" y="69297"/>
                  </a:lnTo>
                  <a:cubicBezTo>
                    <a:pt x="94390" y="86469"/>
                    <a:pt x="81247" y="100797"/>
                    <a:pt x="60058" y="100797"/>
                  </a:cubicBezTo>
                  <a:cubicBezTo>
                    <a:pt x="38303" y="100797"/>
                    <a:pt x="25838" y="86469"/>
                    <a:pt x="25950" y="69297"/>
                  </a:cubicBezTo>
                  <a:lnTo>
                    <a:pt x="25950" y="50908"/>
                  </a:lnTo>
                  <a:cubicBezTo>
                    <a:pt x="25950" y="33736"/>
                    <a:pt x="37737" y="19407"/>
                    <a:pt x="60058" y="19407"/>
                  </a:cubicBezTo>
                  <a:close/>
                  <a:moveTo>
                    <a:pt x="60058" y="0"/>
                  </a:moveTo>
                  <a:cubicBezTo>
                    <a:pt x="24818" y="0"/>
                    <a:pt x="4" y="20934"/>
                    <a:pt x="229" y="50803"/>
                  </a:cubicBezTo>
                  <a:lnTo>
                    <a:pt x="229" y="69196"/>
                  </a:lnTo>
                  <a:cubicBezTo>
                    <a:pt x="229" y="99069"/>
                    <a:pt x="24818" y="120000"/>
                    <a:pt x="60058" y="120000"/>
                  </a:cubicBezTo>
                  <a:cubicBezTo>
                    <a:pt x="95410" y="120000"/>
                    <a:pt x="119995" y="99069"/>
                    <a:pt x="119995" y="69196"/>
                  </a:cubicBezTo>
                  <a:lnTo>
                    <a:pt x="119995" y="50803"/>
                  </a:lnTo>
                  <a:cubicBezTo>
                    <a:pt x="119995" y="20934"/>
                    <a:pt x="95410" y="0"/>
                    <a:pt x="60058" y="0"/>
                  </a:cubicBezTo>
                  <a:close/>
                </a:path>
              </a:pathLst>
            </a:custGeom>
            <a:solidFill>
              <a:srgbClr val="008774"/>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6" name="Google Shape;1816;p177"/>
            <p:cNvSpPr/>
            <p:nvPr/>
          </p:nvSpPr>
          <p:spPr>
            <a:xfrm>
              <a:off x="4732275" y="2617400"/>
              <a:ext cx="582300" cy="679800"/>
            </a:xfrm>
            <a:custGeom>
              <a:avLst/>
              <a:gdLst/>
              <a:ahLst/>
              <a:cxnLst/>
              <a:rect l="0" t="0" r="0" b="0"/>
              <a:pathLst>
                <a:path w="120000" h="120000" extrusionOk="0">
                  <a:moveTo>
                    <a:pt x="61375" y="4"/>
                  </a:moveTo>
                  <a:cubicBezTo>
                    <a:pt x="23449" y="4"/>
                    <a:pt x="0" y="20499"/>
                    <a:pt x="0" y="53392"/>
                  </a:cubicBezTo>
                  <a:lnTo>
                    <a:pt x="0" y="66302"/>
                  </a:lnTo>
                  <a:cubicBezTo>
                    <a:pt x="0" y="99196"/>
                    <a:pt x="23449" y="119995"/>
                    <a:pt x="61375" y="119995"/>
                  </a:cubicBezTo>
                  <a:cubicBezTo>
                    <a:pt x="62215" y="119995"/>
                    <a:pt x="68912" y="119995"/>
                    <a:pt x="71905" y="119691"/>
                  </a:cubicBezTo>
                  <a:lnTo>
                    <a:pt x="71905" y="99911"/>
                  </a:lnTo>
                  <a:cubicBezTo>
                    <a:pt x="70710" y="99911"/>
                    <a:pt x="62096" y="100118"/>
                    <a:pt x="61375" y="100118"/>
                  </a:cubicBezTo>
                  <a:cubicBezTo>
                    <a:pt x="40676" y="100118"/>
                    <a:pt x="26921" y="86590"/>
                    <a:pt x="26921" y="66302"/>
                  </a:cubicBezTo>
                  <a:lnTo>
                    <a:pt x="26921" y="53392"/>
                  </a:lnTo>
                  <a:cubicBezTo>
                    <a:pt x="26921" y="33100"/>
                    <a:pt x="40800" y="19577"/>
                    <a:pt x="61375" y="19577"/>
                  </a:cubicBezTo>
                  <a:cubicBezTo>
                    <a:pt x="70586" y="19577"/>
                    <a:pt x="84706" y="20190"/>
                    <a:pt x="89611" y="21112"/>
                  </a:cubicBezTo>
                  <a:lnTo>
                    <a:pt x="91048" y="21315"/>
                  </a:lnTo>
                  <a:lnTo>
                    <a:pt x="91048" y="119995"/>
                  </a:lnTo>
                  <a:lnTo>
                    <a:pt x="119881" y="119995"/>
                  </a:lnTo>
                  <a:lnTo>
                    <a:pt x="119881" y="9428"/>
                  </a:lnTo>
                  <a:cubicBezTo>
                    <a:pt x="120000" y="7381"/>
                    <a:pt x="120000" y="6662"/>
                    <a:pt x="114735" y="5435"/>
                  </a:cubicBezTo>
                  <a:cubicBezTo>
                    <a:pt x="100377" y="2259"/>
                    <a:pt x="77886" y="4"/>
                    <a:pt x="61375" y="4"/>
                  </a:cubicBezTo>
                  <a:close/>
                </a:path>
              </a:pathLst>
            </a:custGeom>
            <a:solidFill>
              <a:srgbClr val="008774"/>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7" name="Google Shape;1817;p177"/>
            <p:cNvSpPr/>
            <p:nvPr/>
          </p:nvSpPr>
          <p:spPr>
            <a:xfrm>
              <a:off x="5448725" y="2392725"/>
              <a:ext cx="139800" cy="905100"/>
            </a:xfrm>
            <a:custGeom>
              <a:avLst/>
              <a:gdLst/>
              <a:ahLst/>
              <a:cxnLst/>
              <a:rect l="0" t="0" r="0" b="0"/>
              <a:pathLst>
                <a:path w="120000" h="120000" extrusionOk="0">
                  <a:moveTo>
                    <a:pt x="21" y="0"/>
                  </a:moveTo>
                  <a:lnTo>
                    <a:pt x="21" y="119996"/>
                  </a:lnTo>
                  <a:lnTo>
                    <a:pt x="120000" y="119996"/>
                  </a:lnTo>
                  <a:lnTo>
                    <a:pt x="120000" y="0"/>
                  </a:lnTo>
                  <a:close/>
                </a:path>
              </a:pathLst>
            </a:custGeom>
            <a:solidFill>
              <a:srgbClr val="008774"/>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8" name="Google Shape;1818;p177"/>
            <p:cNvSpPr/>
            <p:nvPr/>
          </p:nvSpPr>
          <p:spPr>
            <a:xfrm>
              <a:off x="1841475" y="2392725"/>
              <a:ext cx="617700" cy="904500"/>
            </a:xfrm>
            <a:custGeom>
              <a:avLst/>
              <a:gdLst/>
              <a:ahLst/>
              <a:cxnLst/>
              <a:rect l="0" t="0" r="0" b="0"/>
              <a:pathLst>
                <a:path w="120000" h="120000" extrusionOk="0">
                  <a:moveTo>
                    <a:pt x="0" y="0"/>
                  </a:moveTo>
                  <a:lnTo>
                    <a:pt x="0" y="119996"/>
                  </a:lnTo>
                  <a:lnTo>
                    <a:pt x="28194" y="119996"/>
                  </a:lnTo>
                  <a:lnTo>
                    <a:pt x="28194" y="16714"/>
                  </a:lnTo>
                  <a:lnTo>
                    <a:pt x="44773" y="16714"/>
                  </a:lnTo>
                  <a:cubicBezTo>
                    <a:pt x="48270" y="16714"/>
                    <a:pt x="51203" y="16790"/>
                    <a:pt x="54359" y="16867"/>
                  </a:cubicBezTo>
                  <a:cubicBezTo>
                    <a:pt x="78834" y="17175"/>
                    <a:pt x="90785" y="23798"/>
                    <a:pt x="90785" y="36815"/>
                  </a:cubicBezTo>
                  <a:lnTo>
                    <a:pt x="90785" y="38281"/>
                  </a:lnTo>
                  <a:cubicBezTo>
                    <a:pt x="90785" y="50292"/>
                    <a:pt x="81087" y="58305"/>
                    <a:pt x="54471" y="58305"/>
                  </a:cubicBezTo>
                  <a:lnTo>
                    <a:pt x="46580" y="58305"/>
                  </a:lnTo>
                  <a:lnTo>
                    <a:pt x="46580" y="74479"/>
                  </a:lnTo>
                  <a:cubicBezTo>
                    <a:pt x="49396" y="74555"/>
                    <a:pt x="51878" y="74631"/>
                    <a:pt x="54582" y="74631"/>
                  </a:cubicBezTo>
                  <a:cubicBezTo>
                    <a:pt x="92931" y="74631"/>
                    <a:pt x="119995" y="64311"/>
                    <a:pt x="119995" y="38509"/>
                  </a:cubicBezTo>
                  <a:lnTo>
                    <a:pt x="119995" y="36971"/>
                  </a:lnTo>
                  <a:cubicBezTo>
                    <a:pt x="119883" y="10012"/>
                    <a:pt x="90450" y="0"/>
                    <a:pt x="47706" y="0"/>
                  </a:cubicBezTo>
                  <a:close/>
                </a:path>
              </a:pathLst>
            </a:custGeom>
            <a:solidFill>
              <a:srgbClr val="008774"/>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9" name="Google Shape;1819;p177"/>
            <p:cNvSpPr/>
            <p:nvPr/>
          </p:nvSpPr>
          <p:spPr>
            <a:xfrm>
              <a:off x="4278825" y="2482125"/>
              <a:ext cx="369300" cy="813900"/>
            </a:xfrm>
            <a:custGeom>
              <a:avLst/>
              <a:gdLst/>
              <a:ahLst/>
              <a:cxnLst/>
              <a:rect l="0" t="0" r="0" b="0"/>
              <a:pathLst>
                <a:path w="120000" h="120000" extrusionOk="0">
                  <a:moveTo>
                    <a:pt x="46038" y="3"/>
                  </a:moveTo>
                  <a:lnTo>
                    <a:pt x="0" y="2741"/>
                  </a:lnTo>
                  <a:lnTo>
                    <a:pt x="0" y="94751"/>
                  </a:lnTo>
                  <a:cubicBezTo>
                    <a:pt x="0" y="112209"/>
                    <a:pt x="19058" y="120000"/>
                    <a:pt x="61888" y="120000"/>
                  </a:cubicBezTo>
                  <a:lnTo>
                    <a:pt x="120000" y="120000"/>
                  </a:lnTo>
                  <a:lnTo>
                    <a:pt x="120000" y="104079"/>
                  </a:lnTo>
                  <a:lnTo>
                    <a:pt x="77170" y="104079"/>
                  </a:lnTo>
                  <a:cubicBezTo>
                    <a:pt x="58679" y="104079"/>
                    <a:pt x="46038" y="103736"/>
                    <a:pt x="46038" y="94751"/>
                  </a:cubicBezTo>
                  <a:lnTo>
                    <a:pt x="46038" y="37233"/>
                  </a:lnTo>
                  <a:lnTo>
                    <a:pt x="120000" y="37233"/>
                  </a:lnTo>
                  <a:lnTo>
                    <a:pt x="120000" y="21312"/>
                  </a:lnTo>
                  <a:lnTo>
                    <a:pt x="46038" y="21312"/>
                  </a:lnTo>
                  <a:lnTo>
                    <a:pt x="46038" y="3"/>
                  </a:lnTo>
                  <a:close/>
                </a:path>
              </a:pathLst>
            </a:custGeom>
            <a:solidFill>
              <a:srgbClr val="008774"/>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0" name="Google Shape;1820;p177"/>
            <p:cNvSpPr/>
            <p:nvPr/>
          </p:nvSpPr>
          <p:spPr>
            <a:xfrm>
              <a:off x="5652525" y="3180600"/>
              <a:ext cx="117900" cy="117300"/>
            </a:xfrm>
            <a:custGeom>
              <a:avLst/>
              <a:gdLst/>
              <a:ahLst/>
              <a:cxnLst/>
              <a:rect l="0" t="0" r="0" b="0"/>
              <a:pathLst>
                <a:path w="120000" h="120000" extrusionOk="0">
                  <a:moveTo>
                    <a:pt x="56755" y="32659"/>
                  </a:moveTo>
                  <a:cubicBezTo>
                    <a:pt x="69760" y="32659"/>
                    <a:pt x="75664" y="37416"/>
                    <a:pt x="75664" y="46342"/>
                  </a:cubicBezTo>
                  <a:cubicBezTo>
                    <a:pt x="75664" y="55242"/>
                    <a:pt x="69760" y="60588"/>
                    <a:pt x="58511" y="60588"/>
                  </a:cubicBezTo>
                  <a:lnTo>
                    <a:pt x="46116" y="60588"/>
                  </a:lnTo>
                  <a:lnTo>
                    <a:pt x="46116" y="32659"/>
                  </a:lnTo>
                  <a:close/>
                  <a:moveTo>
                    <a:pt x="40212" y="26726"/>
                  </a:moveTo>
                  <a:lnTo>
                    <a:pt x="40212" y="90869"/>
                  </a:lnTo>
                  <a:lnTo>
                    <a:pt x="47287" y="90869"/>
                  </a:lnTo>
                  <a:lnTo>
                    <a:pt x="47287" y="66521"/>
                  </a:lnTo>
                  <a:lnTo>
                    <a:pt x="62659" y="65933"/>
                  </a:lnTo>
                  <a:lnTo>
                    <a:pt x="78617" y="90869"/>
                  </a:lnTo>
                  <a:lnTo>
                    <a:pt x="86303" y="90869"/>
                  </a:lnTo>
                  <a:lnTo>
                    <a:pt x="69760" y="64143"/>
                  </a:lnTo>
                  <a:cubicBezTo>
                    <a:pt x="76835" y="61176"/>
                    <a:pt x="82765" y="55242"/>
                    <a:pt x="82765" y="45728"/>
                  </a:cubicBezTo>
                  <a:cubicBezTo>
                    <a:pt x="82765" y="33861"/>
                    <a:pt x="74494" y="26726"/>
                    <a:pt x="58511" y="26726"/>
                  </a:cubicBezTo>
                  <a:close/>
                  <a:moveTo>
                    <a:pt x="59707" y="7723"/>
                  </a:moveTo>
                  <a:cubicBezTo>
                    <a:pt x="88084" y="7723"/>
                    <a:pt x="110532" y="31483"/>
                    <a:pt x="110532" y="59411"/>
                  </a:cubicBezTo>
                  <a:cubicBezTo>
                    <a:pt x="110532" y="87314"/>
                    <a:pt x="88084" y="110485"/>
                    <a:pt x="59707" y="110485"/>
                  </a:cubicBezTo>
                  <a:cubicBezTo>
                    <a:pt x="31915" y="110485"/>
                    <a:pt x="8882" y="87314"/>
                    <a:pt x="8882" y="59411"/>
                  </a:cubicBezTo>
                  <a:cubicBezTo>
                    <a:pt x="8882" y="30895"/>
                    <a:pt x="31915" y="7723"/>
                    <a:pt x="59707" y="7723"/>
                  </a:cubicBezTo>
                  <a:close/>
                  <a:moveTo>
                    <a:pt x="59707" y="0"/>
                  </a:moveTo>
                  <a:cubicBezTo>
                    <a:pt x="26595" y="0"/>
                    <a:pt x="0" y="26726"/>
                    <a:pt x="0" y="60000"/>
                  </a:cubicBezTo>
                  <a:cubicBezTo>
                    <a:pt x="0" y="92659"/>
                    <a:pt x="26595" y="119974"/>
                    <a:pt x="59707" y="119974"/>
                  </a:cubicBezTo>
                  <a:cubicBezTo>
                    <a:pt x="93404" y="119974"/>
                    <a:pt x="120000" y="92659"/>
                    <a:pt x="120000" y="60000"/>
                  </a:cubicBezTo>
                  <a:cubicBezTo>
                    <a:pt x="120000" y="26726"/>
                    <a:pt x="93404" y="0"/>
                    <a:pt x="59707" y="0"/>
                  </a:cubicBezTo>
                  <a:close/>
                </a:path>
              </a:pathLst>
            </a:custGeom>
            <a:solidFill>
              <a:srgbClr val="008774"/>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cxnSp>
        <p:nvCxnSpPr>
          <p:cNvPr id="1821" name="Google Shape;1821;p177"/>
          <p:cNvCxnSpPr/>
          <p:nvPr/>
        </p:nvCxnSpPr>
        <p:spPr>
          <a:xfrm>
            <a:off x="6078286" y="-214525"/>
            <a:ext cx="0" cy="119700"/>
          </a:xfrm>
          <a:prstGeom prst="straightConnector1">
            <a:avLst/>
          </a:prstGeom>
          <a:noFill/>
          <a:ln w="9525" cap="flat" cmpd="sng">
            <a:solidFill>
              <a:srgbClr val="D9D9D9"/>
            </a:solidFill>
            <a:prstDash val="solid"/>
            <a:round/>
            <a:headEnd type="none" w="sm" len="sm"/>
            <a:tailEnd type="none" w="sm" len="sm"/>
          </a:ln>
        </p:spPr>
      </p:cxnSp>
      <p:sp>
        <p:nvSpPr>
          <p:cNvPr id="1822" name="Google Shape;1822;p177"/>
          <p:cNvSpPr txBox="1">
            <a:spLocks noGrp="1"/>
          </p:cNvSpPr>
          <p:nvPr>
            <p:ph type="body" idx="1"/>
          </p:nvPr>
        </p:nvSpPr>
        <p:spPr>
          <a:xfrm>
            <a:off x="192475" y="900400"/>
            <a:ext cx="5618700" cy="3769500"/>
          </a:xfrm>
          <a:prstGeom prst="rect">
            <a:avLst/>
          </a:prstGeom>
          <a:noFill/>
          <a:ln>
            <a:noFill/>
          </a:ln>
        </p:spPr>
        <p:txBody>
          <a:bodyPr spcFirstLastPara="1" wrap="square" lIns="68575" tIns="68575" rIns="68575" bIns="68575" anchor="t" anchorCtr="0"/>
          <a:lstStyle>
            <a:lvl1pPr marL="457200" marR="0" lvl="0" indent="-298450" algn="l" rtl="0">
              <a:lnSpc>
                <a:spcPct val="110000"/>
              </a:lnSpc>
              <a:spcBef>
                <a:spcPts val="0"/>
              </a:spcBef>
              <a:spcAft>
                <a:spcPts val="0"/>
              </a:spcAft>
              <a:buClr>
                <a:schemeClr val="dk1"/>
              </a:buClr>
              <a:buSzPts val="1100"/>
              <a:buFont typeface="Proxima Nova"/>
              <a:buChar char="●"/>
              <a:defRPr sz="1400" b="0" i="0" u="none" strike="noStrike" cap="none">
                <a:solidFill>
                  <a:schemeClr val="dk1"/>
                </a:solidFill>
                <a:latin typeface="Proxima Nova"/>
                <a:ea typeface="Proxima Nova"/>
                <a:cs typeface="Proxima Nova"/>
                <a:sym typeface="Proxima Nova"/>
              </a:defRPr>
            </a:lvl1pPr>
            <a:lvl2pPr marL="914400" marR="0" lvl="1" indent="-298450" algn="l" rtl="0">
              <a:lnSpc>
                <a:spcPct val="110000"/>
              </a:lnSpc>
              <a:spcBef>
                <a:spcPts val="1000"/>
              </a:spcBef>
              <a:spcAft>
                <a:spcPts val="0"/>
              </a:spcAft>
              <a:buClr>
                <a:schemeClr val="dk1"/>
              </a:buClr>
              <a:buSzPts val="1100"/>
              <a:buFont typeface="Proxima Nova"/>
              <a:buChar char="○"/>
              <a:defRPr sz="1400" b="0" i="0" u="none" strike="noStrike" cap="none">
                <a:solidFill>
                  <a:schemeClr val="dk1"/>
                </a:solidFill>
                <a:latin typeface="Proxima Nova"/>
                <a:ea typeface="Proxima Nova"/>
                <a:cs typeface="Proxima Nova"/>
                <a:sym typeface="Proxima Nova"/>
              </a:defRPr>
            </a:lvl2pPr>
            <a:lvl3pPr marL="1371600" marR="0" lvl="2" indent="-298450" algn="l" rtl="0">
              <a:lnSpc>
                <a:spcPct val="110000"/>
              </a:lnSpc>
              <a:spcBef>
                <a:spcPts val="1000"/>
              </a:spcBef>
              <a:spcAft>
                <a:spcPts val="0"/>
              </a:spcAft>
              <a:buClr>
                <a:schemeClr val="dk1"/>
              </a:buClr>
              <a:buSzPts val="1100"/>
              <a:buFont typeface="Proxima Nova"/>
              <a:buChar char="■"/>
              <a:defRPr sz="1400" b="0" i="0" u="none" strike="noStrike" cap="none">
                <a:solidFill>
                  <a:schemeClr val="dk1"/>
                </a:solidFill>
                <a:latin typeface="Proxima Nova"/>
                <a:ea typeface="Proxima Nova"/>
                <a:cs typeface="Proxima Nova"/>
                <a:sym typeface="Proxima Nova"/>
              </a:defRPr>
            </a:lvl3pPr>
            <a:lvl4pPr marL="1828800" marR="0" lvl="3" indent="-298450" algn="l" rtl="0">
              <a:lnSpc>
                <a:spcPct val="110000"/>
              </a:lnSpc>
              <a:spcBef>
                <a:spcPts val="1000"/>
              </a:spcBef>
              <a:spcAft>
                <a:spcPts val="0"/>
              </a:spcAft>
              <a:buClr>
                <a:schemeClr val="dk1"/>
              </a:buClr>
              <a:buSzPts val="1100"/>
              <a:buFont typeface="Proxima Nova"/>
              <a:buChar char="●"/>
              <a:defRPr sz="1400" b="0" i="0" u="none" strike="noStrike" cap="none">
                <a:solidFill>
                  <a:schemeClr val="dk1"/>
                </a:solidFill>
                <a:latin typeface="Proxima Nova"/>
                <a:ea typeface="Proxima Nova"/>
                <a:cs typeface="Proxima Nova"/>
                <a:sym typeface="Proxima Nova"/>
              </a:defRPr>
            </a:lvl4pPr>
            <a:lvl5pPr marL="2286000" marR="0" lvl="4" indent="-298450" algn="l" rtl="0">
              <a:lnSpc>
                <a:spcPct val="110000"/>
              </a:lnSpc>
              <a:spcBef>
                <a:spcPts val="1000"/>
              </a:spcBef>
              <a:spcAft>
                <a:spcPts val="0"/>
              </a:spcAft>
              <a:buClr>
                <a:schemeClr val="dk1"/>
              </a:buClr>
              <a:buSzPts val="1100"/>
              <a:buFont typeface="Proxima Nova"/>
              <a:buChar char="○"/>
              <a:defRPr sz="1400" b="0" i="0" u="none" strike="noStrike" cap="none">
                <a:solidFill>
                  <a:schemeClr val="dk1"/>
                </a:solidFill>
                <a:latin typeface="Proxima Nova"/>
                <a:ea typeface="Proxima Nova"/>
                <a:cs typeface="Proxima Nova"/>
                <a:sym typeface="Proxima Nova"/>
              </a:defRPr>
            </a:lvl5pPr>
            <a:lvl6pPr marL="2743200" marR="0" lvl="5" indent="-298450" algn="l" rtl="0">
              <a:lnSpc>
                <a:spcPct val="110000"/>
              </a:lnSpc>
              <a:spcBef>
                <a:spcPts val="1000"/>
              </a:spcBef>
              <a:spcAft>
                <a:spcPts val="0"/>
              </a:spcAft>
              <a:buClr>
                <a:schemeClr val="dk1"/>
              </a:buClr>
              <a:buSzPts val="1100"/>
              <a:buFont typeface="Proxima Nova"/>
              <a:buChar char="■"/>
              <a:defRPr sz="1400" b="0" i="0" u="none" strike="noStrike" cap="none">
                <a:solidFill>
                  <a:schemeClr val="dk1"/>
                </a:solidFill>
                <a:latin typeface="Proxima Nova"/>
                <a:ea typeface="Proxima Nova"/>
                <a:cs typeface="Proxima Nova"/>
                <a:sym typeface="Proxima Nova"/>
              </a:defRPr>
            </a:lvl6pPr>
            <a:lvl7pPr marL="3200400" marR="0" lvl="6" indent="-298450" algn="l" rtl="0">
              <a:lnSpc>
                <a:spcPct val="110000"/>
              </a:lnSpc>
              <a:spcBef>
                <a:spcPts val="1000"/>
              </a:spcBef>
              <a:spcAft>
                <a:spcPts val="0"/>
              </a:spcAft>
              <a:buClr>
                <a:schemeClr val="dk1"/>
              </a:buClr>
              <a:buSzPts val="1100"/>
              <a:buFont typeface="Proxima Nova"/>
              <a:buChar char="●"/>
              <a:defRPr sz="1400" b="0" i="0" u="none" strike="noStrike" cap="none">
                <a:solidFill>
                  <a:schemeClr val="dk1"/>
                </a:solidFill>
                <a:latin typeface="Proxima Nova"/>
                <a:ea typeface="Proxima Nova"/>
                <a:cs typeface="Proxima Nova"/>
                <a:sym typeface="Proxima Nova"/>
              </a:defRPr>
            </a:lvl7pPr>
            <a:lvl8pPr marL="3657600" marR="0" lvl="7" indent="-298450" algn="l" rtl="0">
              <a:lnSpc>
                <a:spcPct val="110000"/>
              </a:lnSpc>
              <a:spcBef>
                <a:spcPts val="1000"/>
              </a:spcBef>
              <a:spcAft>
                <a:spcPts val="0"/>
              </a:spcAft>
              <a:buClr>
                <a:schemeClr val="dk1"/>
              </a:buClr>
              <a:buSzPts val="1100"/>
              <a:buFont typeface="Proxima Nova"/>
              <a:buChar char="○"/>
              <a:defRPr sz="1400" b="0" i="0" u="none" strike="noStrike" cap="none">
                <a:solidFill>
                  <a:schemeClr val="dk1"/>
                </a:solidFill>
                <a:latin typeface="Proxima Nova"/>
                <a:ea typeface="Proxima Nova"/>
                <a:cs typeface="Proxima Nova"/>
                <a:sym typeface="Proxima Nova"/>
              </a:defRPr>
            </a:lvl8pPr>
            <a:lvl9pPr marL="4114800" marR="0" lvl="8" indent="-298450" algn="l" rtl="0">
              <a:lnSpc>
                <a:spcPct val="110000"/>
              </a:lnSpc>
              <a:spcBef>
                <a:spcPts val="1000"/>
              </a:spcBef>
              <a:spcAft>
                <a:spcPts val="1000"/>
              </a:spcAft>
              <a:buClr>
                <a:schemeClr val="dk1"/>
              </a:buClr>
              <a:buSzPts val="1100"/>
              <a:buFont typeface="Proxima Nova"/>
              <a:buChar char="■"/>
              <a:defRPr sz="1400" b="0" i="0" u="none" strike="noStrike" cap="none">
                <a:solidFill>
                  <a:schemeClr val="dk1"/>
                </a:solidFill>
                <a:latin typeface="Proxima Nova"/>
                <a:ea typeface="Proxima Nova"/>
                <a:cs typeface="Proxima Nova"/>
                <a:sym typeface="Proxima Nova"/>
              </a:defRPr>
            </a:lvl9pPr>
          </a:lstStyle>
          <a:p>
            <a:endParaRPr/>
          </a:p>
        </p:txBody>
      </p:sp>
      <p:sp>
        <p:nvSpPr>
          <p:cNvPr id="1823" name="Google Shape;1823;p177"/>
          <p:cNvSpPr txBox="1">
            <a:spLocks noGrp="1"/>
          </p:cNvSpPr>
          <p:nvPr>
            <p:ph type="body" idx="2"/>
          </p:nvPr>
        </p:nvSpPr>
        <p:spPr>
          <a:xfrm>
            <a:off x="6222125" y="900400"/>
            <a:ext cx="2729400" cy="3769500"/>
          </a:xfrm>
          <a:prstGeom prst="rect">
            <a:avLst/>
          </a:prstGeom>
          <a:noFill/>
          <a:ln>
            <a:noFill/>
          </a:ln>
        </p:spPr>
        <p:txBody>
          <a:bodyPr spcFirstLastPara="1" wrap="square" lIns="68575" tIns="68575" rIns="68575" bIns="68575" anchor="t" anchorCtr="0"/>
          <a:lstStyle>
            <a:lvl1pPr marL="457200" marR="0" lvl="0" indent="-292100" algn="l" rtl="0">
              <a:lnSpc>
                <a:spcPct val="110000"/>
              </a:lnSpc>
              <a:spcBef>
                <a:spcPts val="0"/>
              </a:spcBef>
              <a:spcAft>
                <a:spcPts val="0"/>
              </a:spcAft>
              <a:buClr>
                <a:schemeClr val="lt2"/>
              </a:buClr>
              <a:buSzPts val="1000"/>
              <a:buFont typeface="Proxima Nova"/>
              <a:buChar char="●"/>
              <a:defRPr sz="1300" b="1" i="0" u="none" strike="noStrike" cap="none">
                <a:solidFill>
                  <a:schemeClr val="lt2"/>
                </a:solidFill>
                <a:latin typeface="Proxima Nova"/>
                <a:ea typeface="Proxima Nova"/>
                <a:cs typeface="Proxima Nova"/>
                <a:sym typeface="Proxima Nova"/>
              </a:defRPr>
            </a:lvl1pPr>
            <a:lvl2pPr marL="914400" marR="0" lvl="1" indent="-292100" algn="l" rtl="0">
              <a:lnSpc>
                <a:spcPct val="110000"/>
              </a:lnSpc>
              <a:spcBef>
                <a:spcPts val="2000"/>
              </a:spcBef>
              <a:spcAft>
                <a:spcPts val="0"/>
              </a:spcAft>
              <a:buClr>
                <a:schemeClr val="lt2"/>
              </a:buClr>
              <a:buSzPts val="1000"/>
              <a:buFont typeface="Proxima Nova"/>
              <a:buChar char="○"/>
              <a:defRPr sz="1300" b="1" i="0" u="none" strike="noStrike" cap="none">
                <a:solidFill>
                  <a:schemeClr val="lt2"/>
                </a:solidFill>
                <a:latin typeface="Proxima Nova"/>
                <a:ea typeface="Proxima Nova"/>
                <a:cs typeface="Proxima Nova"/>
                <a:sym typeface="Proxima Nova"/>
              </a:defRPr>
            </a:lvl2pPr>
            <a:lvl3pPr marL="1371600" marR="0" lvl="2" indent="-292100" algn="l" rtl="0">
              <a:lnSpc>
                <a:spcPct val="110000"/>
              </a:lnSpc>
              <a:spcBef>
                <a:spcPts val="2000"/>
              </a:spcBef>
              <a:spcAft>
                <a:spcPts val="0"/>
              </a:spcAft>
              <a:buClr>
                <a:schemeClr val="lt2"/>
              </a:buClr>
              <a:buSzPts val="1000"/>
              <a:buFont typeface="Proxima Nova"/>
              <a:buChar char="■"/>
              <a:defRPr sz="1300" b="1" i="0" u="none" strike="noStrike" cap="none">
                <a:solidFill>
                  <a:schemeClr val="lt2"/>
                </a:solidFill>
                <a:latin typeface="Proxima Nova"/>
                <a:ea typeface="Proxima Nova"/>
                <a:cs typeface="Proxima Nova"/>
                <a:sym typeface="Proxima Nova"/>
              </a:defRPr>
            </a:lvl3pPr>
            <a:lvl4pPr marL="1828800" marR="0" lvl="3" indent="-292100" algn="l" rtl="0">
              <a:lnSpc>
                <a:spcPct val="110000"/>
              </a:lnSpc>
              <a:spcBef>
                <a:spcPts val="2000"/>
              </a:spcBef>
              <a:spcAft>
                <a:spcPts val="0"/>
              </a:spcAft>
              <a:buClr>
                <a:schemeClr val="lt2"/>
              </a:buClr>
              <a:buSzPts val="1000"/>
              <a:buFont typeface="Proxima Nova"/>
              <a:buChar char="●"/>
              <a:defRPr sz="1300" b="1" i="0" u="none" strike="noStrike" cap="none">
                <a:solidFill>
                  <a:schemeClr val="lt2"/>
                </a:solidFill>
                <a:latin typeface="Proxima Nova"/>
                <a:ea typeface="Proxima Nova"/>
                <a:cs typeface="Proxima Nova"/>
                <a:sym typeface="Proxima Nova"/>
              </a:defRPr>
            </a:lvl4pPr>
            <a:lvl5pPr marL="2286000" marR="0" lvl="4" indent="-292100" algn="l" rtl="0">
              <a:lnSpc>
                <a:spcPct val="110000"/>
              </a:lnSpc>
              <a:spcBef>
                <a:spcPts val="2000"/>
              </a:spcBef>
              <a:spcAft>
                <a:spcPts val="0"/>
              </a:spcAft>
              <a:buClr>
                <a:schemeClr val="lt2"/>
              </a:buClr>
              <a:buSzPts val="1000"/>
              <a:buFont typeface="Proxima Nova"/>
              <a:buChar char="○"/>
              <a:defRPr sz="1300" b="1" i="0" u="none" strike="noStrike" cap="none">
                <a:solidFill>
                  <a:schemeClr val="lt2"/>
                </a:solidFill>
                <a:latin typeface="Proxima Nova"/>
                <a:ea typeface="Proxima Nova"/>
                <a:cs typeface="Proxima Nova"/>
                <a:sym typeface="Proxima Nova"/>
              </a:defRPr>
            </a:lvl5pPr>
            <a:lvl6pPr marL="2743200" marR="0" lvl="5" indent="-292100" algn="l" rtl="0">
              <a:lnSpc>
                <a:spcPct val="110000"/>
              </a:lnSpc>
              <a:spcBef>
                <a:spcPts val="2000"/>
              </a:spcBef>
              <a:spcAft>
                <a:spcPts val="0"/>
              </a:spcAft>
              <a:buClr>
                <a:schemeClr val="lt2"/>
              </a:buClr>
              <a:buSzPts val="1000"/>
              <a:buFont typeface="Proxima Nova"/>
              <a:buChar char="■"/>
              <a:defRPr sz="1300" b="1" i="0" u="none" strike="noStrike" cap="none">
                <a:solidFill>
                  <a:schemeClr val="lt2"/>
                </a:solidFill>
                <a:latin typeface="Proxima Nova"/>
                <a:ea typeface="Proxima Nova"/>
                <a:cs typeface="Proxima Nova"/>
                <a:sym typeface="Proxima Nova"/>
              </a:defRPr>
            </a:lvl6pPr>
            <a:lvl7pPr marL="3200400" marR="0" lvl="6" indent="-292100" algn="l" rtl="0">
              <a:lnSpc>
                <a:spcPct val="110000"/>
              </a:lnSpc>
              <a:spcBef>
                <a:spcPts val="2000"/>
              </a:spcBef>
              <a:spcAft>
                <a:spcPts val="0"/>
              </a:spcAft>
              <a:buClr>
                <a:schemeClr val="lt2"/>
              </a:buClr>
              <a:buSzPts val="1000"/>
              <a:buFont typeface="Proxima Nova"/>
              <a:buChar char="●"/>
              <a:defRPr sz="1300" b="1" i="0" u="none" strike="noStrike" cap="none">
                <a:solidFill>
                  <a:schemeClr val="lt2"/>
                </a:solidFill>
                <a:latin typeface="Proxima Nova"/>
                <a:ea typeface="Proxima Nova"/>
                <a:cs typeface="Proxima Nova"/>
                <a:sym typeface="Proxima Nova"/>
              </a:defRPr>
            </a:lvl7pPr>
            <a:lvl8pPr marL="3657600" marR="0" lvl="7" indent="-292100" algn="l" rtl="0">
              <a:lnSpc>
                <a:spcPct val="110000"/>
              </a:lnSpc>
              <a:spcBef>
                <a:spcPts val="2000"/>
              </a:spcBef>
              <a:spcAft>
                <a:spcPts val="0"/>
              </a:spcAft>
              <a:buClr>
                <a:schemeClr val="lt2"/>
              </a:buClr>
              <a:buSzPts val="1000"/>
              <a:buFont typeface="Proxima Nova"/>
              <a:buChar char="○"/>
              <a:defRPr sz="1300" b="1" i="0" u="none" strike="noStrike" cap="none">
                <a:solidFill>
                  <a:schemeClr val="lt2"/>
                </a:solidFill>
                <a:latin typeface="Proxima Nova"/>
                <a:ea typeface="Proxima Nova"/>
                <a:cs typeface="Proxima Nova"/>
                <a:sym typeface="Proxima Nova"/>
              </a:defRPr>
            </a:lvl8pPr>
            <a:lvl9pPr marL="4114800" marR="0" lvl="8" indent="-292100" algn="l" rtl="0">
              <a:lnSpc>
                <a:spcPct val="110000"/>
              </a:lnSpc>
              <a:spcBef>
                <a:spcPts val="2000"/>
              </a:spcBef>
              <a:spcAft>
                <a:spcPts val="2000"/>
              </a:spcAft>
              <a:buClr>
                <a:schemeClr val="lt2"/>
              </a:buClr>
              <a:buSzPts val="1000"/>
              <a:buFont typeface="Proxima Nova"/>
              <a:buChar char="■"/>
              <a:defRPr sz="1300" b="1" i="0" u="none" strike="noStrike" cap="none">
                <a:solidFill>
                  <a:schemeClr val="lt2"/>
                </a:solidFill>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1538226866"/>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matchingName="A – Blank">
  <p:cSld name="A – Blank">
    <p:spTree>
      <p:nvGrpSpPr>
        <p:cNvPr id="1" name="Shape 1824"/>
        <p:cNvGrpSpPr/>
        <p:nvPr/>
      </p:nvGrpSpPr>
      <p:grpSpPr>
        <a:xfrm>
          <a:off x="0" y="0"/>
          <a:ext cx="0" cy="0"/>
          <a:chOff x="0" y="0"/>
          <a:chExt cx="0" cy="0"/>
        </a:xfrm>
      </p:grpSpPr>
    </p:spTree>
    <p:extLst>
      <p:ext uri="{BB962C8B-B14F-4D97-AF65-F5344CB8AC3E}">
        <p14:creationId xmlns:p14="http://schemas.microsoft.com/office/powerpoint/2010/main" val="704060019"/>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matchingName="1 – Divider">
  <p:cSld name="1 – Divider">
    <p:bg>
      <p:bgPr>
        <a:solidFill>
          <a:schemeClr val="lt2"/>
        </a:solidFill>
        <a:effectLst/>
      </p:bgPr>
    </p:bg>
    <p:spTree>
      <p:nvGrpSpPr>
        <p:cNvPr id="1" name="Shape 1825"/>
        <p:cNvGrpSpPr/>
        <p:nvPr/>
      </p:nvGrpSpPr>
      <p:grpSpPr>
        <a:xfrm>
          <a:off x="0" y="0"/>
          <a:ext cx="0" cy="0"/>
          <a:chOff x="0" y="0"/>
          <a:chExt cx="0" cy="0"/>
        </a:xfrm>
      </p:grpSpPr>
      <p:sp>
        <p:nvSpPr>
          <p:cNvPr id="1826" name="Google Shape;1826;p179"/>
          <p:cNvSpPr txBox="1">
            <a:spLocks noGrp="1"/>
          </p:cNvSpPr>
          <p:nvPr>
            <p:ph type="title"/>
          </p:nvPr>
        </p:nvSpPr>
        <p:spPr>
          <a:xfrm>
            <a:off x="668800" y="2365150"/>
            <a:ext cx="7796700" cy="1702500"/>
          </a:xfrm>
          <a:prstGeom prst="rect">
            <a:avLst/>
          </a:prstGeom>
          <a:noFill/>
          <a:ln>
            <a:noFill/>
          </a:ln>
        </p:spPr>
        <p:txBody>
          <a:bodyPr spcFirstLastPara="1" wrap="square" lIns="68575" tIns="68575" rIns="68575" bIns="68575" anchor="t" anchorCtr="0"/>
          <a:lstStyle>
            <a:lvl1pPr marR="0" lvl="0" algn="ctr" rtl="0">
              <a:lnSpc>
                <a:spcPct val="100000"/>
              </a:lnSpc>
              <a:spcBef>
                <a:spcPts val="0"/>
              </a:spcBef>
              <a:spcAft>
                <a:spcPts val="0"/>
              </a:spcAft>
              <a:buClr>
                <a:schemeClr val="dk1"/>
              </a:buClr>
              <a:buSzPts val="3000"/>
              <a:buFont typeface="Proxima Nova"/>
              <a:buNone/>
              <a:defRPr sz="4000" b="1"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9pPr>
          </a:lstStyle>
          <a:p>
            <a:endParaRPr/>
          </a:p>
        </p:txBody>
      </p:sp>
      <p:grpSp>
        <p:nvGrpSpPr>
          <p:cNvPr id="1827" name="Google Shape;1827;p179"/>
          <p:cNvGrpSpPr/>
          <p:nvPr/>
        </p:nvGrpSpPr>
        <p:grpSpPr>
          <a:xfrm>
            <a:off x="287525" y="4854557"/>
            <a:ext cx="634914" cy="148716"/>
            <a:chOff x="1841475" y="2392725"/>
            <a:chExt cx="3928925" cy="920275"/>
          </a:xfrm>
        </p:grpSpPr>
        <p:sp>
          <p:nvSpPr>
            <p:cNvPr id="1828" name="Google Shape;1828;p179"/>
            <p:cNvSpPr/>
            <p:nvPr/>
          </p:nvSpPr>
          <p:spPr>
            <a:xfrm>
              <a:off x="2574175" y="2392725"/>
              <a:ext cx="139950" cy="905175"/>
            </a:xfrm>
            <a:custGeom>
              <a:avLst/>
              <a:gdLst/>
              <a:ahLst/>
              <a:cxnLst/>
              <a:rect l="0" t="0" r="0" b="0"/>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
          <p:nvSpPr>
            <p:cNvPr id="1829" name="Google Shape;1829;p179"/>
            <p:cNvSpPr/>
            <p:nvPr/>
          </p:nvSpPr>
          <p:spPr>
            <a:xfrm>
              <a:off x="2816875" y="2626700"/>
              <a:ext cx="703700" cy="686300"/>
            </a:xfrm>
            <a:custGeom>
              <a:avLst/>
              <a:gdLst/>
              <a:ahLst/>
              <a:cxnLst/>
              <a:rect l="0" t="0" r="0" b="0"/>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
          <p:nvSpPr>
            <p:cNvPr id="1830" name="Google Shape;1830;p179"/>
            <p:cNvSpPr/>
            <p:nvPr/>
          </p:nvSpPr>
          <p:spPr>
            <a:xfrm>
              <a:off x="3557125" y="2626700"/>
              <a:ext cx="614900" cy="685700"/>
            </a:xfrm>
            <a:custGeom>
              <a:avLst/>
              <a:gdLst/>
              <a:ahLst/>
              <a:cxnLst/>
              <a:rect l="0" t="0" r="0" b="0"/>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
          <p:nvSpPr>
            <p:cNvPr id="1831" name="Google Shape;1831;p179"/>
            <p:cNvSpPr/>
            <p:nvPr/>
          </p:nvSpPr>
          <p:spPr>
            <a:xfrm>
              <a:off x="4732275" y="2617400"/>
              <a:ext cx="582350" cy="679925"/>
            </a:xfrm>
            <a:custGeom>
              <a:avLst/>
              <a:gdLst/>
              <a:ahLst/>
              <a:cxnLst/>
              <a:rect l="0" t="0" r="0" b="0"/>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
          <p:nvSpPr>
            <p:cNvPr id="1832" name="Google Shape;1832;p179"/>
            <p:cNvSpPr/>
            <p:nvPr/>
          </p:nvSpPr>
          <p:spPr>
            <a:xfrm>
              <a:off x="5448725" y="2392725"/>
              <a:ext cx="139950" cy="905175"/>
            </a:xfrm>
            <a:custGeom>
              <a:avLst/>
              <a:gdLst/>
              <a:ahLst/>
              <a:cxnLst/>
              <a:rect l="0" t="0" r="0" b="0"/>
              <a:pathLst>
                <a:path w="5598" h="36207" extrusionOk="0">
                  <a:moveTo>
                    <a:pt x="1" y="0"/>
                  </a:moveTo>
                  <a:lnTo>
                    <a:pt x="1" y="36206"/>
                  </a:lnTo>
                  <a:lnTo>
                    <a:pt x="5598" y="36206"/>
                  </a:lnTo>
                  <a:lnTo>
                    <a:pt x="5598" y="0"/>
                  </a:lnTo>
                  <a:close/>
                </a:path>
              </a:pathLst>
            </a:custGeom>
            <a:solidFill>
              <a:srgbClr val="FFFFFF"/>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
          <p:nvSpPr>
            <p:cNvPr id="1833" name="Google Shape;1833;p179"/>
            <p:cNvSpPr/>
            <p:nvPr/>
          </p:nvSpPr>
          <p:spPr>
            <a:xfrm>
              <a:off x="1841475" y="2392725"/>
              <a:ext cx="617775" cy="904600"/>
            </a:xfrm>
            <a:custGeom>
              <a:avLst/>
              <a:gdLst/>
              <a:ahLst/>
              <a:cxnLst/>
              <a:rect l="0" t="0" r="0" b="0"/>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
          <p:nvSpPr>
            <p:cNvPr id="1834" name="Google Shape;1834;p179"/>
            <p:cNvSpPr/>
            <p:nvPr/>
          </p:nvSpPr>
          <p:spPr>
            <a:xfrm>
              <a:off x="4278825" y="2482125"/>
              <a:ext cx="369275" cy="814025"/>
            </a:xfrm>
            <a:custGeom>
              <a:avLst/>
              <a:gdLst/>
              <a:ahLst/>
              <a:cxnLst/>
              <a:rect l="0" t="0" r="0" b="0"/>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
          <p:nvSpPr>
            <p:cNvPr id="1835" name="Google Shape;1835;p179"/>
            <p:cNvSpPr/>
            <p:nvPr/>
          </p:nvSpPr>
          <p:spPr>
            <a:xfrm>
              <a:off x="5652525" y="3180600"/>
              <a:ext cx="117875" cy="117300"/>
            </a:xfrm>
            <a:custGeom>
              <a:avLst/>
              <a:gdLst/>
              <a:ahLst/>
              <a:cxnLst/>
              <a:rect l="0" t="0" r="0" b="0"/>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grpSp>
      <p:cxnSp>
        <p:nvCxnSpPr>
          <p:cNvPr id="1836" name="Google Shape;1836;p179"/>
          <p:cNvCxnSpPr/>
          <p:nvPr/>
        </p:nvCxnSpPr>
        <p:spPr>
          <a:xfrm rot="10800000">
            <a:off x="4309650" y="2255484"/>
            <a:ext cx="524700" cy="0"/>
          </a:xfrm>
          <a:prstGeom prst="straightConnector1">
            <a:avLst/>
          </a:prstGeom>
          <a:noFill/>
          <a:ln w="28575" cap="flat" cmpd="sng">
            <a:solidFill>
              <a:schemeClr val="accent6"/>
            </a:solidFill>
            <a:prstDash val="solid"/>
            <a:round/>
            <a:headEnd type="none" w="sm" len="sm"/>
            <a:tailEnd type="none" w="sm" len="sm"/>
          </a:ln>
        </p:spPr>
      </p:cxnSp>
      <p:sp>
        <p:nvSpPr>
          <p:cNvPr id="1837" name="Google Shape;1837;p179"/>
          <p:cNvSpPr txBox="1">
            <a:spLocks noGrp="1"/>
          </p:cNvSpPr>
          <p:nvPr>
            <p:ph type="subTitle" idx="1"/>
          </p:nvPr>
        </p:nvSpPr>
        <p:spPr>
          <a:xfrm>
            <a:off x="1740900" y="1801250"/>
            <a:ext cx="5662200" cy="377400"/>
          </a:xfrm>
          <a:prstGeom prst="rect">
            <a:avLst/>
          </a:prstGeom>
          <a:noFill/>
          <a:ln>
            <a:noFill/>
          </a:ln>
        </p:spPr>
        <p:txBody>
          <a:bodyPr spcFirstLastPara="1" wrap="square" lIns="68575" tIns="68575" rIns="68575" bIns="68575" anchor="b" anchorCtr="0"/>
          <a:lstStyle>
            <a:lvl1pPr marR="0" lvl="0" algn="ctr" rtl="0">
              <a:lnSpc>
                <a:spcPct val="110000"/>
              </a:lnSpc>
              <a:spcBef>
                <a:spcPts val="0"/>
              </a:spcBef>
              <a:spcAft>
                <a:spcPts val="0"/>
              </a:spcAft>
              <a:buClr>
                <a:srgbClr val="000000"/>
              </a:buClr>
              <a:buSzPts val="1200"/>
              <a:buFont typeface="Arial"/>
              <a:buNone/>
              <a:defRPr sz="1200" b="1" i="0" u="none" strike="noStrike" cap="none">
                <a:solidFill>
                  <a:srgbClr val="FFFFFF"/>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188225755"/>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matchingName="2 – Intro">
  <p:cSld name="2 – Intro">
    <p:spTree>
      <p:nvGrpSpPr>
        <p:cNvPr id="1" name="Shape 1838"/>
        <p:cNvGrpSpPr/>
        <p:nvPr/>
      </p:nvGrpSpPr>
      <p:grpSpPr>
        <a:xfrm>
          <a:off x="0" y="0"/>
          <a:ext cx="0" cy="0"/>
          <a:chOff x="0" y="0"/>
          <a:chExt cx="0" cy="0"/>
        </a:xfrm>
      </p:grpSpPr>
      <p:sp>
        <p:nvSpPr>
          <p:cNvPr id="1839" name="Google Shape;1839;p180"/>
          <p:cNvSpPr/>
          <p:nvPr/>
        </p:nvSpPr>
        <p:spPr>
          <a:xfrm>
            <a:off x="0" y="0"/>
            <a:ext cx="3066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0" name="Google Shape;1840;p180"/>
          <p:cNvSpPr txBox="1">
            <a:spLocks noGrp="1"/>
          </p:cNvSpPr>
          <p:nvPr>
            <p:ph type="title"/>
          </p:nvPr>
        </p:nvSpPr>
        <p:spPr>
          <a:xfrm>
            <a:off x="193350" y="549625"/>
            <a:ext cx="2751300" cy="1473900"/>
          </a:xfrm>
          <a:prstGeom prst="rect">
            <a:avLst/>
          </a:prstGeom>
          <a:noFill/>
          <a:ln>
            <a:noFill/>
          </a:ln>
        </p:spPr>
        <p:txBody>
          <a:bodyPr spcFirstLastPara="1" wrap="square" lIns="68575" tIns="68575" rIns="68575" bIns="68575" anchor="b" anchorCtr="0"/>
          <a:lstStyle>
            <a:lvl1pPr marR="0" lvl="0" algn="l" rtl="0">
              <a:lnSpc>
                <a:spcPct val="100000"/>
              </a:lnSpc>
              <a:spcBef>
                <a:spcPts val="0"/>
              </a:spcBef>
              <a:spcAft>
                <a:spcPts val="0"/>
              </a:spcAft>
              <a:buClr>
                <a:schemeClr val="dk1"/>
              </a:buClr>
              <a:buSzPts val="1100"/>
              <a:buFont typeface="Proxima Nova"/>
              <a:buNone/>
              <a:defRPr sz="2500" b="1"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100"/>
              <a:buFont typeface="Arial"/>
              <a:buNone/>
              <a:defRPr sz="25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25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25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25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25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25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25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2500" b="0" i="0" u="none" strike="noStrike" cap="none">
                <a:solidFill>
                  <a:srgbClr val="000000"/>
                </a:solidFill>
                <a:latin typeface="Arial"/>
                <a:ea typeface="Arial"/>
                <a:cs typeface="Arial"/>
                <a:sym typeface="Arial"/>
              </a:defRPr>
            </a:lvl9pPr>
          </a:lstStyle>
          <a:p>
            <a:endParaRPr/>
          </a:p>
        </p:txBody>
      </p:sp>
      <p:cxnSp>
        <p:nvCxnSpPr>
          <p:cNvPr id="1841" name="Google Shape;1841;p180"/>
          <p:cNvCxnSpPr/>
          <p:nvPr/>
        </p:nvCxnSpPr>
        <p:spPr>
          <a:xfrm>
            <a:off x="3066005" y="-214525"/>
            <a:ext cx="0" cy="119700"/>
          </a:xfrm>
          <a:prstGeom prst="straightConnector1">
            <a:avLst/>
          </a:prstGeom>
          <a:noFill/>
          <a:ln w="9525" cap="flat" cmpd="sng">
            <a:solidFill>
              <a:srgbClr val="FFFFFF"/>
            </a:solidFill>
            <a:prstDash val="solid"/>
            <a:round/>
            <a:headEnd type="none" w="sm" len="sm"/>
            <a:tailEnd type="none" w="sm" len="sm"/>
          </a:ln>
        </p:spPr>
      </p:cxnSp>
      <p:grpSp>
        <p:nvGrpSpPr>
          <p:cNvPr id="1842" name="Google Shape;1842;p180"/>
          <p:cNvGrpSpPr/>
          <p:nvPr/>
        </p:nvGrpSpPr>
        <p:grpSpPr>
          <a:xfrm>
            <a:off x="287525" y="4854557"/>
            <a:ext cx="634914" cy="148716"/>
            <a:chOff x="1841475" y="2392725"/>
            <a:chExt cx="3928925" cy="920275"/>
          </a:xfrm>
        </p:grpSpPr>
        <p:sp>
          <p:nvSpPr>
            <p:cNvPr id="1843" name="Google Shape;1843;p180"/>
            <p:cNvSpPr/>
            <p:nvPr/>
          </p:nvSpPr>
          <p:spPr>
            <a:xfrm>
              <a:off x="2574175" y="2392725"/>
              <a:ext cx="139950" cy="905175"/>
            </a:xfrm>
            <a:custGeom>
              <a:avLst/>
              <a:gdLst/>
              <a:ahLst/>
              <a:cxnLst/>
              <a:rect l="0" t="0" r="0" b="0"/>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
          <p:nvSpPr>
            <p:cNvPr id="1844" name="Google Shape;1844;p180"/>
            <p:cNvSpPr/>
            <p:nvPr/>
          </p:nvSpPr>
          <p:spPr>
            <a:xfrm>
              <a:off x="2816875" y="2626700"/>
              <a:ext cx="703700" cy="686300"/>
            </a:xfrm>
            <a:custGeom>
              <a:avLst/>
              <a:gdLst/>
              <a:ahLst/>
              <a:cxnLst/>
              <a:rect l="0" t="0" r="0" b="0"/>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
          <p:nvSpPr>
            <p:cNvPr id="1845" name="Google Shape;1845;p180"/>
            <p:cNvSpPr/>
            <p:nvPr/>
          </p:nvSpPr>
          <p:spPr>
            <a:xfrm>
              <a:off x="3557125" y="2626700"/>
              <a:ext cx="614900" cy="685700"/>
            </a:xfrm>
            <a:custGeom>
              <a:avLst/>
              <a:gdLst/>
              <a:ahLst/>
              <a:cxnLst/>
              <a:rect l="0" t="0" r="0" b="0"/>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
          <p:nvSpPr>
            <p:cNvPr id="1846" name="Google Shape;1846;p180"/>
            <p:cNvSpPr/>
            <p:nvPr/>
          </p:nvSpPr>
          <p:spPr>
            <a:xfrm>
              <a:off x="4732275" y="2617400"/>
              <a:ext cx="582350" cy="679925"/>
            </a:xfrm>
            <a:custGeom>
              <a:avLst/>
              <a:gdLst/>
              <a:ahLst/>
              <a:cxnLst/>
              <a:rect l="0" t="0" r="0" b="0"/>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
          <p:nvSpPr>
            <p:cNvPr id="1847" name="Google Shape;1847;p180"/>
            <p:cNvSpPr/>
            <p:nvPr/>
          </p:nvSpPr>
          <p:spPr>
            <a:xfrm>
              <a:off x="5448725" y="2392725"/>
              <a:ext cx="139950" cy="905175"/>
            </a:xfrm>
            <a:custGeom>
              <a:avLst/>
              <a:gdLst/>
              <a:ahLst/>
              <a:cxnLst/>
              <a:rect l="0" t="0" r="0" b="0"/>
              <a:pathLst>
                <a:path w="5598" h="36207" extrusionOk="0">
                  <a:moveTo>
                    <a:pt x="1" y="0"/>
                  </a:moveTo>
                  <a:lnTo>
                    <a:pt x="1" y="36206"/>
                  </a:lnTo>
                  <a:lnTo>
                    <a:pt x="5598" y="36206"/>
                  </a:lnTo>
                  <a:lnTo>
                    <a:pt x="5598" y="0"/>
                  </a:lnTo>
                  <a:close/>
                </a:path>
              </a:pathLst>
            </a:custGeom>
            <a:solidFill>
              <a:srgbClr val="FFFFFF"/>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
          <p:nvSpPr>
            <p:cNvPr id="1848" name="Google Shape;1848;p180"/>
            <p:cNvSpPr/>
            <p:nvPr/>
          </p:nvSpPr>
          <p:spPr>
            <a:xfrm>
              <a:off x="1841475" y="2392725"/>
              <a:ext cx="617775" cy="904600"/>
            </a:xfrm>
            <a:custGeom>
              <a:avLst/>
              <a:gdLst/>
              <a:ahLst/>
              <a:cxnLst/>
              <a:rect l="0" t="0" r="0" b="0"/>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
          <p:nvSpPr>
            <p:cNvPr id="1849" name="Google Shape;1849;p180"/>
            <p:cNvSpPr/>
            <p:nvPr/>
          </p:nvSpPr>
          <p:spPr>
            <a:xfrm>
              <a:off x="4278825" y="2482125"/>
              <a:ext cx="369275" cy="814025"/>
            </a:xfrm>
            <a:custGeom>
              <a:avLst/>
              <a:gdLst/>
              <a:ahLst/>
              <a:cxnLst/>
              <a:rect l="0" t="0" r="0" b="0"/>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
          <p:nvSpPr>
            <p:cNvPr id="1850" name="Google Shape;1850;p180"/>
            <p:cNvSpPr/>
            <p:nvPr/>
          </p:nvSpPr>
          <p:spPr>
            <a:xfrm>
              <a:off x="5652525" y="3180600"/>
              <a:ext cx="117875" cy="117300"/>
            </a:xfrm>
            <a:custGeom>
              <a:avLst/>
              <a:gdLst/>
              <a:ahLst/>
              <a:cxnLst/>
              <a:rect l="0" t="0" r="0" b="0"/>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grpSp>
      <p:cxnSp>
        <p:nvCxnSpPr>
          <p:cNvPr id="1851" name="Google Shape;1851;p180"/>
          <p:cNvCxnSpPr/>
          <p:nvPr/>
        </p:nvCxnSpPr>
        <p:spPr>
          <a:xfrm rot="10800000">
            <a:off x="295728" y="2131916"/>
            <a:ext cx="524700" cy="0"/>
          </a:xfrm>
          <a:prstGeom prst="straightConnector1">
            <a:avLst/>
          </a:prstGeom>
          <a:noFill/>
          <a:ln w="28575" cap="flat" cmpd="sng">
            <a:solidFill>
              <a:schemeClr val="dk1"/>
            </a:solidFill>
            <a:prstDash val="solid"/>
            <a:round/>
            <a:headEnd type="none" w="sm" len="sm"/>
            <a:tailEnd type="none" w="sm" len="sm"/>
          </a:ln>
        </p:spPr>
      </p:cxnSp>
      <p:sp>
        <p:nvSpPr>
          <p:cNvPr id="1852" name="Google Shape;1852;p180"/>
          <p:cNvSpPr txBox="1">
            <a:spLocks noGrp="1"/>
          </p:cNvSpPr>
          <p:nvPr>
            <p:ph type="subTitle" idx="1"/>
          </p:nvPr>
        </p:nvSpPr>
        <p:spPr>
          <a:xfrm>
            <a:off x="193350" y="2274300"/>
            <a:ext cx="2751300" cy="1495200"/>
          </a:xfrm>
          <a:prstGeom prst="rect">
            <a:avLst/>
          </a:prstGeom>
          <a:noFill/>
          <a:ln>
            <a:noFill/>
          </a:ln>
        </p:spPr>
        <p:txBody>
          <a:bodyPr spcFirstLastPara="1" wrap="square" lIns="68575" tIns="68575" rIns="68575" bIns="68575" anchor="t" anchorCtr="0"/>
          <a:lstStyle>
            <a:lvl1pPr marR="0" lvl="0" algn="l" rtl="0">
              <a:lnSpc>
                <a:spcPct val="110000"/>
              </a:lnSpc>
              <a:spcBef>
                <a:spcPts val="0"/>
              </a:spcBef>
              <a:spcAft>
                <a:spcPts val="0"/>
              </a:spcAft>
              <a:buClr>
                <a:srgbClr val="000000"/>
              </a:buClr>
              <a:buSzPts val="1300"/>
              <a:buFont typeface="Arial"/>
              <a:buNone/>
              <a:defRPr sz="1300" b="0" i="0" u="none" strike="noStrike" cap="none">
                <a:solidFill>
                  <a:srgbClr val="FFFFFF"/>
                </a:solidFill>
                <a:latin typeface="Proxima Nova"/>
                <a:ea typeface="Proxima Nova"/>
                <a:cs typeface="Proxima Nova"/>
                <a:sym typeface="Proxima Nova"/>
              </a:defRPr>
            </a:lvl1pPr>
            <a:lvl2pPr marR="0" lvl="1" algn="l" rtl="0">
              <a:lnSpc>
                <a:spcPct val="100000"/>
              </a:lnSpc>
              <a:spcBef>
                <a:spcPts val="15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853" name="Google Shape;1853;p180"/>
          <p:cNvSpPr txBox="1">
            <a:spLocks noGrp="1"/>
          </p:cNvSpPr>
          <p:nvPr>
            <p:ph type="body" idx="2"/>
          </p:nvPr>
        </p:nvSpPr>
        <p:spPr>
          <a:xfrm>
            <a:off x="3810675" y="549625"/>
            <a:ext cx="5047200" cy="4120200"/>
          </a:xfrm>
          <a:prstGeom prst="rect">
            <a:avLst/>
          </a:prstGeom>
          <a:noFill/>
          <a:ln>
            <a:noFill/>
          </a:ln>
        </p:spPr>
        <p:txBody>
          <a:bodyPr spcFirstLastPara="1" wrap="square" lIns="68575" tIns="68575" rIns="68575" bIns="68575" anchor="t" anchorCtr="0"/>
          <a:lstStyle>
            <a:lvl1pPr marL="457200" marR="0" lvl="0" indent="-304800" algn="l" rtl="0">
              <a:lnSpc>
                <a:spcPct val="110000"/>
              </a:lnSpc>
              <a:spcBef>
                <a:spcPts val="0"/>
              </a:spcBef>
              <a:spcAft>
                <a:spcPts val="0"/>
              </a:spcAft>
              <a:buClr>
                <a:schemeClr val="dk1"/>
              </a:buClr>
              <a:buSzPts val="1200"/>
              <a:buFont typeface="Proxima Nova"/>
              <a:buChar char="●"/>
              <a:defRPr sz="1600" b="0" i="0" u="none" strike="noStrike" cap="none">
                <a:solidFill>
                  <a:schemeClr val="dk1"/>
                </a:solidFill>
                <a:latin typeface="Proxima Nova"/>
                <a:ea typeface="Proxima Nova"/>
                <a:cs typeface="Proxima Nova"/>
                <a:sym typeface="Proxima Nova"/>
              </a:defRPr>
            </a:lvl1pPr>
            <a:lvl2pPr marL="914400" marR="0" lvl="1" indent="-304800" algn="l" rtl="0">
              <a:lnSpc>
                <a:spcPct val="110000"/>
              </a:lnSpc>
              <a:spcBef>
                <a:spcPts val="2000"/>
              </a:spcBef>
              <a:spcAft>
                <a:spcPts val="0"/>
              </a:spcAft>
              <a:buClr>
                <a:schemeClr val="dk1"/>
              </a:buClr>
              <a:buSzPts val="1200"/>
              <a:buFont typeface="Proxima Nova"/>
              <a:buChar char="○"/>
              <a:defRPr sz="1600" b="0" i="0" u="none" strike="noStrike" cap="none">
                <a:solidFill>
                  <a:schemeClr val="dk1"/>
                </a:solidFill>
                <a:latin typeface="Proxima Nova"/>
                <a:ea typeface="Proxima Nova"/>
                <a:cs typeface="Proxima Nova"/>
                <a:sym typeface="Proxima Nova"/>
              </a:defRPr>
            </a:lvl2pPr>
            <a:lvl3pPr marL="1371600" marR="0" lvl="2" indent="-304800" algn="l" rtl="0">
              <a:lnSpc>
                <a:spcPct val="110000"/>
              </a:lnSpc>
              <a:spcBef>
                <a:spcPts val="2000"/>
              </a:spcBef>
              <a:spcAft>
                <a:spcPts val="0"/>
              </a:spcAft>
              <a:buClr>
                <a:schemeClr val="dk1"/>
              </a:buClr>
              <a:buSzPts val="1200"/>
              <a:buFont typeface="Proxima Nova"/>
              <a:buChar char="■"/>
              <a:defRPr sz="1600" b="0" i="0" u="none" strike="noStrike" cap="none">
                <a:solidFill>
                  <a:schemeClr val="dk1"/>
                </a:solidFill>
                <a:latin typeface="Proxima Nova"/>
                <a:ea typeface="Proxima Nova"/>
                <a:cs typeface="Proxima Nova"/>
                <a:sym typeface="Proxima Nova"/>
              </a:defRPr>
            </a:lvl3pPr>
            <a:lvl4pPr marL="1828800" marR="0" lvl="3" indent="-304800" algn="l" rtl="0">
              <a:lnSpc>
                <a:spcPct val="110000"/>
              </a:lnSpc>
              <a:spcBef>
                <a:spcPts val="2000"/>
              </a:spcBef>
              <a:spcAft>
                <a:spcPts val="0"/>
              </a:spcAft>
              <a:buClr>
                <a:schemeClr val="dk1"/>
              </a:buClr>
              <a:buSzPts val="1200"/>
              <a:buFont typeface="Proxima Nova"/>
              <a:buChar char="●"/>
              <a:defRPr sz="1600" b="0" i="0" u="none" strike="noStrike" cap="none">
                <a:solidFill>
                  <a:schemeClr val="dk1"/>
                </a:solidFill>
                <a:latin typeface="Proxima Nova"/>
                <a:ea typeface="Proxima Nova"/>
                <a:cs typeface="Proxima Nova"/>
                <a:sym typeface="Proxima Nova"/>
              </a:defRPr>
            </a:lvl4pPr>
            <a:lvl5pPr marL="2286000" marR="0" lvl="4" indent="-304800" algn="l" rtl="0">
              <a:lnSpc>
                <a:spcPct val="110000"/>
              </a:lnSpc>
              <a:spcBef>
                <a:spcPts val="2000"/>
              </a:spcBef>
              <a:spcAft>
                <a:spcPts val="0"/>
              </a:spcAft>
              <a:buClr>
                <a:schemeClr val="dk1"/>
              </a:buClr>
              <a:buSzPts val="1200"/>
              <a:buFont typeface="Proxima Nova"/>
              <a:buChar char="○"/>
              <a:defRPr sz="1600" b="0" i="0" u="none" strike="noStrike" cap="none">
                <a:solidFill>
                  <a:schemeClr val="dk1"/>
                </a:solidFill>
                <a:latin typeface="Proxima Nova"/>
                <a:ea typeface="Proxima Nova"/>
                <a:cs typeface="Proxima Nova"/>
                <a:sym typeface="Proxima Nova"/>
              </a:defRPr>
            </a:lvl5pPr>
            <a:lvl6pPr marL="2743200" marR="0" lvl="5" indent="-304800" algn="l" rtl="0">
              <a:lnSpc>
                <a:spcPct val="110000"/>
              </a:lnSpc>
              <a:spcBef>
                <a:spcPts val="2000"/>
              </a:spcBef>
              <a:spcAft>
                <a:spcPts val="0"/>
              </a:spcAft>
              <a:buClr>
                <a:schemeClr val="dk1"/>
              </a:buClr>
              <a:buSzPts val="1200"/>
              <a:buFont typeface="Proxima Nova"/>
              <a:buChar char="■"/>
              <a:defRPr sz="1600" b="0" i="0" u="none" strike="noStrike" cap="none">
                <a:solidFill>
                  <a:schemeClr val="dk1"/>
                </a:solidFill>
                <a:latin typeface="Proxima Nova"/>
                <a:ea typeface="Proxima Nova"/>
                <a:cs typeface="Proxima Nova"/>
                <a:sym typeface="Proxima Nova"/>
              </a:defRPr>
            </a:lvl6pPr>
            <a:lvl7pPr marL="3200400" marR="0" lvl="6" indent="-304800" algn="l" rtl="0">
              <a:lnSpc>
                <a:spcPct val="110000"/>
              </a:lnSpc>
              <a:spcBef>
                <a:spcPts val="2000"/>
              </a:spcBef>
              <a:spcAft>
                <a:spcPts val="0"/>
              </a:spcAft>
              <a:buClr>
                <a:schemeClr val="dk1"/>
              </a:buClr>
              <a:buSzPts val="1200"/>
              <a:buFont typeface="Proxima Nova"/>
              <a:buChar char="●"/>
              <a:defRPr sz="1600" b="0" i="0" u="none" strike="noStrike" cap="none">
                <a:solidFill>
                  <a:schemeClr val="dk1"/>
                </a:solidFill>
                <a:latin typeface="Proxima Nova"/>
                <a:ea typeface="Proxima Nova"/>
                <a:cs typeface="Proxima Nova"/>
                <a:sym typeface="Proxima Nova"/>
              </a:defRPr>
            </a:lvl7pPr>
            <a:lvl8pPr marL="3657600" marR="0" lvl="7" indent="-304800" algn="l" rtl="0">
              <a:lnSpc>
                <a:spcPct val="110000"/>
              </a:lnSpc>
              <a:spcBef>
                <a:spcPts val="2000"/>
              </a:spcBef>
              <a:spcAft>
                <a:spcPts val="0"/>
              </a:spcAft>
              <a:buClr>
                <a:schemeClr val="dk1"/>
              </a:buClr>
              <a:buSzPts val="1200"/>
              <a:buFont typeface="Proxima Nova"/>
              <a:buChar char="○"/>
              <a:defRPr sz="1600" b="0" i="0" u="none" strike="noStrike" cap="none">
                <a:solidFill>
                  <a:schemeClr val="dk1"/>
                </a:solidFill>
                <a:latin typeface="Proxima Nova"/>
                <a:ea typeface="Proxima Nova"/>
                <a:cs typeface="Proxima Nova"/>
                <a:sym typeface="Proxima Nova"/>
              </a:defRPr>
            </a:lvl8pPr>
            <a:lvl9pPr marL="4114800" marR="0" lvl="8" indent="-304800" algn="l" rtl="0">
              <a:lnSpc>
                <a:spcPct val="110000"/>
              </a:lnSpc>
              <a:spcBef>
                <a:spcPts val="2000"/>
              </a:spcBef>
              <a:spcAft>
                <a:spcPts val="2000"/>
              </a:spcAft>
              <a:buClr>
                <a:schemeClr val="dk1"/>
              </a:buClr>
              <a:buSzPts val="1200"/>
              <a:buFont typeface="Proxima Nova"/>
              <a:buChar char="■"/>
              <a:defRPr sz="1600" b="0" i="0" u="none" strike="noStrike" cap="none">
                <a:solidFill>
                  <a:schemeClr val="dk1"/>
                </a:solidFill>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276883775"/>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matchingName="B – Design Grid">
  <p:cSld name="B – Design Grid">
    <p:spTree>
      <p:nvGrpSpPr>
        <p:cNvPr id="1" name="Shape 1854"/>
        <p:cNvGrpSpPr/>
        <p:nvPr/>
      </p:nvGrpSpPr>
      <p:grpSpPr>
        <a:xfrm>
          <a:off x="0" y="0"/>
          <a:ext cx="0" cy="0"/>
          <a:chOff x="0" y="0"/>
          <a:chExt cx="0" cy="0"/>
        </a:xfrm>
      </p:grpSpPr>
      <p:pic>
        <p:nvPicPr>
          <p:cNvPr id="1855" name="Google Shape;1855;p181"/>
          <p:cNvPicPr preferRelativeResize="0"/>
          <p:nvPr/>
        </p:nvPicPr>
        <p:blipFill rotWithShape="1">
          <a:blip r:embed="rId2">
            <a:alphaModFix/>
          </a:blip>
          <a:srcRect/>
          <a:stretch/>
        </p:blipFill>
        <p:spPr>
          <a:xfrm>
            <a:off x="0" y="1"/>
            <a:ext cx="9144000" cy="5143489"/>
          </a:xfrm>
          <a:prstGeom prst="rect">
            <a:avLst/>
          </a:prstGeom>
          <a:noFill/>
          <a:ln>
            <a:noFill/>
          </a:ln>
        </p:spPr>
      </p:pic>
      <p:sp>
        <p:nvSpPr>
          <p:cNvPr id="1856" name="Google Shape;1856;p181"/>
          <p:cNvSpPr txBox="1">
            <a:spLocks noGrp="1"/>
          </p:cNvSpPr>
          <p:nvPr>
            <p:ph type="title"/>
          </p:nvPr>
        </p:nvSpPr>
        <p:spPr>
          <a:xfrm>
            <a:off x="192475" y="151275"/>
            <a:ext cx="8663100" cy="393900"/>
          </a:xfrm>
          <a:prstGeom prst="rect">
            <a:avLst/>
          </a:prstGeom>
          <a:noFill/>
          <a:ln>
            <a:noFill/>
          </a:ln>
        </p:spPr>
        <p:txBody>
          <a:bodyPr spcFirstLastPara="1" wrap="square" lIns="68575" tIns="68575" rIns="68575" bIns="68575" anchor="t" anchorCtr="0"/>
          <a:lstStyle>
            <a:lvl1pPr marR="0" lvl="0" algn="l" rtl="0">
              <a:lnSpc>
                <a:spcPct val="100000"/>
              </a:lnSpc>
              <a:spcBef>
                <a:spcPts val="0"/>
              </a:spcBef>
              <a:spcAft>
                <a:spcPts val="0"/>
              </a:spcAft>
              <a:buClr>
                <a:srgbClr val="000000"/>
              </a:buClr>
              <a:buSzPts val="2500"/>
              <a:buFont typeface="Arial"/>
              <a:buNone/>
              <a:defRPr sz="2500" b="1"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857" name="Google Shape;1857;p181"/>
          <p:cNvGrpSpPr/>
          <p:nvPr/>
        </p:nvGrpSpPr>
        <p:grpSpPr>
          <a:xfrm>
            <a:off x="287525" y="4854557"/>
            <a:ext cx="634914" cy="148716"/>
            <a:chOff x="1841475" y="2392725"/>
            <a:chExt cx="3928925" cy="920275"/>
          </a:xfrm>
        </p:grpSpPr>
        <p:sp>
          <p:nvSpPr>
            <p:cNvPr id="1858" name="Google Shape;1858;p181"/>
            <p:cNvSpPr/>
            <p:nvPr/>
          </p:nvSpPr>
          <p:spPr>
            <a:xfrm>
              <a:off x="2574175" y="2392725"/>
              <a:ext cx="139950" cy="905175"/>
            </a:xfrm>
            <a:custGeom>
              <a:avLst/>
              <a:gdLst/>
              <a:ahLst/>
              <a:cxnLst/>
              <a:rect l="0" t="0" r="0" b="0"/>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
          <p:nvSpPr>
            <p:cNvPr id="1859" name="Google Shape;1859;p181"/>
            <p:cNvSpPr/>
            <p:nvPr/>
          </p:nvSpPr>
          <p:spPr>
            <a:xfrm>
              <a:off x="2816875" y="2626700"/>
              <a:ext cx="703700" cy="686300"/>
            </a:xfrm>
            <a:custGeom>
              <a:avLst/>
              <a:gdLst/>
              <a:ahLst/>
              <a:cxnLst/>
              <a:rect l="0" t="0" r="0" b="0"/>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
          <p:nvSpPr>
            <p:cNvPr id="1860" name="Google Shape;1860;p181"/>
            <p:cNvSpPr/>
            <p:nvPr/>
          </p:nvSpPr>
          <p:spPr>
            <a:xfrm>
              <a:off x="3557125" y="2626700"/>
              <a:ext cx="614900" cy="685700"/>
            </a:xfrm>
            <a:custGeom>
              <a:avLst/>
              <a:gdLst/>
              <a:ahLst/>
              <a:cxnLst/>
              <a:rect l="0" t="0" r="0" b="0"/>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
          <p:nvSpPr>
            <p:cNvPr id="1861" name="Google Shape;1861;p181"/>
            <p:cNvSpPr/>
            <p:nvPr/>
          </p:nvSpPr>
          <p:spPr>
            <a:xfrm>
              <a:off x="4732275" y="2617400"/>
              <a:ext cx="582350" cy="679925"/>
            </a:xfrm>
            <a:custGeom>
              <a:avLst/>
              <a:gdLst/>
              <a:ahLst/>
              <a:cxnLst/>
              <a:rect l="0" t="0" r="0" b="0"/>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
          <p:nvSpPr>
            <p:cNvPr id="1862" name="Google Shape;1862;p181"/>
            <p:cNvSpPr/>
            <p:nvPr/>
          </p:nvSpPr>
          <p:spPr>
            <a:xfrm>
              <a:off x="5448725" y="2392725"/>
              <a:ext cx="139950" cy="905175"/>
            </a:xfrm>
            <a:custGeom>
              <a:avLst/>
              <a:gdLst/>
              <a:ahLst/>
              <a:cxnLst/>
              <a:rect l="0" t="0" r="0" b="0"/>
              <a:pathLst>
                <a:path w="5598" h="36207" extrusionOk="0">
                  <a:moveTo>
                    <a:pt x="1" y="0"/>
                  </a:moveTo>
                  <a:lnTo>
                    <a:pt x="1" y="36206"/>
                  </a:lnTo>
                  <a:lnTo>
                    <a:pt x="5598" y="36206"/>
                  </a:lnTo>
                  <a:lnTo>
                    <a:pt x="5598" y="0"/>
                  </a:lnTo>
                  <a:close/>
                </a:path>
              </a:pathLst>
            </a:custGeom>
            <a:solidFill>
              <a:srgbClr val="008774"/>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
          <p:nvSpPr>
            <p:cNvPr id="1863" name="Google Shape;1863;p181"/>
            <p:cNvSpPr/>
            <p:nvPr/>
          </p:nvSpPr>
          <p:spPr>
            <a:xfrm>
              <a:off x="1841475" y="2392725"/>
              <a:ext cx="617775" cy="904600"/>
            </a:xfrm>
            <a:custGeom>
              <a:avLst/>
              <a:gdLst/>
              <a:ahLst/>
              <a:cxnLst/>
              <a:rect l="0" t="0" r="0" b="0"/>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
          <p:nvSpPr>
            <p:cNvPr id="1864" name="Google Shape;1864;p181"/>
            <p:cNvSpPr/>
            <p:nvPr/>
          </p:nvSpPr>
          <p:spPr>
            <a:xfrm>
              <a:off x="4278825" y="2482125"/>
              <a:ext cx="369275" cy="814025"/>
            </a:xfrm>
            <a:custGeom>
              <a:avLst/>
              <a:gdLst/>
              <a:ahLst/>
              <a:cxnLst/>
              <a:rect l="0" t="0" r="0" b="0"/>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
          <p:nvSpPr>
            <p:cNvPr id="1865" name="Google Shape;1865;p181"/>
            <p:cNvSpPr/>
            <p:nvPr/>
          </p:nvSpPr>
          <p:spPr>
            <a:xfrm>
              <a:off x="5652525" y="3180600"/>
              <a:ext cx="117875" cy="117300"/>
            </a:xfrm>
            <a:custGeom>
              <a:avLst/>
              <a:gdLst/>
              <a:ahLst/>
              <a:cxnLst/>
              <a:rect l="0" t="0" r="0" b="0"/>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grpSp>
    </p:spTree>
    <p:extLst>
      <p:ext uri="{BB962C8B-B14F-4D97-AF65-F5344CB8AC3E}">
        <p14:creationId xmlns:p14="http://schemas.microsoft.com/office/powerpoint/2010/main" val="3756054059"/>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matchingName="C – Night Mode">
  <p:cSld name="C – Night Mode">
    <p:bg>
      <p:bgPr>
        <a:solidFill>
          <a:schemeClr val="dk1"/>
        </a:solidFill>
        <a:effectLst/>
      </p:bgPr>
    </p:bg>
    <p:spTree>
      <p:nvGrpSpPr>
        <p:cNvPr id="1" name="Shape 1866"/>
        <p:cNvGrpSpPr/>
        <p:nvPr/>
      </p:nvGrpSpPr>
      <p:grpSpPr>
        <a:xfrm>
          <a:off x="0" y="0"/>
          <a:ext cx="0" cy="0"/>
          <a:chOff x="0" y="0"/>
          <a:chExt cx="0" cy="0"/>
        </a:xfrm>
      </p:grpSpPr>
      <p:sp>
        <p:nvSpPr>
          <p:cNvPr id="1867" name="Google Shape;1867;p182"/>
          <p:cNvSpPr txBox="1">
            <a:spLocks noGrp="1"/>
          </p:cNvSpPr>
          <p:nvPr>
            <p:ph type="title"/>
          </p:nvPr>
        </p:nvSpPr>
        <p:spPr>
          <a:xfrm>
            <a:off x="192475" y="151275"/>
            <a:ext cx="8663100" cy="393900"/>
          </a:xfrm>
          <a:prstGeom prst="rect">
            <a:avLst/>
          </a:prstGeom>
          <a:noFill/>
          <a:ln>
            <a:noFill/>
          </a:ln>
        </p:spPr>
        <p:txBody>
          <a:bodyPr spcFirstLastPara="1" wrap="square" lIns="68575" tIns="68575" rIns="68575" bIns="68575" anchor="t" anchorCtr="0"/>
          <a:lstStyle>
            <a:lvl1pPr marR="0" lvl="0" algn="l" rtl="0">
              <a:lnSpc>
                <a:spcPct val="100000"/>
              </a:lnSpc>
              <a:spcBef>
                <a:spcPts val="0"/>
              </a:spcBef>
              <a:spcAft>
                <a:spcPts val="0"/>
              </a:spcAft>
              <a:buClr>
                <a:srgbClr val="000000"/>
              </a:buClr>
              <a:buSzPts val="2500"/>
              <a:buFont typeface="Arial"/>
              <a:buNone/>
              <a:defRPr sz="2500" b="1" i="0" u="none" strike="noStrike" cap="none">
                <a:solidFill>
                  <a:srgbClr val="FFFFFF"/>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868" name="Google Shape;1868;p182"/>
          <p:cNvGrpSpPr/>
          <p:nvPr/>
        </p:nvGrpSpPr>
        <p:grpSpPr>
          <a:xfrm>
            <a:off x="287525" y="4854557"/>
            <a:ext cx="634914" cy="148716"/>
            <a:chOff x="1841475" y="2392725"/>
            <a:chExt cx="3928925" cy="920275"/>
          </a:xfrm>
        </p:grpSpPr>
        <p:sp>
          <p:nvSpPr>
            <p:cNvPr id="1869" name="Google Shape;1869;p182"/>
            <p:cNvSpPr/>
            <p:nvPr/>
          </p:nvSpPr>
          <p:spPr>
            <a:xfrm>
              <a:off x="2574175" y="2392725"/>
              <a:ext cx="139950" cy="905175"/>
            </a:xfrm>
            <a:custGeom>
              <a:avLst/>
              <a:gdLst/>
              <a:ahLst/>
              <a:cxnLst/>
              <a:rect l="0" t="0" r="0" b="0"/>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
          <p:nvSpPr>
            <p:cNvPr id="1870" name="Google Shape;1870;p182"/>
            <p:cNvSpPr/>
            <p:nvPr/>
          </p:nvSpPr>
          <p:spPr>
            <a:xfrm>
              <a:off x="2816875" y="2626700"/>
              <a:ext cx="703700" cy="686300"/>
            </a:xfrm>
            <a:custGeom>
              <a:avLst/>
              <a:gdLst/>
              <a:ahLst/>
              <a:cxnLst/>
              <a:rect l="0" t="0" r="0" b="0"/>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
          <p:nvSpPr>
            <p:cNvPr id="1871" name="Google Shape;1871;p182"/>
            <p:cNvSpPr/>
            <p:nvPr/>
          </p:nvSpPr>
          <p:spPr>
            <a:xfrm>
              <a:off x="3557125" y="2626700"/>
              <a:ext cx="614900" cy="685700"/>
            </a:xfrm>
            <a:custGeom>
              <a:avLst/>
              <a:gdLst/>
              <a:ahLst/>
              <a:cxnLst/>
              <a:rect l="0" t="0" r="0" b="0"/>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
          <p:nvSpPr>
            <p:cNvPr id="1872" name="Google Shape;1872;p182"/>
            <p:cNvSpPr/>
            <p:nvPr/>
          </p:nvSpPr>
          <p:spPr>
            <a:xfrm>
              <a:off x="4732275" y="2617400"/>
              <a:ext cx="582350" cy="679925"/>
            </a:xfrm>
            <a:custGeom>
              <a:avLst/>
              <a:gdLst/>
              <a:ahLst/>
              <a:cxnLst/>
              <a:rect l="0" t="0" r="0" b="0"/>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
          <p:nvSpPr>
            <p:cNvPr id="1873" name="Google Shape;1873;p182"/>
            <p:cNvSpPr/>
            <p:nvPr/>
          </p:nvSpPr>
          <p:spPr>
            <a:xfrm>
              <a:off x="5448725" y="2392725"/>
              <a:ext cx="139950" cy="905175"/>
            </a:xfrm>
            <a:custGeom>
              <a:avLst/>
              <a:gdLst/>
              <a:ahLst/>
              <a:cxnLst/>
              <a:rect l="0" t="0" r="0" b="0"/>
              <a:pathLst>
                <a:path w="5598" h="36207" extrusionOk="0">
                  <a:moveTo>
                    <a:pt x="1" y="0"/>
                  </a:moveTo>
                  <a:lnTo>
                    <a:pt x="1" y="36206"/>
                  </a:lnTo>
                  <a:lnTo>
                    <a:pt x="5598" y="36206"/>
                  </a:lnTo>
                  <a:lnTo>
                    <a:pt x="5598" y="0"/>
                  </a:lnTo>
                  <a:close/>
                </a:path>
              </a:pathLst>
            </a:custGeom>
            <a:solidFill>
              <a:srgbClr val="FFFFFF"/>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
          <p:nvSpPr>
            <p:cNvPr id="1874" name="Google Shape;1874;p182"/>
            <p:cNvSpPr/>
            <p:nvPr/>
          </p:nvSpPr>
          <p:spPr>
            <a:xfrm>
              <a:off x="1841475" y="2392725"/>
              <a:ext cx="617775" cy="904600"/>
            </a:xfrm>
            <a:custGeom>
              <a:avLst/>
              <a:gdLst/>
              <a:ahLst/>
              <a:cxnLst/>
              <a:rect l="0" t="0" r="0" b="0"/>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
          <p:nvSpPr>
            <p:cNvPr id="1875" name="Google Shape;1875;p182"/>
            <p:cNvSpPr/>
            <p:nvPr/>
          </p:nvSpPr>
          <p:spPr>
            <a:xfrm>
              <a:off x="4278825" y="2482125"/>
              <a:ext cx="369275" cy="814025"/>
            </a:xfrm>
            <a:custGeom>
              <a:avLst/>
              <a:gdLst/>
              <a:ahLst/>
              <a:cxnLst/>
              <a:rect l="0" t="0" r="0" b="0"/>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
          <p:nvSpPr>
            <p:cNvPr id="1876" name="Google Shape;1876;p182"/>
            <p:cNvSpPr/>
            <p:nvPr/>
          </p:nvSpPr>
          <p:spPr>
            <a:xfrm>
              <a:off x="5652525" y="3180600"/>
              <a:ext cx="117875" cy="117300"/>
            </a:xfrm>
            <a:custGeom>
              <a:avLst/>
              <a:gdLst/>
              <a:ahLst/>
              <a:cxnLst/>
              <a:rect l="0" t="0" r="0" b="0"/>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grpSp>
    </p:spTree>
    <p:extLst>
      <p:ext uri="{BB962C8B-B14F-4D97-AF65-F5344CB8AC3E}">
        <p14:creationId xmlns:p14="http://schemas.microsoft.com/office/powerpoint/2010/main" val="830219278"/>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matchingName="4 – Sidebar">
  <p:cSld name="4 – Sidebar">
    <p:spTree>
      <p:nvGrpSpPr>
        <p:cNvPr id="1" name="Shape 1877"/>
        <p:cNvGrpSpPr/>
        <p:nvPr/>
      </p:nvGrpSpPr>
      <p:grpSpPr>
        <a:xfrm>
          <a:off x="0" y="0"/>
          <a:ext cx="0" cy="0"/>
          <a:chOff x="0" y="0"/>
          <a:chExt cx="0" cy="0"/>
        </a:xfrm>
      </p:grpSpPr>
      <p:cxnSp>
        <p:nvCxnSpPr>
          <p:cNvPr id="1878" name="Google Shape;1878;p183"/>
          <p:cNvCxnSpPr/>
          <p:nvPr/>
        </p:nvCxnSpPr>
        <p:spPr>
          <a:xfrm rot="10800000">
            <a:off x="6081375" y="905700"/>
            <a:ext cx="0" cy="3764400"/>
          </a:xfrm>
          <a:prstGeom prst="straightConnector1">
            <a:avLst/>
          </a:prstGeom>
          <a:noFill/>
          <a:ln w="19050" cap="flat" cmpd="sng">
            <a:solidFill>
              <a:srgbClr val="D9D9D9"/>
            </a:solidFill>
            <a:prstDash val="solid"/>
            <a:round/>
            <a:headEnd type="none" w="sm" len="sm"/>
            <a:tailEnd type="none" w="sm" len="sm"/>
          </a:ln>
        </p:spPr>
      </p:cxnSp>
      <p:sp>
        <p:nvSpPr>
          <p:cNvPr id="1879" name="Google Shape;1879;p183"/>
          <p:cNvSpPr txBox="1">
            <a:spLocks noGrp="1"/>
          </p:cNvSpPr>
          <p:nvPr>
            <p:ph type="title"/>
          </p:nvPr>
        </p:nvSpPr>
        <p:spPr>
          <a:xfrm>
            <a:off x="192475" y="151275"/>
            <a:ext cx="8663100" cy="393900"/>
          </a:xfrm>
          <a:prstGeom prst="rect">
            <a:avLst/>
          </a:prstGeom>
          <a:noFill/>
          <a:ln>
            <a:noFill/>
          </a:ln>
        </p:spPr>
        <p:txBody>
          <a:bodyPr spcFirstLastPara="1" wrap="square" lIns="68575" tIns="68575" rIns="68575" bIns="68575" anchor="t" anchorCtr="0"/>
          <a:lstStyle>
            <a:lvl1pPr marR="0" lvl="0" algn="l" rtl="0">
              <a:lnSpc>
                <a:spcPct val="100000"/>
              </a:lnSpc>
              <a:spcBef>
                <a:spcPts val="0"/>
              </a:spcBef>
              <a:spcAft>
                <a:spcPts val="0"/>
              </a:spcAft>
              <a:buClr>
                <a:srgbClr val="000000"/>
              </a:buClr>
              <a:buSzPts val="2500"/>
              <a:buFont typeface="Arial"/>
              <a:buNone/>
              <a:defRPr sz="2500" b="1"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880" name="Google Shape;1880;p183"/>
          <p:cNvGrpSpPr/>
          <p:nvPr/>
        </p:nvGrpSpPr>
        <p:grpSpPr>
          <a:xfrm>
            <a:off x="287525" y="4854557"/>
            <a:ext cx="634914" cy="148716"/>
            <a:chOff x="1841475" y="2392725"/>
            <a:chExt cx="3928925" cy="920275"/>
          </a:xfrm>
        </p:grpSpPr>
        <p:sp>
          <p:nvSpPr>
            <p:cNvPr id="1881" name="Google Shape;1881;p183"/>
            <p:cNvSpPr/>
            <p:nvPr/>
          </p:nvSpPr>
          <p:spPr>
            <a:xfrm>
              <a:off x="2574175" y="2392725"/>
              <a:ext cx="139950" cy="905175"/>
            </a:xfrm>
            <a:custGeom>
              <a:avLst/>
              <a:gdLst/>
              <a:ahLst/>
              <a:cxnLst/>
              <a:rect l="0" t="0" r="0" b="0"/>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
          <p:nvSpPr>
            <p:cNvPr id="1882" name="Google Shape;1882;p183"/>
            <p:cNvSpPr/>
            <p:nvPr/>
          </p:nvSpPr>
          <p:spPr>
            <a:xfrm>
              <a:off x="2816875" y="2626700"/>
              <a:ext cx="703700" cy="686300"/>
            </a:xfrm>
            <a:custGeom>
              <a:avLst/>
              <a:gdLst/>
              <a:ahLst/>
              <a:cxnLst/>
              <a:rect l="0" t="0" r="0" b="0"/>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
          <p:nvSpPr>
            <p:cNvPr id="1883" name="Google Shape;1883;p183"/>
            <p:cNvSpPr/>
            <p:nvPr/>
          </p:nvSpPr>
          <p:spPr>
            <a:xfrm>
              <a:off x="3557125" y="2626700"/>
              <a:ext cx="614900" cy="685700"/>
            </a:xfrm>
            <a:custGeom>
              <a:avLst/>
              <a:gdLst/>
              <a:ahLst/>
              <a:cxnLst/>
              <a:rect l="0" t="0" r="0" b="0"/>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
          <p:nvSpPr>
            <p:cNvPr id="1884" name="Google Shape;1884;p183"/>
            <p:cNvSpPr/>
            <p:nvPr/>
          </p:nvSpPr>
          <p:spPr>
            <a:xfrm>
              <a:off x="4732275" y="2617400"/>
              <a:ext cx="582350" cy="679925"/>
            </a:xfrm>
            <a:custGeom>
              <a:avLst/>
              <a:gdLst/>
              <a:ahLst/>
              <a:cxnLst/>
              <a:rect l="0" t="0" r="0" b="0"/>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
          <p:nvSpPr>
            <p:cNvPr id="1885" name="Google Shape;1885;p183"/>
            <p:cNvSpPr/>
            <p:nvPr/>
          </p:nvSpPr>
          <p:spPr>
            <a:xfrm>
              <a:off x="5448725" y="2392725"/>
              <a:ext cx="139950" cy="905175"/>
            </a:xfrm>
            <a:custGeom>
              <a:avLst/>
              <a:gdLst/>
              <a:ahLst/>
              <a:cxnLst/>
              <a:rect l="0" t="0" r="0" b="0"/>
              <a:pathLst>
                <a:path w="5598" h="36207" extrusionOk="0">
                  <a:moveTo>
                    <a:pt x="1" y="0"/>
                  </a:moveTo>
                  <a:lnTo>
                    <a:pt x="1" y="36206"/>
                  </a:lnTo>
                  <a:lnTo>
                    <a:pt x="5598" y="36206"/>
                  </a:lnTo>
                  <a:lnTo>
                    <a:pt x="5598" y="0"/>
                  </a:lnTo>
                  <a:close/>
                </a:path>
              </a:pathLst>
            </a:custGeom>
            <a:solidFill>
              <a:srgbClr val="008774"/>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
          <p:nvSpPr>
            <p:cNvPr id="1886" name="Google Shape;1886;p183"/>
            <p:cNvSpPr/>
            <p:nvPr/>
          </p:nvSpPr>
          <p:spPr>
            <a:xfrm>
              <a:off x="1841475" y="2392725"/>
              <a:ext cx="617775" cy="904600"/>
            </a:xfrm>
            <a:custGeom>
              <a:avLst/>
              <a:gdLst/>
              <a:ahLst/>
              <a:cxnLst/>
              <a:rect l="0" t="0" r="0" b="0"/>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
          <p:nvSpPr>
            <p:cNvPr id="1887" name="Google Shape;1887;p183"/>
            <p:cNvSpPr/>
            <p:nvPr/>
          </p:nvSpPr>
          <p:spPr>
            <a:xfrm>
              <a:off x="4278825" y="2482125"/>
              <a:ext cx="369275" cy="814025"/>
            </a:xfrm>
            <a:custGeom>
              <a:avLst/>
              <a:gdLst/>
              <a:ahLst/>
              <a:cxnLst/>
              <a:rect l="0" t="0" r="0" b="0"/>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
          <p:nvSpPr>
            <p:cNvPr id="1888" name="Google Shape;1888;p183"/>
            <p:cNvSpPr/>
            <p:nvPr/>
          </p:nvSpPr>
          <p:spPr>
            <a:xfrm>
              <a:off x="5652525" y="3180600"/>
              <a:ext cx="117875" cy="117300"/>
            </a:xfrm>
            <a:custGeom>
              <a:avLst/>
              <a:gdLst/>
              <a:ahLst/>
              <a:cxnLst/>
              <a:rect l="0" t="0" r="0" b="0"/>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grpSp>
      <p:cxnSp>
        <p:nvCxnSpPr>
          <p:cNvPr id="1889" name="Google Shape;1889;p183"/>
          <p:cNvCxnSpPr/>
          <p:nvPr/>
        </p:nvCxnSpPr>
        <p:spPr>
          <a:xfrm>
            <a:off x="6078286" y="-214525"/>
            <a:ext cx="0" cy="119700"/>
          </a:xfrm>
          <a:prstGeom prst="straightConnector1">
            <a:avLst/>
          </a:prstGeom>
          <a:noFill/>
          <a:ln w="9525" cap="flat" cmpd="sng">
            <a:solidFill>
              <a:srgbClr val="D9D9D9"/>
            </a:solidFill>
            <a:prstDash val="solid"/>
            <a:round/>
            <a:headEnd type="none" w="sm" len="sm"/>
            <a:tailEnd type="none" w="sm" len="sm"/>
          </a:ln>
        </p:spPr>
      </p:cxnSp>
      <p:sp>
        <p:nvSpPr>
          <p:cNvPr id="1890" name="Google Shape;1890;p183"/>
          <p:cNvSpPr txBox="1">
            <a:spLocks noGrp="1"/>
          </p:cNvSpPr>
          <p:nvPr>
            <p:ph type="body" idx="1"/>
          </p:nvPr>
        </p:nvSpPr>
        <p:spPr>
          <a:xfrm>
            <a:off x="192475" y="900400"/>
            <a:ext cx="5618700" cy="3769500"/>
          </a:xfrm>
          <a:prstGeom prst="rect">
            <a:avLst/>
          </a:prstGeom>
          <a:noFill/>
          <a:ln>
            <a:noFill/>
          </a:ln>
        </p:spPr>
        <p:txBody>
          <a:bodyPr spcFirstLastPara="1" wrap="square" lIns="68575" tIns="68575" rIns="68575" bIns="68575" anchor="t" anchorCtr="0"/>
          <a:lstStyle>
            <a:lvl1pPr marL="457200" marR="0" lvl="0" indent="-298450" algn="l" rtl="0">
              <a:lnSpc>
                <a:spcPct val="110000"/>
              </a:lnSpc>
              <a:spcBef>
                <a:spcPts val="0"/>
              </a:spcBef>
              <a:spcAft>
                <a:spcPts val="0"/>
              </a:spcAft>
              <a:buClr>
                <a:schemeClr val="dk1"/>
              </a:buClr>
              <a:buSzPts val="1100"/>
              <a:buFont typeface="Proxima Nova"/>
              <a:buChar char="●"/>
              <a:defRPr sz="1400" b="0" i="0" u="none" strike="noStrike" cap="none">
                <a:solidFill>
                  <a:schemeClr val="dk1"/>
                </a:solidFill>
                <a:latin typeface="Proxima Nova"/>
                <a:ea typeface="Proxima Nova"/>
                <a:cs typeface="Proxima Nova"/>
                <a:sym typeface="Proxima Nova"/>
              </a:defRPr>
            </a:lvl1pPr>
            <a:lvl2pPr marL="914400" marR="0" lvl="1" indent="-298450" algn="l" rtl="0">
              <a:lnSpc>
                <a:spcPct val="110000"/>
              </a:lnSpc>
              <a:spcBef>
                <a:spcPts val="1000"/>
              </a:spcBef>
              <a:spcAft>
                <a:spcPts val="0"/>
              </a:spcAft>
              <a:buClr>
                <a:schemeClr val="dk1"/>
              </a:buClr>
              <a:buSzPts val="1100"/>
              <a:buFont typeface="Proxima Nova"/>
              <a:buChar char="○"/>
              <a:defRPr sz="1400" b="0" i="0" u="none" strike="noStrike" cap="none">
                <a:solidFill>
                  <a:schemeClr val="dk1"/>
                </a:solidFill>
                <a:latin typeface="Proxima Nova"/>
                <a:ea typeface="Proxima Nova"/>
                <a:cs typeface="Proxima Nova"/>
                <a:sym typeface="Proxima Nova"/>
              </a:defRPr>
            </a:lvl2pPr>
            <a:lvl3pPr marL="1371600" marR="0" lvl="2" indent="-298450" algn="l" rtl="0">
              <a:lnSpc>
                <a:spcPct val="110000"/>
              </a:lnSpc>
              <a:spcBef>
                <a:spcPts val="1000"/>
              </a:spcBef>
              <a:spcAft>
                <a:spcPts val="0"/>
              </a:spcAft>
              <a:buClr>
                <a:schemeClr val="dk1"/>
              </a:buClr>
              <a:buSzPts val="1100"/>
              <a:buFont typeface="Proxima Nova"/>
              <a:buChar char="■"/>
              <a:defRPr sz="1400" b="0" i="0" u="none" strike="noStrike" cap="none">
                <a:solidFill>
                  <a:schemeClr val="dk1"/>
                </a:solidFill>
                <a:latin typeface="Proxima Nova"/>
                <a:ea typeface="Proxima Nova"/>
                <a:cs typeface="Proxima Nova"/>
                <a:sym typeface="Proxima Nova"/>
              </a:defRPr>
            </a:lvl3pPr>
            <a:lvl4pPr marL="1828800" marR="0" lvl="3" indent="-298450" algn="l" rtl="0">
              <a:lnSpc>
                <a:spcPct val="110000"/>
              </a:lnSpc>
              <a:spcBef>
                <a:spcPts val="1000"/>
              </a:spcBef>
              <a:spcAft>
                <a:spcPts val="0"/>
              </a:spcAft>
              <a:buClr>
                <a:schemeClr val="dk1"/>
              </a:buClr>
              <a:buSzPts val="1100"/>
              <a:buFont typeface="Proxima Nova"/>
              <a:buChar char="●"/>
              <a:defRPr sz="1400" b="0" i="0" u="none" strike="noStrike" cap="none">
                <a:solidFill>
                  <a:schemeClr val="dk1"/>
                </a:solidFill>
                <a:latin typeface="Proxima Nova"/>
                <a:ea typeface="Proxima Nova"/>
                <a:cs typeface="Proxima Nova"/>
                <a:sym typeface="Proxima Nova"/>
              </a:defRPr>
            </a:lvl4pPr>
            <a:lvl5pPr marL="2286000" marR="0" lvl="4" indent="-298450" algn="l" rtl="0">
              <a:lnSpc>
                <a:spcPct val="110000"/>
              </a:lnSpc>
              <a:spcBef>
                <a:spcPts val="1000"/>
              </a:spcBef>
              <a:spcAft>
                <a:spcPts val="0"/>
              </a:spcAft>
              <a:buClr>
                <a:schemeClr val="dk1"/>
              </a:buClr>
              <a:buSzPts val="1100"/>
              <a:buFont typeface="Proxima Nova"/>
              <a:buChar char="○"/>
              <a:defRPr sz="1400" b="0" i="0" u="none" strike="noStrike" cap="none">
                <a:solidFill>
                  <a:schemeClr val="dk1"/>
                </a:solidFill>
                <a:latin typeface="Proxima Nova"/>
                <a:ea typeface="Proxima Nova"/>
                <a:cs typeface="Proxima Nova"/>
                <a:sym typeface="Proxima Nova"/>
              </a:defRPr>
            </a:lvl5pPr>
            <a:lvl6pPr marL="2743200" marR="0" lvl="5" indent="-298450" algn="l" rtl="0">
              <a:lnSpc>
                <a:spcPct val="110000"/>
              </a:lnSpc>
              <a:spcBef>
                <a:spcPts val="1000"/>
              </a:spcBef>
              <a:spcAft>
                <a:spcPts val="0"/>
              </a:spcAft>
              <a:buClr>
                <a:schemeClr val="dk1"/>
              </a:buClr>
              <a:buSzPts val="1100"/>
              <a:buFont typeface="Proxima Nova"/>
              <a:buChar char="■"/>
              <a:defRPr sz="1400" b="0" i="0" u="none" strike="noStrike" cap="none">
                <a:solidFill>
                  <a:schemeClr val="dk1"/>
                </a:solidFill>
                <a:latin typeface="Proxima Nova"/>
                <a:ea typeface="Proxima Nova"/>
                <a:cs typeface="Proxima Nova"/>
                <a:sym typeface="Proxima Nova"/>
              </a:defRPr>
            </a:lvl6pPr>
            <a:lvl7pPr marL="3200400" marR="0" lvl="6" indent="-298450" algn="l" rtl="0">
              <a:lnSpc>
                <a:spcPct val="110000"/>
              </a:lnSpc>
              <a:spcBef>
                <a:spcPts val="1000"/>
              </a:spcBef>
              <a:spcAft>
                <a:spcPts val="0"/>
              </a:spcAft>
              <a:buClr>
                <a:schemeClr val="dk1"/>
              </a:buClr>
              <a:buSzPts val="1100"/>
              <a:buFont typeface="Proxima Nova"/>
              <a:buChar char="●"/>
              <a:defRPr sz="1400" b="0" i="0" u="none" strike="noStrike" cap="none">
                <a:solidFill>
                  <a:schemeClr val="dk1"/>
                </a:solidFill>
                <a:latin typeface="Proxima Nova"/>
                <a:ea typeface="Proxima Nova"/>
                <a:cs typeface="Proxima Nova"/>
                <a:sym typeface="Proxima Nova"/>
              </a:defRPr>
            </a:lvl7pPr>
            <a:lvl8pPr marL="3657600" marR="0" lvl="7" indent="-298450" algn="l" rtl="0">
              <a:lnSpc>
                <a:spcPct val="110000"/>
              </a:lnSpc>
              <a:spcBef>
                <a:spcPts val="1000"/>
              </a:spcBef>
              <a:spcAft>
                <a:spcPts val="0"/>
              </a:spcAft>
              <a:buClr>
                <a:schemeClr val="dk1"/>
              </a:buClr>
              <a:buSzPts val="1100"/>
              <a:buFont typeface="Proxima Nova"/>
              <a:buChar char="○"/>
              <a:defRPr sz="1400" b="0" i="0" u="none" strike="noStrike" cap="none">
                <a:solidFill>
                  <a:schemeClr val="dk1"/>
                </a:solidFill>
                <a:latin typeface="Proxima Nova"/>
                <a:ea typeface="Proxima Nova"/>
                <a:cs typeface="Proxima Nova"/>
                <a:sym typeface="Proxima Nova"/>
              </a:defRPr>
            </a:lvl8pPr>
            <a:lvl9pPr marL="4114800" marR="0" lvl="8" indent="-298450" algn="l" rtl="0">
              <a:lnSpc>
                <a:spcPct val="110000"/>
              </a:lnSpc>
              <a:spcBef>
                <a:spcPts val="1000"/>
              </a:spcBef>
              <a:spcAft>
                <a:spcPts val="1000"/>
              </a:spcAft>
              <a:buClr>
                <a:schemeClr val="dk1"/>
              </a:buClr>
              <a:buSzPts val="1100"/>
              <a:buFont typeface="Proxima Nova"/>
              <a:buChar char="■"/>
              <a:defRPr sz="1400" b="0" i="0" u="none" strike="noStrike" cap="none">
                <a:solidFill>
                  <a:schemeClr val="dk1"/>
                </a:solidFill>
                <a:latin typeface="Proxima Nova"/>
                <a:ea typeface="Proxima Nova"/>
                <a:cs typeface="Proxima Nova"/>
                <a:sym typeface="Proxima Nova"/>
              </a:defRPr>
            </a:lvl9pPr>
          </a:lstStyle>
          <a:p>
            <a:endParaRPr/>
          </a:p>
        </p:txBody>
      </p:sp>
      <p:sp>
        <p:nvSpPr>
          <p:cNvPr id="1891" name="Google Shape;1891;p183"/>
          <p:cNvSpPr txBox="1">
            <a:spLocks noGrp="1"/>
          </p:cNvSpPr>
          <p:nvPr>
            <p:ph type="body" idx="2"/>
          </p:nvPr>
        </p:nvSpPr>
        <p:spPr>
          <a:xfrm>
            <a:off x="6222125" y="900400"/>
            <a:ext cx="2729400" cy="3769500"/>
          </a:xfrm>
          <a:prstGeom prst="rect">
            <a:avLst/>
          </a:prstGeom>
          <a:noFill/>
          <a:ln>
            <a:noFill/>
          </a:ln>
        </p:spPr>
        <p:txBody>
          <a:bodyPr spcFirstLastPara="1" wrap="square" lIns="68575" tIns="68575" rIns="68575" bIns="68575" anchor="t" anchorCtr="0"/>
          <a:lstStyle>
            <a:lvl1pPr marL="457200" marR="0" lvl="0" indent="-292100" algn="l" rtl="0">
              <a:lnSpc>
                <a:spcPct val="110000"/>
              </a:lnSpc>
              <a:spcBef>
                <a:spcPts val="0"/>
              </a:spcBef>
              <a:spcAft>
                <a:spcPts val="0"/>
              </a:spcAft>
              <a:buClr>
                <a:schemeClr val="lt2"/>
              </a:buClr>
              <a:buSzPts val="1000"/>
              <a:buFont typeface="Proxima Nova"/>
              <a:buChar char="●"/>
              <a:defRPr sz="1300" b="1" i="0" u="none" strike="noStrike" cap="none">
                <a:solidFill>
                  <a:schemeClr val="lt2"/>
                </a:solidFill>
                <a:latin typeface="Proxima Nova"/>
                <a:ea typeface="Proxima Nova"/>
                <a:cs typeface="Proxima Nova"/>
                <a:sym typeface="Proxima Nova"/>
              </a:defRPr>
            </a:lvl1pPr>
            <a:lvl2pPr marL="914400" marR="0" lvl="1" indent="-292100" algn="l" rtl="0">
              <a:lnSpc>
                <a:spcPct val="110000"/>
              </a:lnSpc>
              <a:spcBef>
                <a:spcPts val="2000"/>
              </a:spcBef>
              <a:spcAft>
                <a:spcPts val="0"/>
              </a:spcAft>
              <a:buClr>
                <a:schemeClr val="lt2"/>
              </a:buClr>
              <a:buSzPts val="1000"/>
              <a:buFont typeface="Proxima Nova"/>
              <a:buChar char="○"/>
              <a:defRPr sz="1300" b="1" i="0" u="none" strike="noStrike" cap="none">
                <a:solidFill>
                  <a:schemeClr val="lt2"/>
                </a:solidFill>
                <a:latin typeface="Proxima Nova"/>
                <a:ea typeface="Proxima Nova"/>
                <a:cs typeface="Proxima Nova"/>
                <a:sym typeface="Proxima Nova"/>
              </a:defRPr>
            </a:lvl2pPr>
            <a:lvl3pPr marL="1371600" marR="0" lvl="2" indent="-292100" algn="l" rtl="0">
              <a:lnSpc>
                <a:spcPct val="110000"/>
              </a:lnSpc>
              <a:spcBef>
                <a:spcPts val="2000"/>
              </a:spcBef>
              <a:spcAft>
                <a:spcPts val="0"/>
              </a:spcAft>
              <a:buClr>
                <a:schemeClr val="lt2"/>
              </a:buClr>
              <a:buSzPts val="1000"/>
              <a:buFont typeface="Proxima Nova"/>
              <a:buChar char="■"/>
              <a:defRPr sz="1300" b="1" i="0" u="none" strike="noStrike" cap="none">
                <a:solidFill>
                  <a:schemeClr val="lt2"/>
                </a:solidFill>
                <a:latin typeface="Proxima Nova"/>
                <a:ea typeface="Proxima Nova"/>
                <a:cs typeface="Proxima Nova"/>
                <a:sym typeface="Proxima Nova"/>
              </a:defRPr>
            </a:lvl3pPr>
            <a:lvl4pPr marL="1828800" marR="0" lvl="3" indent="-292100" algn="l" rtl="0">
              <a:lnSpc>
                <a:spcPct val="110000"/>
              </a:lnSpc>
              <a:spcBef>
                <a:spcPts val="2000"/>
              </a:spcBef>
              <a:spcAft>
                <a:spcPts val="0"/>
              </a:spcAft>
              <a:buClr>
                <a:schemeClr val="lt2"/>
              </a:buClr>
              <a:buSzPts val="1000"/>
              <a:buFont typeface="Proxima Nova"/>
              <a:buChar char="●"/>
              <a:defRPr sz="1300" b="1" i="0" u="none" strike="noStrike" cap="none">
                <a:solidFill>
                  <a:schemeClr val="lt2"/>
                </a:solidFill>
                <a:latin typeface="Proxima Nova"/>
                <a:ea typeface="Proxima Nova"/>
                <a:cs typeface="Proxima Nova"/>
                <a:sym typeface="Proxima Nova"/>
              </a:defRPr>
            </a:lvl4pPr>
            <a:lvl5pPr marL="2286000" marR="0" lvl="4" indent="-292100" algn="l" rtl="0">
              <a:lnSpc>
                <a:spcPct val="110000"/>
              </a:lnSpc>
              <a:spcBef>
                <a:spcPts val="2000"/>
              </a:spcBef>
              <a:spcAft>
                <a:spcPts val="0"/>
              </a:spcAft>
              <a:buClr>
                <a:schemeClr val="lt2"/>
              </a:buClr>
              <a:buSzPts val="1000"/>
              <a:buFont typeface="Proxima Nova"/>
              <a:buChar char="○"/>
              <a:defRPr sz="1300" b="1" i="0" u="none" strike="noStrike" cap="none">
                <a:solidFill>
                  <a:schemeClr val="lt2"/>
                </a:solidFill>
                <a:latin typeface="Proxima Nova"/>
                <a:ea typeface="Proxima Nova"/>
                <a:cs typeface="Proxima Nova"/>
                <a:sym typeface="Proxima Nova"/>
              </a:defRPr>
            </a:lvl5pPr>
            <a:lvl6pPr marL="2743200" marR="0" lvl="5" indent="-292100" algn="l" rtl="0">
              <a:lnSpc>
                <a:spcPct val="110000"/>
              </a:lnSpc>
              <a:spcBef>
                <a:spcPts val="2000"/>
              </a:spcBef>
              <a:spcAft>
                <a:spcPts val="0"/>
              </a:spcAft>
              <a:buClr>
                <a:schemeClr val="lt2"/>
              </a:buClr>
              <a:buSzPts val="1000"/>
              <a:buFont typeface="Proxima Nova"/>
              <a:buChar char="■"/>
              <a:defRPr sz="1300" b="1" i="0" u="none" strike="noStrike" cap="none">
                <a:solidFill>
                  <a:schemeClr val="lt2"/>
                </a:solidFill>
                <a:latin typeface="Proxima Nova"/>
                <a:ea typeface="Proxima Nova"/>
                <a:cs typeface="Proxima Nova"/>
                <a:sym typeface="Proxima Nova"/>
              </a:defRPr>
            </a:lvl6pPr>
            <a:lvl7pPr marL="3200400" marR="0" lvl="6" indent="-292100" algn="l" rtl="0">
              <a:lnSpc>
                <a:spcPct val="110000"/>
              </a:lnSpc>
              <a:spcBef>
                <a:spcPts val="2000"/>
              </a:spcBef>
              <a:spcAft>
                <a:spcPts val="0"/>
              </a:spcAft>
              <a:buClr>
                <a:schemeClr val="lt2"/>
              </a:buClr>
              <a:buSzPts val="1000"/>
              <a:buFont typeface="Proxima Nova"/>
              <a:buChar char="●"/>
              <a:defRPr sz="1300" b="1" i="0" u="none" strike="noStrike" cap="none">
                <a:solidFill>
                  <a:schemeClr val="lt2"/>
                </a:solidFill>
                <a:latin typeface="Proxima Nova"/>
                <a:ea typeface="Proxima Nova"/>
                <a:cs typeface="Proxima Nova"/>
                <a:sym typeface="Proxima Nova"/>
              </a:defRPr>
            </a:lvl7pPr>
            <a:lvl8pPr marL="3657600" marR="0" lvl="7" indent="-292100" algn="l" rtl="0">
              <a:lnSpc>
                <a:spcPct val="110000"/>
              </a:lnSpc>
              <a:spcBef>
                <a:spcPts val="2000"/>
              </a:spcBef>
              <a:spcAft>
                <a:spcPts val="0"/>
              </a:spcAft>
              <a:buClr>
                <a:schemeClr val="lt2"/>
              </a:buClr>
              <a:buSzPts val="1000"/>
              <a:buFont typeface="Proxima Nova"/>
              <a:buChar char="○"/>
              <a:defRPr sz="1300" b="1" i="0" u="none" strike="noStrike" cap="none">
                <a:solidFill>
                  <a:schemeClr val="lt2"/>
                </a:solidFill>
                <a:latin typeface="Proxima Nova"/>
                <a:ea typeface="Proxima Nova"/>
                <a:cs typeface="Proxima Nova"/>
                <a:sym typeface="Proxima Nova"/>
              </a:defRPr>
            </a:lvl8pPr>
            <a:lvl9pPr marL="4114800" marR="0" lvl="8" indent="-292100" algn="l" rtl="0">
              <a:lnSpc>
                <a:spcPct val="110000"/>
              </a:lnSpc>
              <a:spcBef>
                <a:spcPts val="2000"/>
              </a:spcBef>
              <a:spcAft>
                <a:spcPts val="2000"/>
              </a:spcAft>
              <a:buClr>
                <a:schemeClr val="lt2"/>
              </a:buClr>
              <a:buSzPts val="1000"/>
              <a:buFont typeface="Proxima Nova"/>
              <a:buChar char="■"/>
              <a:defRPr sz="1300" b="1" i="0" u="none" strike="noStrike" cap="none">
                <a:solidFill>
                  <a:schemeClr val="lt2"/>
                </a:solidFill>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3332571272"/>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matchingName="5 – Split">
  <p:cSld name="5 – Split">
    <p:spTree>
      <p:nvGrpSpPr>
        <p:cNvPr id="1" name="Shape 1892"/>
        <p:cNvGrpSpPr/>
        <p:nvPr/>
      </p:nvGrpSpPr>
      <p:grpSpPr>
        <a:xfrm>
          <a:off x="0" y="0"/>
          <a:ext cx="0" cy="0"/>
          <a:chOff x="0" y="0"/>
          <a:chExt cx="0" cy="0"/>
        </a:xfrm>
      </p:grpSpPr>
      <p:cxnSp>
        <p:nvCxnSpPr>
          <p:cNvPr id="1893" name="Google Shape;1893;p184"/>
          <p:cNvCxnSpPr/>
          <p:nvPr/>
        </p:nvCxnSpPr>
        <p:spPr>
          <a:xfrm>
            <a:off x="4572000" y="-214525"/>
            <a:ext cx="0" cy="119700"/>
          </a:xfrm>
          <a:prstGeom prst="straightConnector1">
            <a:avLst/>
          </a:prstGeom>
          <a:noFill/>
          <a:ln w="9525" cap="flat" cmpd="sng">
            <a:solidFill>
              <a:srgbClr val="FFFFFF"/>
            </a:solidFill>
            <a:prstDash val="solid"/>
            <a:round/>
            <a:headEnd type="none" w="sm" len="sm"/>
            <a:tailEnd type="none" w="sm" len="sm"/>
          </a:ln>
        </p:spPr>
      </p:cxnSp>
      <p:grpSp>
        <p:nvGrpSpPr>
          <p:cNvPr id="1894" name="Google Shape;1894;p184"/>
          <p:cNvGrpSpPr/>
          <p:nvPr/>
        </p:nvGrpSpPr>
        <p:grpSpPr>
          <a:xfrm>
            <a:off x="287525" y="4854557"/>
            <a:ext cx="634914" cy="148716"/>
            <a:chOff x="1841475" y="2392725"/>
            <a:chExt cx="3928925" cy="920275"/>
          </a:xfrm>
        </p:grpSpPr>
        <p:sp>
          <p:nvSpPr>
            <p:cNvPr id="1895" name="Google Shape;1895;p184"/>
            <p:cNvSpPr/>
            <p:nvPr/>
          </p:nvSpPr>
          <p:spPr>
            <a:xfrm>
              <a:off x="2574175" y="2392725"/>
              <a:ext cx="139950" cy="905175"/>
            </a:xfrm>
            <a:custGeom>
              <a:avLst/>
              <a:gdLst/>
              <a:ahLst/>
              <a:cxnLst/>
              <a:rect l="0" t="0" r="0" b="0"/>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
          <p:nvSpPr>
            <p:cNvPr id="1896" name="Google Shape;1896;p184"/>
            <p:cNvSpPr/>
            <p:nvPr/>
          </p:nvSpPr>
          <p:spPr>
            <a:xfrm>
              <a:off x="2816875" y="2626700"/>
              <a:ext cx="703700" cy="686300"/>
            </a:xfrm>
            <a:custGeom>
              <a:avLst/>
              <a:gdLst/>
              <a:ahLst/>
              <a:cxnLst/>
              <a:rect l="0" t="0" r="0" b="0"/>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
          <p:nvSpPr>
            <p:cNvPr id="1897" name="Google Shape;1897;p184"/>
            <p:cNvSpPr/>
            <p:nvPr/>
          </p:nvSpPr>
          <p:spPr>
            <a:xfrm>
              <a:off x="3557125" y="2626700"/>
              <a:ext cx="614900" cy="685700"/>
            </a:xfrm>
            <a:custGeom>
              <a:avLst/>
              <a:gdLst/>
              <a:ahLst/>
              <a:cxnLst/>
              <a:rect l="0" t="0" r="0" b="0"/>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
          <p:nvSpPr>
            <p:cNvPr id="1898" name="Google Shape;1898;p184"/>
            <p:cNvSpPr/>
            <p:nvPr/>
          </p:nvSpPr>
          <p:spPr>
            <a:xfrm>
              <a:off x="4732275" y="2617400"/>
              <a:ext cx="582350" cy="679925"/>
            </a:xfrm>
            <a:custGeom>
              <a:avLst/>
              <a:gdLst/>
              <a:ahLst/>
              <a:cxnLst/>
              <a:rect l="0" t="0" r="0" b="0"/>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
          <p:nvSpPr>
            <p:cNvPr id="1899" name="Google Shape;1899;p184"/>
            <p:cNvSpPr/>
            <p:nvPr/>
          </p:nvSpPr>
          <p:spPr>
            <a:xfrm>
              <a:off x="5448725" y="2392725"/>
              <a:ext cx="139950" cy="905175"/>
            </a:xfrm>
            <a:custGeom>
              <a:avLst/>
              <a:gdLst/>
              <a:ahLst/>
              <a:cxnLst/>
              <a:rect l="0" t="0" r="0" b="0"/>
              <a:pathLst>
                <a:path w="5598" h="36207" extrusionOk="0">
                  <a:moveTo>
                    <a:pt x="1" y="0"/>
                  </a:moveTo>
                  <a:lnTo>
                    <a:pt x="1" y="36206"/>
                  </a:lnTo>
                  <a:lnTo>
                    <a:pt x="5598" y="36206"/>
                  </a:lnTo>
                  <a:lnTo>
                    <a:pt x="5598" y="0"/>
                  </a:lnTo>
                  <a:close/>
                </a:path>
              </a:pathLst>
            </a:custGeom>
            <a:solidFill>
              <a:srgbClr val="008774"/>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
          <p:nvSpPr>
            <p:cNvPr id="1900" name="Google Shape;1900;p184"/>
            <p:cNvSpPr/>
            <p:nvPr/>
          </p:nvSpPr>
          <p:spPr>
            <a:xfrm>
              <a:off x="1841475" y="2392725"/>
              <a:ext cx="617775" cy="904600"/>
            </a:xfrm>
            <a:custGeom>
              <a:avLst/>
              <a:gdLst/>
              <a:ahLst/>
              <a:cxnLst/>
              <a:rect l="0" t="0" r="0" b="0"/>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
          <p:nvSpPr>
            <p:cNvPr id="1901" name="Google Shape;1901;p184"/>
            <p:cNvSpPr/>
            <p:nvPr/>
          </p:nvSpPr>
          <p:spPr>
            <a:xfrm>
              <a:off x="4278825" y="2482125"/>
              <a:ext cx="369275" cy="814025"/>
            </a:xfrm>
            <a:custGeom>
              <a:avLst/>
              <a:gdLst/>
              <a:ahLst/>
              <a:cxnLst/>
              <a:rect l="0" t="0" r="0" b="0"/>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
          <p:nvSpPr>
            <p:cNvPr id="1902" name="Google Shape;1902;p184"/>
            <p:cNvSpPr/>
            <p:nvPr/>
          </p:nvSpPr>
          <p:spPr>
            <a:xfrm>
              <a:off x="5652525" y="3180600"/>
              <a:ext cx="117875" cy="117300"/>
            </a:xfrm>
            <a:custGeom>
              <a:avLst/>
              <a:gdLst/>
              <a:ahLst/>
              <a:cxnLst/>
              <a:rect l="0" t="0" r="0" b="0"/>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grpSp>
      <p:sp>
        <p:nvSpPr>
          <p:cNvPr id="1903" name="Google Shape;1903;p184"/>
          <p:cNvSpPr txBox="1">
            <a:spLocks noGrp="1"/>
          </p:cNvSpPr>
          <p:nvPr>
            <p:ph type="title"/>
          </p:nvPr>
        </p:nvSpPr>
        <p:spPr>
          <a:xfrm>
            <a:off x="192475" y="151275"/>
            <a:ext cx="8663100" cy="393900"/>
          </a:xfrm>
          <a:prstGeom prst="rect">
            <a:avLst/>
          </a:prstGeom>
          <a:noFill/>
          <a:ln>
            <a:noFill/>
          </a:ln>
        </p:spPr>
        <p:txBody>
          <a:bodyPr spcFirstLastPara="1" wrap="square" lIns="68575" tIns="68575" rIns="68575" bIns="68575" anchor="t" anchorCtr="0"/>
          <a:lstStyle>
            <a:lvl1pPr marR="0" lvl="0" algn="l" rtl="0">
              <a:lnSpc>
                <a:spcPct val="100000"/>
              </a:lnSpc>
              <a:spcBef>
                <a:spcPts val="0"/>
              </a:spcBef>
              <a:spcAft>
                <a:spcPts val="0"/>
              </a:spcAft>
              <a:buClr>
                <a:srgbClr val="000000"/>
              </a:buClr>
              <a:buSzPts val="2500"/>
              <a:buFont typeface="Arial"/>
              <a:buNone/>
              <a:defRPr sz="2500" b="1"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cxnSp>
        <p:nvCxnSpPr>
          <p:cNvPr id="1904" name="Google Shape;1904;p184"/>
          <p:cNvCxnSpPr/>
          <p:nvPr/>
        </p:nvCxnSpPr>
        <p:spPr>
          <a:xfrm rot="10800000">
            <a:off x="4572000" y="905700"/>
            <a:ext cx="0" cy="3764400"/>
          </a:xfrm>
          <a:prstGeom prst="straightConnector1">
            <a:avLst/>
          </a:prstGeom>
          <a:noFill/>
          <a:ln w="19050" cap="flat" cmpd="sng">
            <a:solidFill>
              <a:srgbClr val="D9D9D9"/>
            </a:solidFill>
            <a:prstDash val="solid"/>
            <a:round/>
            <a:headEnd type="none" w="sm" len="sm"/>
            <a:tailEnd type="none" w="sm" len="sm"/>
          </a:ln>
        </p:spPr>
      </p:cxnSp>
      <p:sp>
        <p:nvSpPr>
          <p:cNvPr id="1905" name="Google Shape;1905;p184"/>
          <p:cNvSpPr txBox="1">
            <a:spLocks noGrp="1"/>
          </p:cNvSpPr>
          <p:nvPr>
            <p:ph type="body" idx="1"/>
          </p:nvPr>
        </p:nvSpPr>
        <p:spPr>
          <a:xfrm>
            <a:off x="192475" y="900400"/>
            <a:ext cx="4112100" cy="3769500"/>
          </a:xfrm>
          <a:prstGeom prst="rect">
            <a:avLst/>
          </a:prstGeom>
          <a:noFill/>
          <a:ln>
            <a:noFill/>
          </a:ln>
        </p:spPr>
        <p:txBody>
          <a:bodyPr spcFirstLastPara="1" wrap="square" lIns="68575" tIns="68575" rIns="68575" bIns="68575" anchor="t" anchorCtr="0"/>
          <a:lstStyle>
            <a:lvl1pPr marL="457200" marR="0" lvl="0" indent="-292100" algn="l" rtl="0">
              <a:lnSpc>
                <a:spcPct val="110000"/>
              </a:lnSpc>
              <a:spcBef>
                <a:spcPts val="0"/>
              </a:spcBef>
              <a:spcAft>
                <a:spcPts val="0"/>
              </a:spcAft>
              <a:buClr>
                <a:schemeClr val="dk1"/>
              </a:buClr>
              <a:buSzPts val="1000"/>
              <a:buFont typeface="Proxima Nova"/>
              <a:buChar char="●"/>
              <a:defRPr sz="1300" b="0" i="0" u="none" strike="noStrike" cap="none">
                <a:solidFill>
                  <a:schemeClr val="dk1"/>
                </a:solidFill>
                <a:latin typeface="Proxima Nova"/>
                <a:ea typeface="Proxima Nova"/>
                <a:cs typeface="Proxima Nova"/>
                <a:sym typeface="Proxima Nova"/>
              </a:defRPr>
            </a:lvl1pPr>
            <a:lvl2pPr marL="914400" marR="0" lvl="1" indent="-292100" algn="l" rtl="0">
              <a:lnSpc>
                <a:spcPct val="110000"/>
              </a:lnSpc>
              <a:spcBef>
                <a:spcPts val="1000"/>
              </a:spcBef>
              <a:spcAft>
                <a:spcPts val="0"/>
              </a:spcAft>
              <a:buClr>
                <a:schemeClr val="dk1"/>
              </a:buClr>
              <a:buSzPts val="1000"/>
              <a:buFont typeface="Proxima Nova"/>
              <a:buChar char="○"/>
              <a:defRPr sz="1300" b="0" i="0" u="none" strike="noStrike" cap="none">
                <a:solidFill>
                  <a:schemeClr val="dk1"/>
                </a:solidFill>
                <a:latin typeface="Proxima Nova"/>
                <a:ea typeface="Proxima Nova"/>
                <a:cs typeface="Proxima Nova"/>
                <a:sym typeface="Proxima Nova"/>
              </a:defRPr>
            </a:lvl2pPr>
            <a:lvl3pPr marL="1371600" marR="0" lvl="2" indent="-292100" algn="l" rtl="0">
              <a:lnSpc>
                <a:spcPct val="110000"/>
              </a:lnSpc>
              <a:spcBef>
                <a:spcPts val="1000"/>
              </a:spcBef>
              <a:spcAft>
                <a:spcPts val="0"/>
              </a:spcAft>
              <a:buClr>
                <a:schemeClr val="dk1"/>
              </a:buClr>
              <a:buSzPts val="1000"/>
              <a:buFont typeface="Proxima Nova"/>
              <a:buChar char="■"/>
              <a:defRPr sz="1300" b="0" i="0" u="none" strike="noStrike" cap="none">
                <a:solidFill>
                  <a:schemeClr val="dk1"/>
                </a:solidFill>
                <a:latin typeface="Proxima Nova"/>
                <a:ea typeface="Proxima Nova"/>
                <a:cs typeface="Proxima Nova"/>
                <a:sym typeface="Proxima Nova"/>
              </a:defRPr>
            </a:lvl3pPr>
            <a:lvl4pPr marL="1828800" marR="0" lvl="3" indent="-292100" algn="l" rtl="0">
              <a:lnSpc>
                <a:spcPct val="110000"/>
              </a:lnSpc>
              <a:spcBef>
                <a:spcPts val="1000"/>
              </a:spcBef>
              <a:spcAft>
                <a:spcPts val="0"/>
              </a:spcAft>
              <a:buClr>
                <a:schemeClr val="dk1"/>
              </a:buClr>
              <a:buSzPts val="1000"/>
              <a:buFont typeface="Proxima Nova"/>
              <a:buChar char="●"/>
              <a:defRPr sz="1300" b="0" i="0" u="none" strike="noStrike" cap="none">
                <a:solidFill>
                  <a:schemeClr val="dk1"/>
                </a:solidFill>
                <a:latin typeface="Proxima Nova"/>
                <a:ea typeface="Proxima Nova"/>
                <a:cs typeface="Proxima Nova"/>
                <a:sym typeface="Proxima Nova"/>
              </a:defRPr>
            </a:lvl4pPr>
            <a:lvl5pPr marL="2286000" marR="0" lvl="4" indent="-292100" algn="l" rtl="0">
              <a:lnSpc>
                <a:spcPct val="110000"/>
              </a:lnSpc>
              <a:spcBef>
                <a:spcPts val="1000"/>
              </a:spcBef>
              <a:spcAft>
                <a:spcPts val="0"/>
              </a:spcAft>
              <a:buClr>
                <a:schemeClr val="dk1"/>
              </a:buClr>
              <a:buSzPts val="1000"/>
              <a:buFont typeface="Proxima Nova"/>
              <a:buChar char="○"/>
              <a:defRPr sz="1300" b="0" i="0" u="none" strike="noStrike" cap="none">
                <a:solidFill>
                  <a:schemeClr val="dk1"/>
                </a:solidFill>
                <a:latin typeface="Proxima Nova"/>
                <a:ea typeface="Proxima Nova"/>
                <a:cs typeface="Proxima Nova"/>
                <a:sym typeface="Proxima Nova"/>
              </a:defRPr>
            </a:lvl5pPr>
            <a:lvl6pPr marL="2743200" marR="0" lvl="5" indent="-292100" algn="l" rtl="0">
              <a:lnSpc>
                <a:spcPct val="110000"/>
              </a:lnSpc>
              <a:spcBef>
                <a:spcPts val="1000"/>
              </a:spcBef>
              <a:spcAft>
                <a:spcPts val="0"/>
              </a:spcAft>
              <a:buClr>
                <a:schemeClr val="dk1"/>
              </a:buClr>
              <a:buSzPts val="1000"/>
              <a:buFont typeface="Proxima Nova"/>
              <a:buChar char="■"/>
              <a:defRPr sz="1300" b="0" i="0" u="none" strike="noStrike" cap="none">
                <a:solidFill>
                  <a:schemeClr val="dk1"/>
                </a:solidFill>
                <a:latin typeface="Proxima Nova"/>
                <a:ea typeface="Proxima Nova"/>
                <a:cs typeface="Proxima Nova"/>
                <a:sym typeface="Proxima Nova"/>
              </a:defRPr>
            </a:lvl6pPr>
            <a:lvl7pPr marL="3200400" marR="0" lvl="6" indent="-292100" algn="l" rtl="0">
              <a:lnSpc>
                <a:spcPct val="110000"/>
              </a:lnSpc>
              <a:spcBef>
                <a:spcPts val="1000"/>
              </a:spcBef>
              <a:spcAft>
                <a:spcPts val="0"/>
              </a:spcAft>
              <a:buClr>
                <a:schemeClr val="dk1"/>
              </a:buClr>
              <a:buSzPts val="1000"/>
              <a:buFont typeface="Proxima Nova"/>
              <a:buChar char="●"/>
              <a:defRPr sz="1300" b="0" i="0" u="none" strike="noStrike" cap="none">
                <a:solidFill>
                  <a:schemeClr val="dk1"/>
                </a:solidFill>
                <a:latin typeface="Proxima Nova"/>
                <a:ea typeface="Proxima Nova"/>
                <a:cs typeface="Proxima Nova"/>
                <a:sym typeface="Proxima Nova"/>
              </a:defRPr>
            </a:lvl7pPr>
            <a:lvl8pPr marL="3657600" marR="0" lvl="7" indent="-292100" algn="l" rtl="0">
              <a:lnSpc>
                <a:spcPct val="110000"/>
              </a:lnSpc>
              <a:spcBef>
                <a:spcPts val="1000"/>
              </a:spcBef>
              <a:spcAft>
                <a:spcPts val="0"/>
              </a:spcAft>
              <a:buClr>
                <a:schemeClr val="dk1"/>
              </a:buClr>
              <a:buSzPts val="1000"/>
              <a:buFont typeface="Proxima Nova"/>
              <a:buChar char="○"/>
              <a:defRPr sz="1300" b="0" i="0" u="none" strike="noStrike" cap="none">
                <a:solidFill>
                  <a:schemeClr val="dk1"/>
                </a:solidFill>
                <a:latin typeface="Proxima Nova"/>
                <a:ea typeface="Proxima Nova"/>
                <a:cs typeface="Proxima Nova"/>
                <a:sym typeface="Proxima Nova"/>
              </a:defRPr>
            </a:lvl8pPr>
            <a:lvl9pPr marL="4114800" marR="0" lvl="8" indent="-292100" algn="l" rtl="0">
              <a:lnSpc>
                <a:spcPct val="110000"/>
              </a:lnSpc>
              <a:spcBef>
                <a:spcPts val="1000"/>
              </a:spcBef>
              <a:spcAft>
                <a:spcPts val="1000"/>
              </a:spcAft>
              <a:buClr>
                <a:schemeClr val="dk1"/>
              </a:buClr>
              <a:buSzPts val="1000"/>
              <a:buFont typeface="Proxima Nova"/>
              <a:buChar char="■"/>
              <a:defRPr sz="1300" b="0" i="0" u="none" strike="noStrike" cap="none">
                <a:solidFill>
                  <a:schemeClr val="dk1"/>
                </a:solidFill>
                <a:latin typeface="Proxima Nova"/>
                <a:ea typeface="Proxima Nova"/>
                <a:cs typeface="Proxima Nova"/>
                <a:sym typeface="Proxima Nova"/>
              </a:defRPr>
            </a:lvl9pPr>
          </a:lstStyle>
          <a:p>
            <a:endParaRPr/>
          </a:p>
        </p:txBody>
      </p:sp>
      <p:sp>
        <p:nvSpPr>
          <p:cNvPr id="1906" name="Google Shape;1906;p184"/>
          <p:cNvSpPr txBox="1">
            <a:spLocks noGrp="1"/>
          </p:cNvSpPr>
          <p:nvPr>
            <p:ph type="body" idx="2"/>
          </p:nvPr>
        </p:nvSpPr>
        <p:spPr>
          <a:xfrm>
            <a:off x="4750000" y="900400"/>
            <a:ext cx="4112100" cy="3769500"/>
          </a:xfrm>
          <a:prstGeom prst="rect">
            <a:avLst/>
          </a:prstGeom>
          <a:noFill/>
          <a:ln>
            <a:noFill/>
          </a:ln>
        </p:spPr>
        <p:txBody>
          <a:bodyPr spcFirstLastPara="1" wrap="square" lIns="68575" tIns="68575" rIns="68575" bIns="68575" anchor="t" anchorCtr="0"/>
          <a:lstStyle>
            <a:lvl1pPr marL="457200" marR="0" lvl="0" indent="-292100" algn="l" rtl="0">
              <a:lnSpc>
                <a:spcPct val="110000"/>
              </a:lnSpc>
              <a:spcBef>
                <a:spcPts val="0"/>
              </a:spcBef>
              <a:spcAft>
                <a:spcPts val="0"/>
              </a:spcAft>
              <a:buClr>
                <a:schemeClr val="dk1"/>
              </a:buClr>
              <a:buSzPts val="1000"/>
              <a:buFont typeface="Proxima Nova"/>
              <a:buChar char="●"/>
              <a:defRPr sz="1300" b="0" i="0" u="none" strike="noStrike" cap="none">
                <a:solidFill>
                  <a:schemeClr val="dk1"/>
                </a:solidFill>
                <a:latin typeface="Proxima Nova"/>
                <a:ea typeface="Proxima Nova"/>
                <a:cs typeface="Proxima Nova"/>
                <a:sym typeface="Proxima Nova"/>
              </a:defRPr>
            </a:lvl1pPr>
            <a:lvl2pPr marL="914400" marR="0" lvl="1" indent="-292100" algn="l" rtl="0">
              <a:lnSpc>
                <a:spcPct val="110000"/>
              </a:lnSpc>
              <a:spcBef>
                <a:spcPts val="1000"/>
              </a:spcBef>
              <a:spcAft>
                <a:spcPts val="0"/>
              </a:spcAft>
              <a:buClr>
                <a:schemeClr val="dk1"/>
              </a:buClr>
              <a:buSzPts val="1000"/>
              <a:buFont typeface="Proxima Nova"/>
              <a:buChar char="○"/>
              <a:defRPr sz="1300" b="0" i="0" u="none" strike="noStrike" cap="none">
                <a:solidFill>
                  <a:schemeClr val="dk1"/>
                </a:solidFill>
                <a:latin typeface="Proxima Nova"/>
                <a:ea typeface="Proxima Nova"/>
                <a:cs typeface="Proxima Nova"/>
                <a:sym typeface="Proxima Nova"/>
              </a:defRPr>
            </a:lvl2pPr>
            <a:lvl3pPr marL="1371600" marR="0" lvl="2" indent="-292100" algn="l" rtl="0">
              <a:lnSpc>
                <a:spcPct val="110000"/>
              </a:lnSpc>
              <a:spcBef>
                <a:spcPts val="1000"/>
              </a:spcBef>
              <a:spcAft>
                <a:spcPts val="0"/>
              </a:spcAft>
              <a:buClr>
                <a:schemeClr val="dk1"/>
              </a:buClr>
              <a:buSzPts val="1000"/>
              <a:buFont typeface="Proxima Nova"/>
              <a:buChar char="■"/>
              <a:defRPr sz="1300" b="0" i="0" u="none" strike="noStrike" cap="none">
                <a:solidFill>
                  <a:schemeClr val="dk1"/>
                </a:solidFill>
                <a:latin typeface="Proxima Nova"/>
                <a:ea typeface="Proxima Nova"/>
                <a:cs typeface="Proxima Nova"/>
                <a:sym typeface="Proxima Nova"/>
              </a:defRPr>
            </a:lvl3pPr>
            <a:lvl4pPr marL="1828800" marR="0" lvl="3" indent="-292100" algn="l" rtl="0">
              <a:lnSpc>
                <a:spcPct val="110000"/>
              </a:lnSpc>
              <a:spcBef>
                <a:spcPts val="1000"/>
              </a:spcBef>
              <a:spcAft>
                <a:spcPts val="0"/>
              </a:spcAft>
              <a:buClr>
                <a:schemeClr val="dk1"/>
              </a:buClr>
              <a:buSzPts val="1000"/>
              <a:buFont typeface="Proxima Nova"/>
              <a:buChar char="●"/>
              <a:defRPr sz="1300" b="0" i="0" u="none" strike="noStrike" cap="none">
                <a:solidFill>
                  <a:schemeClr val="dk1"/>
                </a:solidFill>
                <a:latin typeface="Proxima Nova"/>
                <a:ea typeface="Proxima Nova"/>
                <a:cs typeface="Proxima Nova"/>
                <a:sym typeface="Proxima Nova"/>
              </a:defRPr>
            </a:lvl4pPr>
            <a:lvl5pPr marL="2286000" marR="0" lvl="4" indent="-292100" algn="l" rtl="0">
              <a:lnSpc>
                <a:spcPct val="110000"/>
              </a:lnSpc>
              <a:spcBef>
                <a:spcPts val="1000"/>
              </a:spcBef>
              <a:spcAft>
                <a:spcPts val="0"/>
              </a:spcAft>
              <a:buClr>
                <a:schemeClr val="dk1"/>
              </a:buClr>
              <a:buSzPts val="1000"/>
              <a:buFont typeface="Proxima Nova"/>
              <a:buChar char="○"/>
              <a:defRPr sz="1300" b="0" i="0" u="none" strike="noStrike" cap="none">
                <a:solidFill>
                  <a:schemeClr val="dk1"/>
                </a:solidFill>
                <a:latin typeface="Proxima Nova"/>
                <a:ea typeface="Proxima Nova"/>
                <a:cs typeface="Proxima Nova"/>
                <a:sym typeface="Proxima Nova"/>
              </a:defRPr>
            </a:lvl5pPr>
            <a:lvl6pPr marL="2743200" marR="0" lvl="5" indent="-292100" algn="l" rtl="0">
              <a:lnSpc>
                <a:spcPct val="110000"/>
              </a:lnSpc>
              <a:spcBef>
                <a:spcPts val="1000"/>
              </a:spcBef>
              <a:spcAft>
                <a:spcPts val="0"/>
              </a:spcAft>
              <a:buClr>
                <a:schemeClr val="dk1"/>
              </a:buClr>
              <a:buSzPts val="1000"/>
              <a:buFont typeface="Proxima Nova"/>
              <a:buChar char="■"/>
              <a:defRPr sz="1300" b="0" i="0" u="none" strike="noStrike" cap="none">
                <a:solidFill>
                  <a:schemeClr val="dk1"/>
                </a:solidFill>
                <a:latin typeface="Proxima Nova"/>
                <a:ea typeface="Proxima Nova"/>
                <a:cs typeface="Proxima Nova"/>
                <a:sym typeface="Proxima Nova"/>
              </a:defRPr>
            </a:lvl6pPr>
            <a:lvl7pPr marL="3200400" marR="0" lvl="6" indent="-292100" algn="l" rtl="0">
              <a:lnSpc>
                <a:spcPct val="110000"/>
              </a:lnSpc>
              <a:spcBef>
                <a:spcPts val="1000"/>
              </a:spcBef>
              <a:spcAft>
                <a:spcPts val="0"/>
              </a:spcAft>
              <a:buClr>
                <a:schemeClr val="dk1"/>
              </a:buClr>
              <a:buSzPts val="1000"/>
              <a:buFont typeface="Proxima Nova"/>
              <a:buChar char="●"/>
              <a:defRPr sz="1300" b="0" i="0" u="none" strike="noStrike" cap="none">
                <a:solidFill>
                  <a:schemeClr val="dk1"/>
                </a:solidFill>
                <a:latin typeface="Proxima Nova"/>
                <a:ea typeface="Proxima Nova"/>
                <a:cs typeface="Proxima Nova"/>
                <a:sym typeface="Proxima Nova"/>
              </a:defRPr>
            </a:lvl7pPr>
            <a:lvl8pPr marL="3657600" marR="0" lvl="7" indent="-292100" algn="l" rtl="0">
              <a:lnSpc>
                <a:spcPct val="110000"/>
              </a:lnSpc>
              <a:spcBef>
                <a:spcPts val="1000"/>
              </a:spcBef>
              <a:spcAft>
                <a:spcPts val="0"/>
              </a:spcAft>
              <a:buClr>
                <a:schemeClr val="dk1"/>
              </a:buClr>
              <a:buSzPts val="1000"/>
              <a:buFont typeface="Proxima Nova"/>
              <a:buChar char="○"/>
              <a:defRPr sz="1300" b="0" i="0" u="none" strike="noStrike" cap="none">
                <a:solidFill>
                  <a:schemeClr val="dk1"/>
                </a:solidFill>
                <a:latin typeface="Proxima Nova"/>
                <a:ea typeface="Proxima Nova"/>
                <a:cs typeface="Proxima Nova"/>
                <a:sym typeface="Proxima Nova"/>
              </a:defRPr>
            </a:lvl8pPr>
            <a:lvl9pPr marL="4114800" marR="0" lvl="8" indent="-292100" algn="l" rtl="0">
              <a:lnSpc>
                <a:spcPct val="110000"/>
              </a:lnSpc>
              <a:spcBef>
                <a:spcPts val="1000"/>
              </a:spcBef>
              <a:spcAft>
                <a:spcPts val="1000"/>
              </a:spcAft>
              <a:buClr>
                <a:schemeClr val="dk1"/>
              </a:buClr>
              <a:buSzPts val="1000"/>
              <a:buFont typeface="Proxima Nova"/>
              <a:buChar char="■"/>
              <a:defRPr sz="1300" b="0" i="0" u="none" strike="noStrike" cap="none">
                <a:solidFill>
                  <a:schemeClr val="dk1"/>
                </a:solidFill>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3084598933"/>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matchingName="6 – Columns">
  <p:cSld name="6 – Columns">
    <p:spTree>
      <p:nvGrpSpPr>
        <p:cNvPr id="1" name="Shape 1907"/>
        <p:cNvGrpSpPr/>
        <p:nvPr/>
      </p:nvGrpSpPr>
      <p:grpSpPr>
        <a:xfrm>
          <a:off x="0" y="0"/>
          <a:ext cx="0" cy="0"/>
          <a:chOff x="0" y="0"/>
          <a:chExt cx="0" cy="0"/>
        </a:xfrm>
      </p:grpSpPr>
      <p:grpSp>
        <p:nvGrpSpPr>
          <p:cNvPr id="1908" name="Google Shape;1908;p185"/>
          <p:cNvGrpSpPr/>
          <p:nvPr/>
        </p:nvGrpSpPr>
        <p:grpSpPr>
          <a:xfrm>
            <a:off x="287525" y="4854557"/>
            <a:ext cx="634914" cy="148716"/>
            <a:chOff x="1841475" y="2392725"/>
            <a:chExt cx="3928925" cy="920275"/>
          </a:xfrm>
        </p:grpSpPr>
        <p:sp>
          <p:nvSpPr>
            <p:cNvPr id="1909" name="Google Shape;1909;p185"/>
            <p:cNvSpPr/>
            <p:nvPr/>
          </p:nvSpPr>
          <p:spPr>
            <a:xfrm>
              <a:off x="2574175" y="2392725"/>
              <a:ext cx="139950" cy="905175"/>
            </a:xfrm>
            <a:custGeom>
              <a:avLst/>
              <a:gdLst/>
              <a:ahLst/>
              <a:cxnLst/>
              <a:rect l="0" t="0" r="0" b="0"/>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
          <p:nvSpPr>
            <p:cNvPr id="1910" name="Google Shape;1910;p185"/>
            <p:cNvSpPr/>
            <p:nvPr/>
          </p:nvSpPr>
          <p:spPr>
            <a:xfrm>
              <a:off x="2816875" y="2626700"/>
              <a:ext cx="703700" cy="686300"/>
            </a:xfrm>
            <a:custGeom>
              <a:avLst/>
              <a:gdLst/>
              <a:ahLst/>
              <a:cxnLst/>
              <a:rect l="0" t="0" r="0" b="0"/>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
          <p:nvSpPr>
            <p:cNvPr id="1911" name="Google Shape;1911;p185"/>
            <p:cNvSpPr/>
            <p:nvPr/>
          </p:nvSpPr>
          <p:spPr>
            <a:xfrm>
              <a:off x="3557125" y="2626700"/>
              <a:ext cx="614900" cy="685700"/>
            </a:xfrm>
            <a:custGeom>
              <a:avLst/>
              <a:gdLst/>
              <a:ahLst/>
              <a:cxnLst/>
              <a:rect l="0" t="0" r="0" b="0"/>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
          <p:nvSpPr>
            <p:cNvPr id="1912" name="Google Shape;1912;p185"/>
            <p:cNvSpPr/>
            <p:nvPr/>
          </p:nvSpPr>
          <p:spPr>
            <a:xfrm>
              <a:off x="4732275" y="2617400"/>
              <a:ext cx="582350" cy="679925"/>
            </a:xfrm>
            <a:custGeom>
              <a:avLst/>
              <a:gdLst/>
              <a:ahLst/>
              <a:cxnLst/>
              <a:rect l="0" t="0" r="0" b="0"/>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
          <p:nvSpPr>
            <p:cNvPr id="1913" name="Google Shape;1913;p185"/>
            <p:cNvSpPr/>
            <p:nvPr/>
          </p:nvSpPr>
          <p:spPr>
            <a:xfrm>
              <a:off x="5448725" y="2392725"/>
              <a:ext cx="139950" cy="905175"/>
            </a:xfrm>
            <a:custGeom>
              <a:avLst/>
              <a:gdLst/>
              <a:ahLst/>
              <a:cxnLst/>
              <a:rect l="0" t="0" r="0" b="0"/>
              <a:pathLst>
                <a:path w="5598" h="36207" extrusionOk="0">
                  <a:moveTo>
                    <a:pt x="1" y="0"/>
                  </a:moveTo>
                  <a:lnTo>
                    <a:pt x="1" y="36206"/>
                  </a:lnTo>
                  <a:lnTo>
                    <a:pt x="5598" y="36206"/>
                  </a:lnTo>
                  <a:lnTo>
                    <a:pt x="5598" y="0"/>
                  </a:lnTo>
                  <a:close/>
                </a:path>
              </a:pathLst>
            </a:custGeom>
            <a:solidFill>
              <a:srgbClr val="008774"/>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
          <p:nvSpPr>
            <p:cNvPr id="1914" name="Google Shape;1914;p185"/>
            <p:cNvSpPr/>
            <p:nvPr/>
          </p:nvSpPr>
          <p:spPr>
            <a:xfrm>
              <a:off x="1841475" y="2392725"/>
              <a:ext cx="617775" cy="904600"/>
            </a:xfrm>
            <a:custGeom>
              <a:avLst/>
              <a:gdLst/>
              <a:ahLst/>
              <a:cxnLst/>
              <a:rect l="0" t="0" r="0" b="0"/>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
          <p:nvSpPr>
            <p:cNvPr id="1915" name="Google Shape;1915;p185"/>
            <p:cNvSpPr/>
            <p:nvPr/>
          </p:nvSpPr>
          <p:spPr>
            <a:xfrm>
              <a:off x="4278825" y="2482125"/>
              <a:ext cx="369275" cy="814025"/>
            </a:xfrm>
            <a:custGeom>
              <a:avLst/>
              <a:gdLst/>
              <a:ahLst/>
              <a:cxnLst/>
              <a:rect l="0" t="0" r="0" b="0"/>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
          <p:nvSpPr>
            <p:cNvPr id="1916" name="Google Shape;1916;p185"/>
            <p:cNvSpPr/>
            <p:nvPr/>
          </p:nvSpPr>
          <p:spPr>
            <a:xfrm>
              <a:off x="5652525" y="3180600"/>
              <a:ext cx="117875" cy="117300"/>
            </a:xfrm>
            <a:custGeom>
              <a:avLst/>
              <a:gdLst/>
              <a:ahLst/>
              <a:cxnLst/>
              <a:rect l="0" t="0" r="0" b="0"/>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grpSp>
      <p:sp>
        <p:nvSpPr>
          <p:cNvPr id="1917" name="Google Shape;1917;p185"/>
          <p:cNvSpPr txBox="1">
            <a:spLocks noGrp="1"/>
          </p:cNvSpPr>
          <p:nvPr>
            <p:ph type="title"/>
          </p:nvPr>
        </p:nvSpPr>
        <p:spPr>
          <a:xfrm>
            <a:off x="192475" y="151275"/>
            <a:ext cx="8663100" cy="393900"/>
          </a:xfrm>
          <a:prstGeom prst="rect">
            <a:avLst/>
          </a:prstGeom>
          <a:noFill/>
          <a:ln>
            <a:noFill/>
          </a:ln>
        </p:spPr>
        <p:txBody>
          <a:bodyPr spcFirstLastPara="1" wrap="square" lIns="68575" tIns="68575" rIns="68575" bIns="68575" anchor="t" anchorCtr="0"/>
          <a:lstStyle>
            <a:lvl1pPr marR="0" lvl="0" algn="l" rtl="0">
              <a:lnSpc>
                <a:spcPct val="100000"/>
              </a:lnSpc>
              <a:spcBef>
                <a:spcPts val="0"/>
              </a:spcBef>
              <a:spcAft>
                <a:spcPts val="0"/>
              </a:spcAft>
              <a:buClr>
                <a:srgbClr val="000000"/>
              </a:buClr>
              <a:buSzPts val="2500"/>
              <a:buFont typeface="Arial"/>
              <a:buNone/>
              <a:defRPr sz="2500" b="1"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cxnSp>
        <p:nvCxnSpPr>
          <p:cNvPr id="1918" name="Google Shape;1918;p185"/>
          <p:cNvCxnSpPr/>
          <p:nvPr/>
        </p:nvCxnSpPr>
        <p:spPr>
          <a:xfrm rot="10800000">
            <a:off x="6081375" y="905700"/>
            <a:ext cx="0" cy="3764400"/>
          </a:xfrm>
          <a:prstGeom prst="straightConnector1">
            <a:avLst/>
          </a:prstGeom>
          <a:noFill/>
          <a:ln w="19050" cap="flat" cmpd="sng">
            <a:solidFill>
              <a:srgbClr val="D9D9D9"/>
            </a:solidFill>
            <a:prstDash val="solid"/>
            <a:round/>
            <a:headEnd type="none" w="sm" len="sm"/>
            <a:tailEnd type="none" w="sm" len="sm"/>
          </a:ln>
        </p:spPr>
      </p:cxnSp>
      <p:cxnSp>
        <p:nvCxnSpPr>
          <p:cNvPr id="1919" name="Google Shape;1919;p185"/>
          <p:cNvCxnSpPr/>
          <p:nvPr/>
        </p:nvCxnSpPr>
        <p:spPr>
          <a:xfrm>
            <a:off x="6078286" y="-214525"/>
            <a:ext cx="0" cy="119700"/>
          </a:xfrm>
          <a:prstGeom prst="straightConnector1">
            <a:avLst/>
          </a:prstGeom>
          <a:noFill/>
          <a:ln w="9525" cap="flat" cmpd="sng">
            <a:solidFill>
              <a:srgbClr val="D9D9D9"/>
            </a:solidFill>
            <a:prstDash val="solid"/>
            <a:round/>
            <a:headEnd type="none" w="sm" len="sm"/>
            <a:tailEnd type="none" w="sm" len="sm"/>
          </a:ln>
        </p:spPr>
      </p:cxnSp>
      <p:cxnSp>
        <p:nvCxnSpPr>
          <p:cNvPr id="1920" name="Google Shape;1920;p185"/>
          <p:cNvCxnSpPr/>
          <p:nvPr/>
        </p:nvCxnSpPr>
        <p:spPr>
          <a:xfrm rot="10800000">
            <a:off x="3067875" y="905700"/>
            <a:ext cx="0" cy="3764400"/>
          </a:xfrm>
          <a:prstGeom prst="straightConnector1">
            <a:avLst/>
          </a:prstGeom>
          <a:noFill/>
          <a:ln w="19050" cap="flat" cmpd="sng">
            <a:solidFill>
              <a:srgbClr val="D9D9D9"/>
            </a:solidFill>
            <a:prstDash val="solid"/>
            <a:round/>
            <a:headEnd type="none" w="sm" len="sm"/>
            <a:tailEnd type="none" w="sm" len="sm"/>
          </a:ln>
        </p:spPr>
      </p:cxnSp>
      <p:cxnSp>
        <p:nvCxnSpPr>
          <p:cNvPr id="1921" name="Google Shape;1921;p185"/>
          <p:cNvCxnSpPr/>
          <p:nvPr/>
        </p:nvCxnSpPr>
        <p:spPr>
          <a:xfrm>
            <a:off x="3067886" y="-214525"/>
            <a:ext cx="0" cy="119700"/>
          </a:xfrm>
          <a:prstGeom prst="straightConnector1">
            <a:avLst/>
          </a:prstGeom>
          <a:noFill/>
          <a:ln w="9525" cap="flat" cmpd="sng">
            <a:solidFill>
              <a:srgbClr val="D9D9D9"/>
            </a:solidFill>
            <a:prstDash val="solid"/>
            <a:round/>
            <a:headEnd type="none" w="sm" len="sm"/>
            <a:tailEnd type="none" w="sm" len="sm"/>
          </a:ln>
        </p:spPr>
      </p:cxnSp>
      <p:sp>
        <p:nvSpPr>
          <p:cNvPr id="1922" name="Google Shape;1922;p185"/>
          <p:cNvSpPr txBox="1"/>
          <p:nvPr/>
        </p:nvSpPr>
        <p:spPr>
          <a:xfrm>
            <a:off x="192475" y="900400"/>
            <a:ext cx="2729400" cy="3769500"/>
          </a:xfrm>
          <a:prstGeom prst="rect">
            <a:avLst/>
          </a:prstGeom>
          <a:noFill/>
          <a:ln>
            <a:noFill/>
          </a:ln>
        </p:spPr>
        <p:txBody>
          <a:bodyPr spcFirstLastPara="1" wrap="square" lIns="91425" tIns="45700" rIns="91425" bIns="45700" anchor="t" anchorCtr="0">
            <a:noAutofit/>
          </a:bodyPr>
          <a:lstStyle/>
          <a:p>
            <a:pPr marL="0" marR="0" lvl="0" indent="0" algn="l" rtl="0">
              <a:lnSpc>
                <a:spcPct val="110000"/>
              </a:lnSpc>
              <a:spcBef>
                <a:spcPts val="0"/>
              </a:spcBef>
              <a:spcAft>
                <a:spcPts val="1000"/>
              </a:spcAft>
              <a:buClr>
                <a:schemeClr val="dk1"/>
              </a:buClr>
              <a:buSzPts val="1100"/>
              <a:buFont typeface="Arial"/>
              <a:buNone/>
            </a:pPr>
            <a:endParaRPr sz="1100" b="0" i="0" u="none" strike="noStrike" cap="none">
              <a:solidFill>
                <a:schemeClr val="dk1"/>
              </a:solidFill>
              <a:latin typeface="Proxima Nova"/>
              <a:ea typeface="Proxima Nova"/>
              <a:cs typeface="Proxima Nova"/>
              <a:sym typeface="Proxima Nova"/>
            </a:endParaRPr>
          </a:p>
        </p:txBody>
      </p:sp>
      <p:sp>
        <p:nvSpPr>
          <p:cNvPr id="1923" name="Google Shape;1923;p185"/>
          <p:cNvSpPr txBox="1">
            <a:spLocks noGrp="1"/>
          </p:cNvSpPr>
          <p:nvPr>
            <p:ph type="body" idx="1"/>
          </p:nvPr>
        </p:nvSpPr>
        <p:spPr>
          <a:xfrm>
            <a:off x="192475" y="900400"/>
            <a:ext cx="2729400" cy="3769500"/>
          </a:xfrm>
          <a:prstGeom prst="rect">
            <a:avLst/>
          </a:prstGeom>
          <a:noFill/>
          <a:ln>
            <a:noFill/>
          </a:ln>
        </p:spPr>
        <p:txBody>
          <a:bodyPr spcFirstLastPara="1" wrap="square" lIns="68575" tIns="68575" rIns="68575" bIns="68575" anchor="t" anchorCtr="0"/>
          <a:lstStyle>
            <a:lvl1pPr marL="457200" marR="0" lvl="0" indent="-279400" algn="l" rtl="0">
              <a:lnSpc>
                <a:spcPct val="110000"/>
              </a:lnSpc>
              <a:spcBef>
                <a:spcPts val="0"/>
              </a:spcBef>
              <a:spcAft>
                <a:spcPts val="0"/>
              </a:spcAft>
              <a:buClr>
                <a:schemeClr val="dk1"/>
              </a:buClr>
              <a:buSzPts val="800"/>
              <a:buFont typeface="Proxima Nova"/>
              <a:buChar char="●"/>
              <a:defRPr sz="1100" b="0" i="0" u="none" strike="noStrike" cap="none">
                <a:solidFill>
                  <a:schemeClr val="dk1"/>
                </a:solidFill>
                <a:latin typeface="Proxima Nova"/>
                <a:ea typeface="Proxima Nova"/>
                <a:cs typeface="Proxima Nova"/>
                <a:sym typeface="Proxima Nova"/>
              </a:defRPr>
            </a:lvl1pPr>
            <a:lvl2pPr marL="914400" marR="0" lvl="1" indent="-279400" algn="l" rtl="0">
              <a:lnSpc>
                <a:spcPct val="110000"/>
              </a:lnSpc>
              <a:spcBef>
                <a:spcPts val="1000"/>
              </a:spcBef>
              <a:spcAft>
                <a:spcPts val="0"/>
              </a:spcAft>
              <a:buClr>
                <a:schemeClr val="dk1"/>
              </a:buClr>
              <a:buSzPts val="800"/>
              <a:buFont typeface="Proxima Nova"/>
              <a:buChar char="○"/>
              <a:defRPr sz="1100" b="0" i="0" u="none" strike="noStrike" cap="none">
                <a:solidFill>
                  <a:schemeClr val="dk1"/>
                </a:solidFill>
                <a:latin typeface="Proxima Nova"/>
                <a:ea typeface="Proxima Nova"/>
                <a:cs typeface="Proxima Nova"/>
                <a:sym typeface="Proxima Nova"/>
              </a:defRPr>
            </a:lvl2pPr>
            <a:lvl3pPr marL="1371600" marR="0" lvl="2" indent="-279400" algn="l" rtl="0">
              <a:lnSpc>
                <a:spcPct val="110000"/>
              </a:lnSpc>
              <a:spcBef>
                <a:spcPts val="1000"/>
              </a:spcBef>
              <a:spcAft>
                <a:spcPts val="0"/>
              </a:spcAft>
              <a:buClr>
                <a:schemeClr val="dk1"/>
              </a:buClr>
              <a:buSzPts val="800"/>
              <a:buFont typeface="Proxima Nova"/>
              <a:buChar char="■"/>
              <a:defRPr sz="1100" b="0" i="0" u="none" strike="noStrike" cap="none">
                <a:solidFill>
                  <a:schemeClr val="dk1"/>
                </a:solidFill>
                <a:latin typeface="Proxima Nova"/>
                <a:ea typeface="Proxima Nova"/>
                <a:cs typeface="Proxima Nova"/>
                <a:sym typeface="Proxima Nova"/>
              </a:defRPr>
            </a:lvl3pPr>
            <a:lvl4pPr marL="1828800" marR="0" lvl="3" indent="-279400" algn="l" rtl="0">
              <a:lnSpc>
                <a:spcPct val="110000"/>
              </a:lnSpc>
              <a:spcBef>
                <a:spcPts val="1000"/>
              </a:spcBef>
              <a:spcAft>
                <a:spcPts val="0"/>
              </a:spcAft>
              <a:buClr>
                <a:schemeClr val="dk1"/>
              </a:buClr>
              <a:buSzPts val="800"/>
              <a:buFont typeface="Proxima Nova"/>
              <a:buChar char="●"/>
              <a:defRPr sz="1100" b="0" i="0" u="none" strike="noStrike" cap="none">
                <a:solidFill>
                  <a:schemeClr val="dk1"/>
                </a:solidFill>
                <a:latin typeface="Proxima Nova"/>
                <a:ea typeface="Proxima Nova"/>
                <a:cs typeface="Proxima Nova"/>
                <a:sym typeface="Proxima Nova"/>
              </a:defRPr>
            </a:lvl4pPr>
            <a:lvl5pPr marL="2286000" marR="0" lvl="4" indent="-279400" algn="l" rtl="0">
              <a:lnSpc>
                <a:spcPct val="110000"/>
              </a:lnSpc>
              <a:spcBef>
                <a:spcPts val="1000"/>
              </a:spcBef>
              <a:spcAft>
                <a:spcPts val="0"/>
              </a:spcAft>
              <a:buClr>
                <a:schemeClr val="dk1"/>
              </a:buClr>
              <a:buSzPts val="800"/>
              <a:buFont typeface="Proxima Nova"/>
              <a:buChar char="○"/>
              <a:defRPr sz="1100" b="0" i="0" u="none" strike="noStrike" cap="none">
                <a:solidFill>
                  <a:schemeClr val="dk1"/>
                </a:solidFill>
                <a:latin typeface="Proxima Nova"/>
                <a:ea typeface="Proxima Nova"/>
                <a:cs typeface="Proxima Nova"/>
                <a:sym typeface="Proxima Nova"/>
              </a:defRPr>
            </a:lvl5pPr>
            <a:lvl6pPr marL="2743200" marR="0" lvl="5" indent="-279400" algn="l" rtl="0">
              <a:lnSpc>
                <a:spcPct val="110000"/>
              </a:lnSpc>
              <a:spcBef>
                <a:spcPts val="1000"/>
              </a:spcBef>
              <a:spcAft>
                <a:spcPts val="0"/>
              </a:spcAft>
              <a:buClr>
                <a:schemeClr val="dk1"/>
              </a:buClr>
              <a:buSzPts val="800"/>
              <a:buFont typeface="Proxima Nova"/>
              <a:buChar char="■"/>
              <a:defRPr sz="1100" b="0" i="0" u="none" strike="noStrike" cap="none">
                <a:solidFill>
                  <a:schemeClr val="dk1"/>
                </a:solidFill>
                <a:latin typeface="Proxima Nova"/>
                <a:ea typeface="Proxima Nova"/>
                <a:cs typeface="Proxima Nova"/>
                <a:sym typeface="Proxima Nova"/>
              </a:defRPr>
            </a:lvl6pPr>
            <a:lvl7pPr marL="3200400" marR="0" lvl="6" indent="-279400" algn="l" rtl="0">
              <a:lnSpc>
                <a:spcPct val="110000"/>
              </a:lnSpc>
              <a:spcBef>
                <a:spcPts val="1000"/>
              </a:spcBef>
              <a:spcAft>
                <a:spcPts val="0"/>
              </a:spcAft>
              <a:buClr>
                <a:schemeClr val="dk1"/>
              </a:buClr>
              <a:buSzPts val="800"/>
              <a:buFont typeface="Proxima Nova"/>
              <a:buChar char="●"/>
              <a:defRPr sz="1100" b="0" i="0" u="none" strike="noStrike" cap="none">
                <a:solidFill>
                  <a:schemeClr val="dk1"/>
                </a:solidFill>
                <a:latin typeface="Proxima Nova"/>
                <a:ea typeface="Proxima Nova"/>
                <a:cs typeface="Proxima Nova"/>
                <a:sym typeface="Proxima Nova"/>
              </a:defRPr>
            </a:lvl7pPr>
            <a:lvl8pPr marL="3657600" marR="0" lvl="7" indent="-279400" algn="l" rtl="0">
              <a:lnSpc>
                <a:spcPct val="110000"/>
              </a:lnSpc>
              <a:spcBef>
                <a:spcPts val="1000"/>
              </a:spcBef>
              <a:spcAft>
                <a:spcPts val="0"/>
              </a:spcAft>
              <a:buClr>
                <a:schemeClr val="dk1"/>
              </a:buClr>
              <a:buSzPts val="800"/>
              <a:buFont typeface="Proxima Nova"/>
              <a:buChar char="○"/>
              <a:defRPr sz="1100" b="0" i="0" u="none" strike="noStrike" cap="none">
                <a:solidFill>
                  <a:schemeClr val="dk1"/>
                </a:solidFill>
                <a:latin typeface="Proxima Nova"/>
                <a:ea typeface="Proxima Nova"/>
                <a:cs typeface="Proxima Nova"/>
                <a:sym typeface="Proxima Nova"/>
              </a:defRPr>
            </a:lvl8pPr>
            <a:lvl9pPr marL="4114800" marR="0" lvl="8" indent="-279400" algn="l" rtl="0">
              <a:lnSpc>
                <a:spcPct val="110000"/>
              </a:lnSpc>
              <a:spcBef>
                <a:spcPts val="1000"/>
              </a:spcBef>
              <a:spcAft>
                <a:spcPts val="1000"/>
              </a:spcAft>
              <a:buClr>
                <a:schemeClr val="dk1"/>
              </a:buClr>
              <a:buSzPts val="800"/>
              <a:buFont typeface="Proxima Nova"/>
              <a:buChar char="■"/>
              <a:defRPr sz="1100" b="0" i="0" u="none" strike="noStrike" cap="none">
                <a:solidFill>
                  <a:schemeClr val="dk1"/>
                </a:solidFill>
                <a:latin typeface="Proxima Nova"/>
                <a:ea typeface="Proxima Nova"/>
                <a:cs typeface="Proxima Nova"/>
                <a:sym typeface="Proxima Nova"/>
              </a:defRPr>
            </a:lvl9pPr>
          </a:lstStyle>
          <a:p>
            <a:endParaRPr/>
          </a:p>
        </p:txBody>
      </p:sp>
      <p:sp>
        <p:nvSpPr>
          <p:cNvPr id="1924" name="Google Shape;1924;p185"/>
          <p:cNvSpPr txBox="1">
            <a:spLocks noGrp="1"/>
          </p:cNvSpPr>
          <p:nvPr>
            <p:ph type="body" idx="2"/>
          </p:nvPr>
        </p:nvSpPr>
        <p:spPr>
          <a:xfrm>
            <a:off x="3207300" y="900400"/>
            <a:ext cx="2729400" cy="3769500"/>
          </a:xfrm>
          <a:prstGeom prst="rect">
            <a:avLst/>
          </a:prstGeom>
          <a:noFill/>
          <a:ln>
            <a:noFill/>
          </a:ln>
        </p:spPr>
        <p:txBody>
          <a:bodyPr spcFirstLastPara="1" wrap="square" lIns="68575" tIns="68575" rIns="68575" bIns="68575" anchor="t" anchorCtr="0"/>
          <a:lstStyle>
            <a:lvl1pPr marL="457200" marR="0" lvl="0" indent="-279400" algn="l" rtl="0">
              <a:lnSpc>
                <a:spcPct val="110000"/>
              </a:lnSpc>
              <a:spcBef>
                <a:spcPts val="0"/>
              </a:spcBef>
              <a:spcAft>
                <a:spcPts val="0"/>
              </a:spcAft>
              <a:buClr>
                <a:schemeClr val="dk1"/>
              </a:buClr>
              <a:buSzPts val="800"/>
              <a:buFont typeface="Proxima Nova"/>
              <a:buChar char="●"/>
              <a:defRPr sz="1100" b="0" i="0" u="none" strike="noStrike" cap="none">
                <a:solidFill>
                  <a:schemeClr val="dk1"/>
                </a:solidFill>
                <a:latin typeface="Proxima Nova"/>
                <a:ea typeface="Proxima Nova"/>
                <a:cs typeface="Proxima Nova"/>
                <a:sym typeface="Proxima Nova"/>
              </a:defRPr>
            </a:lvl1pPr>
            <a:lvl2pPr marL="914400" marR="0" lvl="1" indent="-279400" algn="l" rtl="0">
              <a:lnSpc>
                <a:spcPct val="110000"/>
              </a:lnSpc>
              <a:spcBef>
                <a:spcPts val="1000"/>
              </a:spcBef>
              <a:spcAft>
                <a:spcPts val="0"/>
              </a:spcAft>
              <a:buClr>
                <a:schemeClr val="dk1"/>
              </a:buClr>
              <a:buSzPts val="800"/>
              <a:buFont typeface="Proxima Nova"/>
              <a:buChar char="○"/>
              <a:defRPr sz="1100" b="0" i="0" u="none" strike="noStrike" cap="none">
                <a:solidFill>
                  <a:schemeClr val="dk1"/>
                </a:solidFill>
                <a:latin typeface="Proxima Nova"/>
                <a:ea typeface="Proxima Nova"/>
                <a:cs typeface="Proxima Nova"/>
                <a:sym typeface="Proxima Nova"/>
              </a:defRPr>
            </a:lvl2pPr>
            <a:lvl3pPr marL="1371600" marR="0" lvl="2" indent="-279400" algn="l" rtl="0">
              <a:lnSpc>
                <a:spcPct val="110000"/>
              </a:lnSpc>
              <a:spcBef>
                <a:spcPts val="1000"/>
              </a:spcBef>
              <a:spcAft>
                <a:spcPts val="0"/>
              </a:spcAft>
              <a:buClr>
                <a:schemeClr val="dk1"/>
              </a:buClr>
              <a:buSzPts val="800"/>
              <a:buFont typeface="Proxima Nova"/>
              <a:buChar char="■"/>
              <a:defRPr sz="1100" b="0" i="0" u="none" strike="noStrike" cap="none">
                <a:solidFill>
                  <a:schemeClr val="dk1"/>
                </a:solidFill>
                <a:latin typeface="Proxima Nova"/>
                <a:ea typeface="Proxima Nova"/>
                <a:cs typeface="Proxima Nova"/>
                <a:sym typeface="Proxima Nova"/>
              </a:defRPr>
            </a:lvl3pPr>
            <a:lvl4pPr marL="1828800" marR="0" lvl="3" indent="-279400" algn="l" rtl="0">
              <a:lnSpc>
                <a:spcPct val="110000"/>
              </a:lnSpc>
              <a:spcBef>
                <a:spcPts val="1000"/>
              </a:spcBef>
              <a:spcAft>
                <a:spcPts val="0"/>
              </a:spcAft>
              <a:buClr>
                <a:schemeClr val="dk1"/>
              </a:buClr>
              <a:buSzPts val="800"/>
              <a:buFont typeface="Proxima Nova"/>
              <a:buChar char="●"/>
              <a:defRPr sz="1100" b="0" i="0" u="none" strike="noStrike" cap="none">
                <a:solidFill>
                  <a:schemeClr val="dk1"/>
                </a:solidFill>
                <a:latin typeface="Proxima Nova"/>
                <a:ea typeface="Proxima Nova"/>
                <a:cs typeface="Proxima Nova"/>
                <a:sym typeface="Proxima Nova"/>
              </a:defRPr>
            </a:lvl4pPr>
            <a:lvl5pPr marL="2286000" marR="0" lvl="4" indent="-279400" algn="l" rtl="0">
              <a:lnSpc>
                <a:spcPct val="110000"/>
              </a:lnSpc>
              <a:spcBef>
                <a:spcPts val="1000"/>
              </a:spcBef>
              <a:spcAft>
                <a:spcPts val="0"/>
              </a:spcAft>
              <a:buClr>
                <a:schemeClr val="dk1"/>
              </a:buClr>
              <a:buSzPts val="800"/>
              <a:buFont typeface="Proxima Nova"/>
              <a:buChar char="○"/>
              <a:defRPr sz="1100" b="0" i="0" u="none" strike="noStrike" cap="none">
                <a:solidFill>
                  <a:schemeClr val="dk1"/>
                </a:solidFill>
                <a:latin typeface="Proxima Nova"/>
                <a:ea typeface="Proxima Nova"/>
                <a:cs typeface="Proxima Nova"/>
                <a:sym typeface="Proxima Nova"/>
              </a:defRPr>
            </a:lvl5pPr>
            <a:lvl6pPr marL="2743200" marR="0" lvl="5" indent="-279400" algn="l" rtl="0">
              <a:lnSpc>
                <a:spcPct val="110000"/>
              </a:lnSpc>
              <a:spcBef>
                <a:spcPts val="1000"/>
              </a:spcBef>
              <a:spcAft>
                <a:spcPts val="0"/>
              </a:spcAft>
              <a:buClr>
                <a:schemeClr val="dk1"/>
              </a:buClr>
              <a:buSzPts val="800"/>
              <a:buFont typeface="Proxima Nova"/>
              <a:buChar char="■"/>
              <a:defRPr sz="1100" b="0" i="0" u="none" strike="noStrike" cap="none">
                <a:solidFill>
                  <a:schemeClr val="dk1"/>
                </a:solidFill>
                <a:latin typeface="Proxima Nova"/>
                <a:ea typeface="Proxima Nova"/>
                <a:cs typeface="Proxima Nova"/>
                <a:sym typeface="Proxima Nova"/>
              </a:defRPr>
            </a:lvl6pPr>
            <a:lvl7pPr marL="3200400" marR="0" lvl="6" indent="-279400" algn="l" rtl="0">
              <a:lnSpc>
                <a:spcPct val="110000"/>
              </a:lnSpc>
              <a:spcBef>
                <a:spcPts val="1000"/>
              </a:spcBef>
              <a:spcAft>
                <a:spcPts val="0"/>
              </a:spcAft>
              <a:buClr>
                <a:schemeClr val="dk1"/>
              </a:buClr>
              <a:buSzPts val="800"/>
              <a:buFont typeface="Proxima Nova"/>
              <a:buChar char="●"/>
              <a:defRPr sz="1100" b="0" i="0" u="none" strike="noStrike" cap="none">
                <a:solidFill>
                  <a:schemeClr val="dk1"/>
                </a:solidFill>
                <a:latin typeface="Proxima Nova"/>
                <a:ea typeface="Proxima Nova"/>
                <a:cs typeface="Proxima Nova"/>
                <a:sym typeface="Proxima Nova"/>
              </a:defRPr>
            </a:lvl7pPr>
            <a:lvl8pPr marL="3657600" marR="0" lvl="7" indent="-279400" algn="l" rtl="0">
              <a:lnSpc>
                <a:spcPct val="110000"/>
              </a:lnSpc>
              <a:spcBef>
                <a:spcPts val="1000"/>
              </a:spcBef>
              <a:spcAft>
                <a:spcPts val="0"/>
              </a:spcAft>
              <a:buClr>
                <a:schemeClr val="dk1"/>
              </a:buClr>
              <a:buSzPts val="800"/>
              <a:buFont typeface="Proxima Nova"/>
              <a:buChar char="○"/>
              <a:defRPr sz="1100" b="0" i="0" u="none" strike="noStrike" cap="none">
                <a:solidFill>
                  <a:schemeClr val="dk1"/>
                </a:solidFill>
                <a:latin typeface="Proxima Nova"/>
                <a:ea typeface="Proxima Nova"/>
                <a:cs typeface="Proxima Nova"/>
                <a:sym typeface="Proxima Nova"/>
              </a:defRPr>
            </a:lvl8pPr>
            <a:lvl9pPr marL="4114800" marR="0" lvl="8" indent="-279400" algn="l" rtl="0">
              <a:lnSpc>
                <a:spcPct val="110000"/>
              </a:lnSpc>
              <a:spcBef>
                <a:spcPts val="1000"/>
              </a:spcBef>
              <a:spcAft>
                <a:spcPts val="1000"/>
              </a:spcAft>
              <a:buClr>
                <a:schemeClr val="dk1"/>
              </a:buClr>
              <a:buSzPts val="800"/>
              <a:buFont typeface="Proxima Nova"/>
              <a:buChar char="■"/>
              <a:defRPr sz="1100" b="0" i="0" u="none" strike="noStrike" cap="none">
                <a:solidFill>
                  <a:schemeClr val="dk1"/>
                </a:solidFill>
                <a:latin typeface="Proxima Nova"/>
                <a:ea typeface="Proxima Nova"/>
                <a:cs typeface="Proxima Nova"/>
                <a:sym typeface="Proxima Nova"/>
              </a:defRPr>
            </a:lvl9pPr>
          </a:lstStyle>
          <a:p>
            <a:endParaRPr/>
          </a:p>
        </p:txBody>
      </p:sp>
      <p:sp>
        <p:nvSpPr>
          <p:cNvPr id="1925" name="Google Shape;1925;p185"/>
          <p:cNvSpPr txBox="1">
            <a:spLocks noGrp="1"/>
          </p:cNvSpPr>
          <p:nvPr>
            <p:ph type="body" idx="3"/>
          </p:nvPr>
        </p:nvSpPr>
        <p:spPr>
          <a:xfrm>
            <a:off x="6222125" y="900400"/>
            <a:ext cx="2729400" cy="3769500"/>
          </a:xfrm>
          <a:prstGeom prst="rect">
            <a:avLst/>
          </a:prstGeom>
          <a:noFill/>
          <a:ln>
            <a:noFill/>
          </a:ln>
        </p:spPr>
        <p:txBody>
          <a:bodyPr spcFirstLastPara="1" wrap="square" lIns="68575" tIns="68575" rIns="68575" bIns="68575" anchor="t" anchorCtr="0"/>
          <a:lstStyle>
            <a:lvl1pPr marL="457200" marR="0" lvl="0" indent="-279400" algn="l" rtl="0">
              <a:lnSpc>
                <a:spcPct val="110000"/>
              </a:lnSpc>
              <a:spcBef>
                <a:spcPts val="0"/>
              </a:spcBef>
              <a:spcAft>
                <a:spcPts val="0"/>
              </a:spcAft>
              <a:buClr>
                <a:schemeClr val="dk1"/>
              </a:buClr>
              <a:buSzPts val="800"/>
              <a:buFont typeface="Proxima Nova"/>
              <a:buChar char="●"/>
              <a:defRPr sz="1100" b="0" i="0" u="none" strike="noStrike" cap="none">
                <a:solidFill>
                  <a:schemeClr val="dk1"/>
                </a:solidFill>
                <a:latin typeface="Proxima Nova"/>
                <a:ea typeface="Proxima Nova"/>
                <a:cs typeface="Proxima Nova"/>
                <a:sym typeface="Proxima Nova"/>
              </a:defRPr>
            </a:lvl1pPr>
            <a:lvl2pPr marL="914400" marR="0" lvl="1" indent="-279400" algn="l" rtl="0">
              <a:lnSpc>
                <a:spcPct val="110000"/>
              </a:lnSpc>
              <a:spcBef>
                <a:spcPts val="1000"/>
              </a:spcBef>
              <a:spcAft>
                <a:spcPts val="0"/>
              </a:spcAft>
              <a:buClr>
                <a:schemeClr val="dk1"/>
              </a:buClr>
              <a:buSzPts val="800"/>
              <a:buFont typeface="Proxima Nova"/>
              <a:buChar char="○"/>
              <a:defRPr sz="1100" b="0" i="0" u="none" strike="noStrike" cap="none">
                <a:solidFill>
                  <a:schemeClr val="dk1"/>
                </a:solidFill>
                <a:latin typeface="Proxima Nova"/>
                <a:ea typeface="Proxima Nova"/>
                <a:cs typeface="Proxima Nova"/>
                <a:sym typeface="Proxima Nova"/>
              </a:defRPr>
            </a:lvl2pPr>
            <a:lvl3pPr marL="1371600" marR="0" lvl="2" indent="-279400" algn="l" rtl="0">
              <a:lnSpc>
                <a:spcPct val="110000"/>
              </a:lnSpc>
              <a:spcBef>
                <a:spcPts val="1000"/>
              </a:spcBef>
              <a:spcAft>
                <a:spcPts val="0"/>
              </a:spcAft>
              <a:buClr>
                <a:schemeClr val="dk1"/>
              </a:buClr>
              <a:buSzPts val="800"/>
              <a:buFont typeface="Proxima Nova"/>
              <a:buChar char="■"/>
              <a:defRPr sz="1100" b="0" i="0" u="none" strike="noStrike" cap="none">
                <a:solidFill>
                  <a:schemeClr val="dk1"/>
                </a:solidFill>
                <a:latin typeface="Proxima Nova"/>
                <a:ea typeface="Proxima Nova"/>
                <a:cs typeface="Proxima Nova"/>
                <a:sym typeface="Proxima Nova"/>
              </a:defRPr>
            </a:lvl3pPr>
            <a:lvl4pPr marL="1828800" marR="0" lvl="3" indent="-279400" algn="l" rtl="0">
              <a:lnSpc>
                <a:spcPct val="110000"/>
              </a:lnSpc>
              <a:spcBef>
                <a:spcPts val="1000"/>
              </a:spcBef>
              <a:spcAft>
                <a:spcPts val="0"/>
              </a:spcAft>
              <a:buClr>
                <a:schemeClr val="dk1"/>
              </a:buClr>
              <a:buSzPts val="800"/>
              <a:buFont typeface="Proxima Nova"/>
              <a:buChar char="●"/>
              <a:defRPr sz="1100" b="0" i="0" u="none" strike="noStrike" cap="none">
                <a:solidFill>
                  <a:schemeClr val="dk1"/>
                </a:solidFill>
                <a:latin typeface="Proxima Nova"/>
                <a:ea typeface="Proxima Nova"/>
                <a:cs typeface="Proxima Nova"/>
                <a:sym typeface="Proxima Nova"/>
              </a:defRPr>
            </a:lvl4pPr>
            <a:lvl5pPr marL="2286000" marR="0" lvl="4" indent="-279400" algn="l" rtl="0">
              <a:lnSpc>
                <a:spcPct val="110000"/>
              </a:lnSpc>
              <a:spcBef>
                <a:spcPts val="1000"/>
              </a:spcBef>
              <a:spcAft>
                <a:spcPts val="0"/>
              </a:spcAft>
              <a:buClr>
                <a:schemeClr val="dk1"/>
              </a:buClr>
              <a:buSzPts val="800"/>
              <a:buFont typeface="Proxima Nova"/>
              <a:buChar char="○"/>
              <a:defRPr sz="1100" b="0" i="0" u="none" strike="noStrike" cap="none">
                <a:solidFill>
                  <a:schemeClr val="dk1"/>
                </a:solidFill>
                <a:latin typeface="Proxima Nova"/>
                <a:ea typeface="Proxima Nova"/>
                <a:cs typeface="Proxima Nova"/>
                <a:sym typeface="Proxima Nova"/>
              </a:defRPr>
            </a:lvl5pPr>
            <a:lvl6pPr marL="2743200" marR="0" lvl="5" indent="-279400" algn="l" rtl="0">
              <a:lnSpc>
                <a:spcPct val="110000"/>
              </a:lnSpc>
              <a:spcBef>
                <a:spcPts val="1000"/>
              </a:spcBef>
              <a:spcAft>
                <a:spcPts val="0"/>
              </a:spcAft>
              <a:buClr>
                <a:schemeClr val="dk1"/>
              </a:buClr>
              <a:buSzPts val="800"/>
              <a:buFont typeface="Proxima Nova"/>
              <a:buChar char="■"/>
              <a:defRPr sz="1100" b="0" i="0" u="none" strike="noStrike" cap="none">
                <a:solidFill>
                  <a:schemeClr val="dk1"/>
                </a:solidFill>
                <a:latin typeface="Proxima Nova"/>
                <a:ea typeface="Proxima Nova"/>
                <a:cs typeface="Proxima Nova"/>
                <a:sym typeface="Proxima Nova"/>
              </a:defRPr>
            </a:lvl6pPr>
            <a:lvl7pPr marL="3200400" marR="0" lvl="6" indent="-279400" algn="l" rtl="0">
              <a:lnSpc>
                <a:spcPct val="110000"/>
              </a:lnSpc>
              <a:spcBef>
                <a:spcPts val="1000"/>
              </a:spcBef>
              <a:spcAft>
                <a:spcPts val="0"/>
              </a:spcAft>
              <a:buClr>
                <a:schemeClr val="dk1"/>
              </a:buClr>
              <a:buSzPts val="800"/>
              <a:buFont typeface="Proxima Nova"/>
              <a:buChar char="●"/>
              <a:defRPr sz="1100" b="0" i="0" u="none" strike="noStrike" cap="none">
                <a:solidFill>
                  <a:schemeClr val="dk1"/>
                </a:solidFill>
                <a:latin typeface="Proxima Nova"/>
                <a:ea typeface="Proxima Nova"/>
                <a:cs typeface="Proxima Nova"/>
                <a:sym typeface="Proxima Nova"/>
              </a:defRPr>
            </a:lvl7pPr>
            <a:lvl8pPr marL="3657600" marR="0" lvl="7" indent="-279400" algn="l" rtl="0">
              <a:lnSpc>
                <a:spcPct val="110000"/>
              </a:lnSpc>
              <a:spcBef>
                <a:spcPts val="1000"/>
              </a:spcBef>
              <a:spcAft>
                <a:spcPts val="0"/>
              </a:spcAft>
              <a:buClr>
                <a:schemeClr val="dk1"/>
              </a:buClr>
              <a:buSzPts val="800"/>
              <a:buFont typeface="Proxima Nova"/>
              <a:buChar char="○"/>
              <a:defRPr sz="1100" b="0" i="0" u="none" strike="noStrike" cap="none">
                <a:solidFill>
                  <a:schemeClr val="dk1"/>
                </a:solidFill>
                <a:latin typeface="Proxima Nova"/>
                <a:ea typeface="Proxima Nova"/>
                <a:cs typeface="Proxima Nova"/>
                <a:sym typeface="Proxima Nova"/>
              </a:defRPr>
            </a:lvl8pPr>
            <a:lvl9pPr marL="4114800" marR="0" lvl="8" indent="-279400" algn="l" rtl="0">
              <a:lnSpc>
                <a:spcPct val="110000"/>
              </a:lnSpc>
              <a:spcBef>
                <a:spcPts val="1000"/>
              </a:spcBef>
              <a:spcAft>
                <a:spcPts val="1000"/>
              </a:spcAft>
              <a:buClr>
                <a:schemeClr val="dk1"/>
              </a:buClr>
              <a:buSzPts val="800"/>
              <a:buFont typeface="Proxima Nova"/>
              <a:buChar char="■"/>
              <a:defRPr sz="1100" b="0" i="0" u="none" strike="noStrike" cap="none">
                <a:solidFill>
                  <a:schemeClr val="dk1"/>
                </a:solidFill>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342853437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4 – Sidebar">
  <p:cSld name="4 – Sidebar">
    <p:spTree>
      <p:nvGrpSpPr>
        <p:cNvPr id="1" name="Shape 883"/>
        <p:cNvGrpSpPr/>
        <p:nvPr/>
      </p:nvGrpSpPr>
      <p:grpSpPr>
        <a:xfrm>
          <a:off x="0" y="0"/>
          <a:ext cx="0" cy="0"/>
          <a:chOff x="0" y="0"/>
          <a:chExt cx="0" cy="0"/>
        </a:xfrm>
      </p:grpSpPr>
      <p:cxnSp>
        <p:nvCxnSpPr>
          <p:cNvPr id="884" name="Google Shape;884;p90"/>
          <p:cNvCxnSpPr/>
          <p:nvPr/>
        </p:nvCxnSpPr>
        <p:spPr>
          <a:xfrm rot="10800000">
            <a:off x="6081375" y="905700"/>
            <a:ext cx="0" cy="3764400"/>
          </a:xfrm>
          <a:prstGeom prst="straightConnector1">
            <a:avLst/>
          </a:prstGeom>
          <a:noFill/>
          <a:ln w="19050" cap="flat" cmpd="sng">
            <a:solidFill>
              <a:srgbClr val="D9D9D9"/>
            </a:solidFill>
            <a:prstDash val="solid"/>
            <a:round/>
            <a:headEnd type="none" w="sm" len="sm"/>
            <a:tailEnd type="none" w="sm" len="sm"/>
          </a:ln>
        </p:spPr>
      </p:cxnSp>
      <p:sp>
        <p:nvSpPr>
          <p:cNvPr id="885" name="Google Shape;885;p90"/>
          <p:cNvSpPr txBox="1">
            <a:spLocks noGrp="1"/>
          </p:cNvSpPr>
          <p:nvPr>
            <p:ph type="title"/>
          </p:nvPr>
        </p:nvSpPr>
        <p:spPr>
          <a:xfrm>
            <a:off x="192475" y="151275"/>
            <a:ext cx="8663100" cy="393900"/>
          </a:xfrm>
          <a:prstGeom prst="rect">
            <a:avLst/>
          </a:prstGeom>
          <a:noFill/>
          <a:ln>
            <a:noFill/>
          </a:ln>
        </p:spPr>
        <p:txBody>
          <a:bodyPr spcFirstLastPara="1" wrap="square" lIns="68575" tIns="68575" rIns="68575" bIns="68575" anchor="t" anchorCtr="0"/>
          <a:lstStyle>
            <a:lvl1pPr marR="0" lvl="0" algn="l" rtl="0">
              <a:lnSpc>
                <a:spcPct val="100000"/>
              </a:lnSpc>
              <a:spcBef>
                <a:spcPts val="0"/>
              </a:spcBef>
              <a:spcAft>
                <a:spcPts val="0"/>
              </a:spcAft>
              <a:buClr>
                <a:srgbClr val="000000"/>
              </a:buClr>
              <a:buSzPts val="2500"/>
              <a:buFont typeface="Arial"/>
              <a:buNone/>
              <a:defRPr sz="2500" b="1"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886" name="Google Shape;886;p90"/>
          <p:cNvGrpSpPr/>
          <p:nvPr/>
        </p:nvGrpSpPr>
        <p:grpSpPr>
          <a:xfrm>
            <a:off x="287525" y="4854557"/>
            <a:ext cx="634914" cy="148716"/>
            <a:chOff x="1841475" y="2392725"/>
            <a:chExt cx="3928925" cy="920275"/>
          </a:xfrm>
        </p:grpSpPr>
        <p:sp>
          <p:nvSpPr>
            <p:cNvPr id="887" name="Google Shape;887;p90"/>
            <p:cNvSpPr/>
            <p:nvPr/>
          </p:nvSpPr>
          <p:spPr>
            <a:xfrm>
              <a:off x="2574175" y="2392725"/>
              <a:ext cx="139950" cy="905175"/>
            </a:xfrm>
            <a:custGeom>
              <a:avLst/>
              <a:gdLst/>
              <a:ahLst/>
              <a:cxnLst/>
              <a:rect l="0" t="0" r="0" b="0"/>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8" name="Google Shape;888;p90"/>
            <p:cNvSpPr/>
            <p:nvPr/>
          </p:nvSpPr>
          <p:spPr>
            <a:xfrm>
              <a:off x="2816875" y="2626700"/>
              <a:ext cx="703700" cy="686300"/>
            </a:xfrm>
            <a:custGeom>
              <a:avLst/>
              <a:gdLst/>
              <a:ahLst/>
              <a:cxnLst/>
              <a:rect l="0" t="0" r="0" b="0"/>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9" name="Google Shape;889;p90"/>
            <p:cNvSpPr/>
            <p:nvPr/>
          </p:nvSpPr>
          <p:spPr>
            <a:xfrm>
              <a:off x="3557125" y="2626700"/>
              <a:ext cx="614900" cy="685700"/>
            </a:xfrm>
            <a:custGeom>
              <a:avLst/>
              <a:gdLst/>
              <a:ahLst/>
              <a:cxnLst/>
              <a:rect l="0" t="0" r="0" b="0"/>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0" name="Google Shape;890;p90"/>
            <p:cNvSpPr/>
            <p:nvPr/>
          </p:nvSpPr>
          <p:spPr>
            <a:xfrm>
              <a:off x="4732275" y="2617400"/>
              <a:ext cx="582350" cy="679925"/>
            </a:xfrm>
            <a:custGeom>
              <a:avLst/>
              <a:gdLst/>
              <a:ahLst/>
              <a:cxnLst/>
              <a:rect l="0" t="0" r="0" b="0"/>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1" name="Google Shape;891;p90"/>
            <p:cNvSpPr/>
            <p:nvPr/>
          </p:nvSpPr>
          <p:spPr>
            <a:xfrm>
              <a:off x="5448725" y="2392725"/>
              <a:ext cx="139950" cy="905175"/>
            </a:xfrm>
            <a:custGeom>
              <a:avLst/>
              <a:gdLst/>
              <a:ahLst/>
              <a:cxnLst/>
              <a:rect l="0" t="0" r="0" b="0"/>
              <a:pathLst>
                <a:path w="5598" h="36207" extrusionOk="0">
                  <a:moveTo>
                    <a:pt x="1" y="0"/>
                  </a:moveTo>
                  <a:lnTo>
                    <a:pt x="1" y="36206"/>
                  </a:lnTo>
                  <a:lnTo>
                    <a:pt x="5598" y="36206"/>
                  </a:lnTo>
                  <a:lnTo>
                    <a:pt x="5598" y="0"/>
                  </a:lnTo>
                  <a:close/>
                </a:path>
              </a:pathLst>
            </a:custGeom>
            <a:solidFill>
              <a:srgbClr val="008774"/>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2" name="Google Shape;892;p90"/>
            <p:cNvSpPr/>
            <p:nvPr/>
          </p:nvSpPr>
          <p:spPr>
            <a:xfrm>
              <a:off x="1841475" y="2392725"/>
              <a:ext cx="617775" cy="904600"/>
            </a:xfrm>
            <a:custGeom>
              <a:avLst/>
              <a:gdLst/>
              <a:ahLst/>
              <a:cxnLst/>
              <a:rect l="0" t="0" r="0" b="0"/>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3" name="Google Shape;893;p90"/>
            <p:cNvSpPr/>
            <p:nvPr/>
          </p:nvSpPr>
          <p:spPr>
            <a:xfrm>
              <a:off x="4278825" y="2482125"/>
              <a:ext cx="369275" cy="814025"/>
            </a:xfrm>
            <a:custGeom>
              <a:avLst/>
              <a:gdLst/>
              <a:ahLst/>
              <a:cxnLst/>
              <a:rect l="0" t="0" r="0" b="0"/>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4" name="Google Shape;894;p90"/>
            <p:cNvSpPr/>
            <p:nvPr/>
          </p:nvSpPr>
          <p:spPr>
            <a:xfrm>
              <a:off x="5652525" y="3180600"/>
              <a:ext cx="117875" cy="117300"/>
            </a:xfrm>
            <a:custGeom>
              <a:avLst/>
              <a:gdLst/>
              <a:ahLst/>
              <a:cxnLst/>
              <a:rect l="0" t="0" r="0" b="0"/>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cxnSp>
        <p:nvCxnSpPr>
          <p:cNvPr id="895" name="Google Shape;895;p90"/>
          <p:cNvCxnSpPr/>
          <p:nvPr/>
        </p:nvCxnSpPr>
        <p:spPr>
          <a:xfrm>
            <a:off x="6078286" y="-214525"/>
            <a:ext cx="0" cy="119700"/>
          </a:xfrm>
          <a:prstGeom prst="straightConnector1">
            <a:avLst/>
          </a:prstGeom>
          <a:noFill/>
          <a:ln w="9525" cap="flat" cmpd="sng">
            <a:solidFill>
              <a:srgbClr val="D9D9D9"/>
            </a:solidFill>
            <a:prstDash val="solid"/>
            <a:round/>
            <a:headEnd type="none" w="sm" len="sm"/>
            <a:tailEnd type="none" w="sm" len="sm"/>
          </a:ln>
        </p:spPr>
      </p:cxnSp>
      <p:sp>
        <p:nvSpPr>
          <p:cNvPr id="896" name="Google Shape;896;p90"/>
          <p:cNvSpPr txBox="1">
            <a:spLocks noGrp="1"/>
          </p:cNvSpPr>
          <p:nvPr>
            <p:ph type="body" idx="1"/>
          </p:nvPr>
        </p:nvSpPr>
        <p:spPr>
          <a:xfrm>
            <a:off x="192475" y="900400"/>
            <a:ext cx="5618700" cy="3769500"/>
          </a:xfrm>
          <a:prstGeom prst="rect">
            <a:avLst/>
          </a:prstGeom>
          <a:noFill/>
          <a:ln>
            <a:noFill/>
          </a:ln>
        </p:spPr>
        <p:txBody>
          <a:bodyPr spcFirstLastPara="1" wrap="square" lIns="68575" tIns="68575" rIns="68575" bIns="68575" anchor="t" anchorCtr="0"/>
          <a:lstStyle>
            <a:lvl1pPr marL="457200" marR="0" lvl="0" indent="-298450" algn="l" rtl="0">
              <a:lnSpc>
                <a:spcPct val="110000"/>
              </a:lnSpc>
              <a:spcBef>
                <a:spcPts val="0"/>
              </a:spcBef>
              <a:spcAft>
                <a:spcPts val="0"/>
              </a:spcAft>
              <a:buClr>
                <a:schemeClr val="dk1"/>
              </a:buClr>
              <a:buSzPts val="1100"/>
              <a:buFont typeface="Proxima Nova"/>
              <a:buChar char="●"/>
              <a:defRPr sz="1400" b="0" i="0" u="none" strike="noStrike" cap="none">
                <a:solidFill>
                  <a:schemeClr val="dk1"/>
                </a:solidFill>
                <a:latin typeface="Proxima Nova"/>
                <a:ea typeface="Proxima Nova"/>
                <a:cs typeface="Proxima Nova"/>
                <a:sym typeface="Proxima Nova"/>
              </a:defRPr>
            </a:lvl1pPr>
            <a:lvl2pPr marL="914400" marR="0" lvl="1" indent="-298450" algn="l" rtl="0">
              <a:lnSpc>
                <a:spcPct val="110000"/>
              </a:lnSpc>
              <a:spcBef>
                <a:spcPts val="1000"/>
              </a:spcBef>
              <a:spcAft>
                <a:spcPts val="0"/>
              </a:spcAft>
              <a:buClr>
                <a:schemeClr val="dk1"/>
              </a:buClr>
              <a:buSzPts val="1100"/>
              <a:buFont typeface="Proxima Nova"/>
              <a:buChar char="○"/>
              <a:defRPr sz="1400" b="0" i="0" u="none" strike="noStrike" cap="none">
                <a:solidFill>
                  <a:schemeClr val="dk1"/>
                </a:solidFill>
                <a:latin typeface="Proxima Nova"/>
                <a:ea typeface="Proxima Nova"/>
                <a:cs typeface="Proxima Nova"/>
                <a:sym typeface="Proxima Nova"/>
              </a:defRPr>
            </a:lvl2pPr>
            <a:lvl3pPr marL="1371600" marR="0" lvl="2" indent="-298450" algn="l" rtl="0">
              <a:lnSpc>
                <a:spcPct val="110000"/>
              </a:lnSpc>
              <a:spcBef>
                <a:spcPts val="1000"/>
              </a:spcBef>
              <a:spcAft>
                <a:spcPts val="0"/>
              </a:spcAft>
              <a:buClr>
                <a:schemeClr val="dk1"/>
              </a:buClr>
              <a:buSzPts val="1100"/>
              <a:buFont typeface="Proxima Nova"/>
              <a:buChar char="■"/>
              <a:defRPr sz="1400" b="0" i="0" u="none" strike="noStrike" cap="none">
                <a:solidFill>
                  <a:schemeClr val="dk1"/>
                </a:solidFill>
                <a:latin typeface="Proxima Nova"/>
                <a:ea typeface="Proxima Nova"/>
                <a:cs typeface="Proxima Nova"/>
                <a:sym typeface="Proxima Nova"/>
              </a:defRPr>
            </a:lvl3pPr>
            <a:lvl4pPr marL="1828800" marR="0" lvl="3" indent="-298450" algn="l" rtl="0">
              <a:lnSpc>
                <a:spcPct val="110000"/>
              </a:lnSpc>
              <a:spcBef>
                <a:spcPts val="1000"/>
              </a:spcBef>
              <a:spcAft>
                <a:spcPts val="0"/>
              </a:spcAft>
              <a:buClr>
                <a:schemeClr val="dk1"/>
              </a:buClr>
              <a:buSzPts val="1100"/>
              <a:buFont typeface="Proxima Nova"/>
              <a:buChar char="●"/>
              <a:defRPr sz="1400" b="0" i="0" u="none" strike="noStrike" cap="none">
                <a:solidFill>
                  <a:schemeClr val="dk1"/>
                </a:solidFill>
                <a:latin typeface="Proxima Nova"/>
                <a:ea typeface="Proxima Nova"/>
                <a:cs typeface="Proxima Nova"/>
                <a:sym typeface="Proxima Nova"/>
              </a:defRPr>
            </a:lvl4pPr>
            <a:lvl5pPr marL="2286000" marR="0" lvl="4" indent="-298450" algn="l" rtl="0">
              <a:lnSpc>
                <a:spcPct val="110000"/>
              </a:lnSpc>
              <a:spcBef>
                <a:spcPts val="1000"/>
              </a:spcBef>
              <a:spcAft>
                <a:spcPts val="0"/>
              </a:spcAft>
              <a:buClr>
                <a:schemeClr val="dk1"/>
              </a:buClr>
              <a:buSzPts val="1100"/>
              <a:buFont typeface="Proxima Nova"/>
              <a:buChar char="○"/>
              <a:defRPr sz="1400" b="0" i="0" u="none" strike="noStrike" cap="none">
                <a:solidFill>
                  <a:schemeClr val="dk1"/>
                </a:solidFill>
                <a:latin typeface="Proxima Nova"/>
                <a:ea typeface="Proxima Nova"/>
                <a:cs typeface="Proxima Nova"/>
                <a:sym typeface="Proxima Nova"/>
              </a:defRPr>
            </a:lvl5pPr>
            <a:lvl6pPr marL="2743200" marR="0" lvl="5" indent="-298450" algn="l" rtl="0">
              <a:lnSpc>
                <a:spcPct val="110000"/>
              </a:lnSpc>
              <a:spcBef>
                <a:spcPts val="1000"/>
              </a:spcBef>
              <a:spcAft>
                <a:spcPts val="0"/>
              </a:spcAft>
              <a:buClr>
                <a:schemeClr val="dk1"/>
              </a:buClr>
              <a:buSzPts val="1100"/>
              <a:buFont typeface="Proxima Nova"/>
              <a:buChar char="■"/>
              <a:defRPr sz="1400" b="0" i="0" u="none" strike="noStrike" cap="none">
                <a:solidFill>
                  <a:schemeClr val="dk1"/>
                </a:solidFill>
                <a:latin typeface="Proxima Nova"/>
                <a:ea typeface="Proxima Nova"/>
                <a:cs typeface="Proxima Nova"/>
                <a:sym typeface="Proxima Nova"/>
              </a:defRPr>
            </a:lvl6pPr>
            <a:lvl7pPr marL="3200400" marR="0" lvl="6" indent="-298450" algn="l" rtl="0">
              <a:lnSpc>
                <a:spcPct val="110000"/>
              </a:lnSpc>
              <a:spcBef>
                <a:spcPts val="1000"/>
              </a:spcBef>
              <a:spcAft>
                <a:spcPts val="0"/>
              </a:spcAft>
              <a:buClr>
                <a:schemeClr val="dk1"/>
              </a:buClr>
              <a:buSzPts val="1100"/>
              <a:buFont typeface="Proxima Nova"/>
              <a:buChar char="●"/>
              <a:defRPr sz="1400" b="0" i="0" u="none" strike="noStrike" cap="none">
                <a:solidFill>
                  <a:schemeClr val="dk1"/>
                </a:solidFill>
                <a:latin typeface="Proxima Nova"/>
                <a:ea typeface="Proxima Nova"/>
                <a:cs typeface="Proxima Nova"/>
                <a:sym typeface="Proxima Nova"/>
              </a:defRPr>
            </a:lvl7pPr>
            <a:lvl8pPr marL="3657600" marR="0" lvl="7" indent="-298450" algn="l" rtl="0">
              <a:lnSpc>
                <a:spcPct val="110000"/>
              </a:lnSpc>
              <a:spcBef>
                <a:spcPts val="1000"/>
              </a:spcBef>
              <a:spcAft>
                <a:spcPts val="0"/>
              </a:spcAft>
              <a:buClr>
                <a:schemeClr val="dk1"/>
              </a:buClr>
              <a:buSzPts val="1100"/>
              <a:buFont typeface="Proxima Nova"/>
              <a:buChar char="○"/>
              <a:defRPr sz="1400" b="0" i="0" u="none" strike="noStrike" cap="none">
                <a:solidFill>
                  <a:schemeClr val="dk1"/>
                </a:solidFill>
                <a:latin typeface="Proxima Nova"/>
                <a:ea typeface="Proxima Nova"/>
                <a:cs typeface="Proxima Nova"/>
                <a:sym typeface="Proxima Nova"/>
              </a:defRPr>
            </a:lvl8pPr>
            <a:lvl9pPr marL="4114800" marR="0" lvl="8" indent="-298450" algn="l" rtl="0">
              <a:lnSpc>
                <a:spcPct val="110000"/>
              </a:lnSpc>
              <a:spcBef>
                <a:spcPts val="1000"/>
              </a:spcBef>
              <a:spcAft>
                <a:spcPts val="1000"/>
              </a:spcAft>
              <a:buClr>
                <a:schemeClr val="dk1"/>
              </a:buClr>
              <a:buSzPts val="1100"/>
              <a:buFont typeface="Proxima Nova"/>
              <a:buChar char="■"/>
              <a:defRPr sz="1400" b="0" i="0" u="none" strike="noStrike" cap="none">
                <a:solidFill>
                  <a:schemeClr val="dk1"/>
                </a:solidFill>
                <a:latin typeface="Proxima Nova"/>
                <a:ea typeface="Proxima Nova"/>
                <a:cs typeface="Proxima Nova"/>
                <a:sym typeface="Proxima Nova"/>
              </a:defRPr>
            </a:lvl9pPr>
          </a:lstStyle>
          <a:p>
            <a:endParaRPr/>
          </a:p>
        </p:txBody>
      </p:sp>
      <p:sp>
        <p:nvSpPr>
          <p:cNvPr id="897" name="Google Shape;897;p90"/>
          <p:cNvSpPr txBox="1">
            <a:spLocks noGrp="1"/>
          </p:cNvSpPr>
          <p:nvPr>
            <p:ph type="body" idx="2"/>
          </p:nvPr>
        </p:nvSpPr>
        <p:spPr>
          <a:xfrm>
            <a:off x="6222125" y="900400"/>
            <a:ext cx="2729400" cy="3769500"/>
          </a:xfrm>
          <a:prstGeom prst="rect">
            <a:avLst/>
          </a:prstGeom>
          <a:noFill/>
          <a:ln>
            <a:noFill/>
          </a:ln>
        </p:spPr>
        <p:txBody>
          <a:bodyPr spcFirstLastPara="1" wrap="square" lIns="68575" tIns="68575" rIns="68575" bIns="68575" anchor="t" anchorCtr="0"/>
          <a:lstStyle>
            <a:lvl1pPr marL="457200" marR="0" lvl="0" indent="-292100" algn="l" rtl="0">
              <a:lnSpc>
                <a:spcPct val="110000"/>
              </a:lnSpc>
              <a:spcBef>
                <a:spcPts val="0"/>
              </a:spcBef>
              <a:spcAft>
                <a:spcPts val="0"/>
              </a:spcAft>
              <a:buClr>
                <a:schemeClr val="lt2"/>
              </a:buClr>
              <a:buSzPts val="1000"/>
              <a:buFont typeface="Proxima Nova"/>
              <a:buChar char="●"/>
              <a:defRPr sz="1300" b="1" i="0" u="none" strike="noStrike" cap="none">
                <a:solidFill>
                  <a:schemeClr val="lt2"/>
                </a:solidFill>
                <a:latin typeface="Proxima Nova"/>
                <a:ea typeface="Proxima Nova"/>
                <a:cs typeface="Proxima Nova"/>
                <a:sym typeface="Proxima Nova"/>
              </a:defRPr>
            </a:lvl1pPr>
            <a:lvl2pPr marL="914400" marR="0" lvl="1" indent="-292100" algn="l" rtl="0">
              <a:lnSpc>
                <a:spcPct val="110000"/>
              </a:lnSpc>
              <a:spcBef>
                <a:spcPts val="2000"/>
              </a:spcBef>
              <a:spcAft>
                <a:spcPts val="0"/>
              </a:spcAft>
              <a:buClr>
                <a:schemeClr val="lt2"/>
              </a:buClr>
              <a:buSzPts val="1000"/>
              <a:buFont typeface="Proxima Nova"/>
              <a:buChar char="○"/>
              <a:defRPr sz="1300" b="1" i="0" u="none" strike="noStrike" cap="none">
                <a:solidFill>
                  <a:schemeClr val="lt2"/>
                </a:solidFill>
                <a:latin typeface="Proxima Nova"/>
                <a:ea typeface="Proxima Nova"/>
                <a:cs typeface="Proxima Nova"/>
                <a:sym typeface="Proxima Nova"/>
              </a:defRPr>
            </a:lvl2pPr>
            <a:lvl3pPr marL="1371600" marR="0" lvl="2" indent="-292100" algn="l" rtl="0">
              <a:lnSpc>
                <a:spcPct val="110000"/>
              </a:lnSpc>
              <a:spcBef>
                <a:spcPts val="2000"/>
              </a:spcBef>
              <a:spcAft>
                <a:spcPts val="0"/>
              </a:spcAft>
              <a:buClr>
                <a:schemeClr val="lt2"/>
              </a:buClr>
              <a:buSzPts val="1000"/>
              <a:buFont typeface="Proxima Nova"/>
              <a:buChar char="■"/>
              <a:defRPr sz="1300" b="1" i="0" u="none" strike="noStrike" cap="none">
                <a:solidFill>
                  <a:schemeClr val="lt2"/>
                </a:solidFill>
                <a:latin typeface="Proxima Nova"/>
                <a:ea typeface="Proxima Nova"/>
                <a:cs typeface="Proxima Nova"/>
                <a:sym typeface="Proxima Nova"/>
              </a:defRPr>
            </a:lvl3pPr>
            <a:lvl4pPr marL="1828800" marR="0" lvl="3" indent="-292100" algn="l" rtl="0">
              <a:lnSpc>
                <a:spcPct val="110000"/>
              </a:lnSpc>
              <a:spcBef>
                <a:spcPts val="2000"/>
              </a:spcBef>
              <a:spcAft>
                <a:spcPts val="0"/>
              </a:spcAft>
              <a:buClr>
                <a:schemeClr val="lt2"/>
              </a:buClr>
              <a:buSzPts val="1000"/>
              <a:buFont typeface="Proxima Nova"/>
              <a:buChar char="●"/>
              <a:defRPr sz="1300" b="1" i="0" u="none" strike="noStrike" cap="none">
                <a:solidFill>
                  <a:schemeClr val="lt2"/>
                </a:solidFill>
                <a:latin typeface="Proxima Nova"/>
                <a:ea typeface="Proxima Nova"/>
                <a:cs typeface="Proxima Nova"/>
                <a:sym typeface="Proxima Nova"/>
              </a:defRPr>
            </a:lvl4pPr>
            <a:lvl5pPr marL="2286000" marR="0" lvl="4" indent="-292100" algn="l" rtl="0">
              <a:lnSpc>
                <a:spcPct val="110000"/>
              </a:lnSpc>
              <a:spcBef>
                <a:spcPts val="2000"/>
              </a:spcBef>
              <a:spcAft>
                <a:spcPts val="0"/>
              </a:spcAft>
              <a:buClr>
                <a:schemeClr val="lt2"/>
              </a:buClr>
              <a:buSzPts val="1000"/>
              <a:buFont typeface="Proxima Nova"/>
              <a:buChar char="○"/>
              <a:defRPr sz="1300" b="1" i="0" u="none" strike="noStrike" cap="none">
                <a:solidFill>
                  <a:schemeClr val="lt2"/>
                </a:solidFill>
                <a:latin typeface="Proxima Nova"/>
                <a:ea typeface="Proxima Nova"/>
                <a:cs typeface="Proxima Nova"/>
                <a:sym typeface="Proxima Nova"/>
              </a:defRPr>
            </a:lvl5pPr>
            <a:lvl6pPr marL="2743200" marR="0" lvl="5" indent="-292100" algn="l" rtl="0">
              <a:lnSpc>
                <a:spcPct val="110000"/>
              </a:lnSpc>
              <a:spcBef>
                <a:spcPts val="2000"/>
              </a:spcBef>
              <a:spcAft>
                <a:spcPts val="0"/>
              </a:spcAft>
              <a:buClr>
                <a:schemeClr val="lt2"/>
              </a:buClr>
              <a:buSzPts val="1000"/>
              <a:buFont typeface="Proxima Nova"/>
              <a:buChar char="■"/>
              <a:defRPr sz="1300" b="1" i="0" u="none" strike="noStrike" cap="none">
                <a:solidFill>
                  <a:schemeClr val="lt2"/>
                </a:solidFill>
                <a:latin typeface="Proxima Nova"/>
                <a:ea typeface="Proxima Nova"/>
                <a:cs typeface="Proxima Nova"/>
                <a:sym typeface="Proxima Nova"/>
              </a:defRPr>
            </a:lvl6pPr>
            <a:lvl7pPr marL="3200400" marR="0" lvl="6" indent="-292100" algn="l" rtl="0">
              <a:lnSpc>
                <a:spcPct val="110000"/>
              </a:lnSpc>
              <a:spcBef>
                <a:spcPts val="2000"/>
              </a:spcBef>
              <a:spcAft>
                <a:spcPts val="0"/>
              </a:spcAft>
              <a:buClr>
                <a:schemeClr val="lt2"/>
              </a:buClr>
              <a:buSzPts val="1000"/>
              <a:buFont typeface="Proxima Nova"/>
              <a:buChar char="●"/>
              <a:defRPr sz="1300" b="1" i="0" u="none" strike="noStrike" cap="none">
                <a:solidFill>
                  <a:schemeClr val="lt2"/>
                </a:solidFill>
                <a:latin typeface="Proxima Nova"/>
                <a:ea typeface="Proxima Nova"/>
                <a:cs typeface="Proxima Nova"/>
                <a:sym typeface="Proxima Nova"/>
              </a:defRPr>
            </a:lvl7pPr>
            <a:lvl8pPr marL="3657600" marR="0" lvl="7" indent="-292100" algn="l" rtl="0">
              <a:lnSpc>
                <a:spcPct val="110000"/>
              </a:lnSpc>
              <a:spcBef>
                <a:spcPts val="2000"/>
              </a:spcBef>
              <a:spcAft>
                <a:spcPts val="0"/>
              </a:spcAft>
              <a:buClr>
                <a:schemeClr val="lt2"/>
              </a:buClr>
              <a:buSzPts val="1000"/>
              <a:buFont typeface="Proxima Nova"/>
              <a:buChar char="○"/>
              <a:defRPr sz="1300" b="1" i="0" u="none" strike="noStrike" cap="none">
                <a:solidFill>
                  <a:schemeClr val="lt2"/>
                </a:solidFill>
                <a:latin typeface="Proxima Nova"/>
                <a:ea typeface="Proxima Nova"/>
                <a:cs typeface="Proxima Nova"/>
                <a:sym typeface="Proxima Nova"/>
              </a:defRPr>
            </a:lvl8pPr>
            <a:lvl9pPr marL="4114800" marR="0" lvl="8" indent="-292100" algn="l" rtl="0">
              <a:lnSpc>
                <a:spcPct val="110000"/>
              </a:lnSpc>
              <a:spcBef>
                <a:spcPts val="2000"/>
              </a:spcBef>
              <a:spcAft>
                <a:spcPts val="2000"/>
              </a:spcAft>
              <a:buClr>
                <a:schemeClr val="lt2"/>
              </a:buClr>
              <a:buSzPts val="1000"/>
              <a:buFont typeface="Proxima Nova"/>
              <a:buChar char="■"/>
              <a:defRPr sz="1300" b="1" i="0" u="none" strike="noStrike" cap="none">
                <a:solidFill>
                  <a:schemeClr val="lt2"/>
                </a:solidFill>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4230444509"/>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1926"/>
        <p:cNvGrpSpPr/>
        <p:nvPr/>
      </p:nvGrpSpPr>
      <p:grpSpPr>
        <a:xfrm>
          <a:off x="0" y="0"/>
          <a:ext cx="0" cy="0"/>
          <a:chOff x="0" y="0"/>
          <a:chExt cx="0" cy="0"/>
        </a:xfrm>
      </p:grpSpPr>
      <p:sp>
        <p:nvSpPr>
          <p:cNvPr id="1927" name="Google Shape;1927;p186"/>
          <p:cNvSpPr txBox="1">
            <a:spLocks noGrp="1"/>
          </p:cNvSpPr>
          <p:nvPr>
            <p:ph type="ctrTitle"/>
          </p:nvPr>
        </p:nvSpPr>
        <p:spPr>
          <a:xfrm>
            <a:off x="311708" y="744575"/>
            <a:ext cx="8520600" cy="2052600"/>
          </a:xfrm>
          <a:prstGeom prst="rect">
            <a:avLst/>
          </a:prstGeom>
          <a:noFill/>
          <a:ln>
            <a:noFill/>
          </a:ln>
        </p:spPr>
        <p:txBody>
          <a:bodyPr spcFirstLastPara="1" wrap="square" lIns="68575" tIns="68575" rIns="68575" bIns="68575" anchor="b" anchorCtr="0"/>
          <a:lstStyle>
            <a:lvl1pPr marR="0" lvl="0" algn="ctr" rtl="0">
              <a:lnSpc>
                <a:spcPct val="100000"/>
              </a:lnSpc>
              <a:spcBef>
                <a:spcPts val="0"/>
              </a:spcBef>
              <a:spcAft>
                <a:spcPts val="0"/>
              </a:spcAft>
              <a:buClr>
                <a:srgbClr val="000000"/>
              </a:buClr>
              <a:buSzPts val="3900"/>
              <a:buFont typeface="Arial"/>
              <a:buChar char="●"/>
              <a:defRPr sz="5200" b="0" i="0" u="none" strike="noStrike" cap="none">
                <a:solidFill>
                  <a:srgbClr val="000000"/>
                </a:solidFill>
                <a:latin typeface="Arial"/>
                <a:ea typeface="Arial"/>
                <a:cs typeface="Arial"/>
                <a:sym typeface="Arial"/>
              </a:defRPr>
            </a:lvl1pPr>
            <a:lvl2pPr marR="0" lvl="1" algn="ctr" rtl="0">
              <a:lnSpc>
                <a:spcPct val="100000"/>
              </a:lnSpc>
              <a:spcBef>
                <a:spcPts val="0"/>
              </a:spcBef>
              <a:spcAft>
                <a:spcPts val="0"/>
              </a:spcAft>
              <a:buClr>
                <a:srgbClr val="000000"/>
              </a:buClr>
              <a:buSzPts val="3900"/>
              <a:buFont typeface="Arial"/>
              <a:buChar char="○"/>
              <a:defRPr sz="5200" b="0" i="0" u="none" strike="noStrike" cap="none">
                <a:solidFill>
                  <a:srgbClr val="000000"/>
                </a:solidFill>
                <a:latin typeface="Arial"/>
                <a:ea typeface="Arial"/>
                <a:cs typeface="Arial"/>
                <a:sym typeface="Arial"/>
              </a:defRPr>
            </a:lvl2pPr>
            <a:lvl3pPr marR="0" lvl="2" algn="ctr" rtl="0">
              <a:lnSpc>
                <a:spcPct val="100000"/>
              </a:lnSpc>
              <a:spcBef>
                <a:spcPts val="0"/>
              </a:spcBef>
              <a:spcAft>
                <a:spcPts val="0"/>
              </a:spcAft>
              <a:buClr>
                <a:srgbClr val="000000"/>
              </a:buClr>
              <a:buSzPts val="3900"/>
              <a:buFont typeface="Arial"/>
              <a:buChar char="■"/>
              <a:defRPr sz="5200" b="0" i="0" u="none" strike="noStrike" cap="none">
                <a:solidFill>
                  <a:srgbClr val="000000"/>
                </a:solidFill>
                <a:latin typeface="Arial"/>
                <a:ea typeface="Arial"/>
                <a:cs typeface="Arial"/>
                <a:sym typeface="Arial"/>
              </a:defRPr>
            </a:lvl3pPr>
            <a:lvl4pPr marR="0" lvl="3" algn="ctr" rtl="0">
              <a:lnSpc>
                <a:spcPct val="100000"/>
              </a:lnSpc>
              <a:spcBef>
                <a:spcPts val="0"/>
              </a:spcBef>
              <a:spcAft>
                <a:spcPts val="0"/>
              </a:spcAft>
              <a:buClr>
                <a:srgbClr val="000000"/>
              </a:buClr>
              <a:buSzPts val="3900"/>
              <a:buFont typeface="Arial"/>
              <a:buChar char="●"/>
              <a:defRPr sz="5200" b="0" i="0" u="none" strike="noStrike" cap="none">
                <a:solidFill>
                  <a:srgbClr val="000000"/>
                </a:solidFill>
                <a:latin typeface="Arial"/>
                <a:ea typeface="Arial"/>
                <a:cs typeface="Arial"/>
                <a:sym typeface="Arial"/>
              </a:defRPr>
            </a:lvl4pPr>
            <a:lvl5pPr marR="0" lvl="4" algn="ctr" rtl="0">
              <a:lnSpc>
                <a:spcPct val="100000"/>
              </a:lnSpc>
              <a:spcBef>
                <a:spcPts val="0"/>
              </a:spcBef>
              <a:spcAft>
                <a:spcPts val="0"/>
              </a:spcAft>
              <a:buClr>
                <a:srgbClr val="000000"/>
              </a:buClr>
              <a:buSzPts val="3900"/>
              <a:buFont typeface="Arial"/>
              <a:buChar char="○"/>
              <a:defRPr sz="5200" b="0" i="0" u="none" strike="noStrike" cap="none">
                <a:solidFill>
                  <a:srgbClr val="000000"/>
                </a:solidFill>
                <a:latin typeface="Arial"/>
                <a:ea typeface="Arial"/>
                <a:cs typeface="Arial"/>
                <a:sym typeface="Arial"/>
              </a:defRPr>
            </a:lvl5pPr>
            <a:lvl6pPr marR="0" lvl="5" algn="ctr" rtl="0">
              <a:lnSpc>
                <a:spcPct val="100000"/>
              </a:lnSpc>
              <a:spcBef>
                <a:spcPts val="0"/>
              </a:spcBef>
              <a:spcAft>
                <a:spcPts val="0"/>
              </a:spcAft>
              <a:buClr>
                <a:srgbClr val="000000"/>
              </a:buClr>
              <a:buSzPts val="3900"/>
              <a:buFont typeface="Arial"/>
              <a:buChar char="■"/>
              <a:defRPr sz="5200" b="0" i="0" u="none" strike="noStrike" cap="none">
                <a:solidFill>
                  <a:srgbClr val="000000"/>
                </a:solidFill>
                <a:latin typeface="Arial"/>
                <a:ea typeface="Arial"/>
                <a:cs typeface="Arial"/>
                <a:sym typeface="Arial"/>
              </a:defRPr>
            </a:lvl6pPr>
            <a:lvl7pPr marR="0" lvl="6" algn="ctr" rtl="0">
              <a:lnSpc>
                <a:spcPct val="100000"/>
              </a:lnSpc>
              <a:spcBef>
                <a:spcPts val="0"/>
              </a:spcBef>
              <a:spcAft>
                <a:spcPts val="0"/>
              </a:spcAft>
              <a:buClr>
                <a:srgbClr val="000000"/>
              </a:buClr>
              <a:buSzPts val="3900"/>
              <a:buFont typeface="Arial"/>
              <a:buChar char="●"/>
              <a:defRPr sz="5200" b="0" i="0" u="none" strike="noStrike" cap="none">
                <a:solidFill>
                  <a:srgbClr val="000000"/>
                </a:solidFill>
                <a:latin typeface="Arial"/>
                <a:ea typeface="Arial"/>
                <a:cs typeface="Arial"/>
                <a:sym typeface="Arial"/>
              </a:defRPr>
            </a:lvl7pPr>
            <a:lvl8pPr marR="0" lvl="7" algn="ctr" rtl="0">
              <a:lnSpc>
                <a:spcPct val="100000"/>
              </a:lnSpc>
              <a:spcBef>
                <a:spcPts val="0"/>
              </a:spcBef>
              <a:spcAft>
                <a:spcPts val="0"/>
              </a:spcAft>
              <a:buClr>
                <a:srgbClr val="000000"/>
              </a:buClr>
              <a:buSzPts val="3900"/>
              <a:buFont typeface="Arial"/>
              <a:buChar char="○"/>
              <a:defRPr sz="5200" b="0" i="0" u="none" strike="noStrike" cap="none">
                <a:solidFill>
                  <a:srgbClr val="000000"/>
                </a:solidFill>
                <a:latin typeface="Arial"/>
                <a:ea typeface="Arial"/>
                <a:cs typeface="Arial"/>
                <a:sym typeface="Arial"/>
              </a:defRPr>
            </a:lvl8pPr>
            <a:lvl9pPr marR="0" lvl="8" algn="ctr" rtl="0">
              <a:lnSpc>
                <a:spcPct val="100000"/>
              </a:lnSpc>
              <a:spcBef>
                <a:spcPts val="0"/>
              </a:spcBef>
              <a:spcAft>
                <a:spcPts val="0"/>
              </a:spcAft>
              <a:buClr>
                <a:srgbClr val="000000"/>
              </a:buClr>
              <a:buSzPts val="3900"/>
              <a:buFont typeface="Arial"/>
              <a:buChar char="■"/>
              <a:defRPr sz="5200" b="0" i="0" u="none" strike="noStrike" cap="none">
                <a:solidFill>
                  <a:srgbClr val="000000"/>
                </a:solidFill>
                <a:latin typeface="Arial"/>
                <a:ea typeface="Arial"/>
                <a:cs typeface="Arial"/>
                <a:sym typeface="Arial"/>
              </a:defRPr>
            </a:lvl9pPr>
          </a:lstStyle>
          <a:p>
            <a:endParaRPr/>
          </a:p>
        </p:txBody>
      </p:sp>
      <p:sp>
        <p:nvSpPr>
          <p:cNvPr id="1928" name="Google Shape;1928;p186"/>
          <p:cNvSpPr txBox="1">
            <a:spLocks noGrp="1"/>
          </p:cNvSpPr>
          <p:nvPr>
            <p:ph type="subTitle" idx="1"/>
          </p:nvPr>
        </p:nvSpPr>
        <p:spPr>
          <a:xfrm>
            <a:off x="311700" y="2834125"/>
            <a:ext cx="8520600" cy="792600"/>
          </a:xfrm>
          <a:prstGeom prst="rect">
            <a:avLst/>
          </a:prstGeom>
          <a:noFill/>
          <a:ln>
            <a:noFill/>
          </a:ln>
        </p:spPr>
        <p:txBody>
          <a:bodyPr spcFirstLastPara="1" wrap="square" lIns="68575" tIns="68575" rIns="68575" bIns="68575" anchor="ctr" anchorCtr="0"/>
          <a:lstStyle>
            <a:lvl1pPr marR="0" lvl="0" algn="ctr" rtl="0">
              <a:lnSpc>
                <a:spcPct val="100000"/>
              </a:lnSpc>
              <a:spcBef>
                <a:spcPts val="0"/>
              </a:spcBef>
              <a:spcAft>
                <a:spcPts val="0"/>
              </a:spcAft>
              <a:buClr>
                <a:srgbClr val="000000"/>
              </a:buClr>
              <a:buSzPts val="2100"/>
              <a:buFont typeface="Arial"/>
              <a:buNone/>
              <a:defRPr sz="2800" b="0" i="0" u="none" strike="noStrike" cap="none">
                <a:solidFill>
                  <a:srgbClr val="000000"/>
                </a:solidFill>
                <a:latin typeface="Arial"/>
                <a:ea typeface="Arial"/>
                <a:cs typeface="Arial"/>
                <a:sym typeface="Arial"/>
              </a:defRPr>
            </a:lvl1pPr>
            <a:lvl2pPr marR="0" lvl="1" algn="ctr" rtl="0">
              <a:lnSpc>
                <a:spcPct val="100000"/>
              </a:lnSpc>
              <a:spcBef>
                <a:spcPts val="0"/>
              </a:spcBef>
              <a:spcAft>
                <a:spcPts val="0"/>
              </a:spcAft>
              <a:buClr>
                <a:srgbClr val="000000"/>
              </a:buClr>
              <a:buSzPts val="2100"/>
              <a:buFont typeface="Arial"/>
              <a:buNone/>
              <a:defRPr sz="2800" b="0" i="0" u="none" strike="noStrike" cap="none">
                <a:solidFill>
                  <a:srgbClr val="000000"/>
                </a:solidFill>
                <a:latin typeface="Arial"/>
                <a:ea typeface="Arial"/>
                <a:cs typeface="Arial"/>
                <a:sym typeface="Arial"/>
              </a:defRPr>
            </a:lvl2pPr>
            <a:lvl3pPr marR="0" lvl="2" algn="ctr" rtl="0">
              <a:lnSpc>
                <a:spcPct val="100000"/>
              </a:lnSpc>
              <a:spcBef>
                <a:spcPts val="0"/>
              </a:spcBef>
              <a:spcAft>
                <a:spcPts val="0"/>
              </a:spcAft>
              <a:buClr>
                <a:srgbClr val="000000"/>
              </a:buClr>
              <a:buSzPts val="2100"/>
              <a:buFont typeface="Arial"/>
              <a:buNone/>
              <a:defRPr sz="2800" b="0" i="0" u="none" strike="noStrike" cap="none">
                <a:solidFill>
                  <a:srgbClr val="000000"/>
                </a:solidFill>
                <a:latin typeface="Arial"/>
                <a:ea typeface="Arial"/>
                <a:cs typeface="Arial"/>
                <a:sym typeface="Arial"/>
              </a:defRPr>
            </a:lvl3pPr>
            <a:lvl4pPr marR="0" lvl="3" algn="ctr" rtl="0">
              <a:lnSpc>
                <a:spcPct val="100000"/>
              </a:lnSpc>
              <a:spcBef>
                <a:spcPts val="0"/>
              </a:spcBef>
              <a:spcAft>
                <a:spcPts val="0"/>
              </a:spcAft>
              <a:buClr>
                <a:srgbClr val="000000"/>
              </a:buClr>
              <a:buSzPts val="2100"/>
              <a:buFont typeface="Arial"/>
              <a:buNone/>
              <a:defRPr sz="2800" b="0" i="0" u="none" strike="noStrike" cap="none">
                <a:solidFill>
                  <a:srgbClr val="000000"/>
                </a:solidFill>
                <a:latin typeface="Arial"/>
                <a:ea typeface="Arial"/>
                <a:cs typeface="Arial"/>
                <a:sym typeface="Arial"/>
              </a:defRPr>
            </a:lvl4pPr>
            <a:lvl5pPr marR="0" lvl="4" algn="ctr" rtl="0">
              <a:lnSpc>
                <a:spcPct val="100000"/>
              </a:lnSpc>
              <a:spcBef>
                <a:spcPts val="0"/>
              </a:spcBef>
              <a:spcAft>
                <a:spcPts val="0"/>
              </a:spcAft>
              <a:buClr>
                <a:srgbClr val="000000"/>
              </a:buClr>
              <a:buSzPts val="2100"/>
              <a:buFont typeface="Arial"/>
              <a:buNone/>
              <a:defRPr sz="2800" b="0" i="0" u="none" strike="noStrike" cap="none">
                <a:solidFill>
                  <a:srgbClr val="000000"/>
                </a:solidFill>
                <a:latin typeface="Arial"/>
                <a:ea typeface="Arial"/>
                <a:cs typeface="Arial"/>
                <a:sym typeface="Arial"/>
              </a:defRPr>
            </a:lvl5pPr>
            <a:lvl6pPr marR="0" lvl="5" algn="ctr" rtl="0">
              <a:lnSpc>
                <a:spcPct val="100000"/>
              </a:lnSpc>
              <a:spcBef>
                <a:spcPts val="0"/>
              </a:spcBef>
              <a:spcAft>
                <a:spcPts val="0"/>
              </a:spcAft>
              <a:buClr>
                <a:srgbClr val="000000"/>
              </a:buClr>
              <a:buSzPts val="2100"/>
              <a:buFont typeface="Arial"/>
              <a:buNone/>
              <a:defRPr sz="2800" b="0" i="0" u="none" strike="noStrike" cap="none">
                <a:solidFill>
                  <a:srgbClr val="000000"/>
                </a:solidFill>
                <a:latin typeface="Arial"/>
                <a:ea typeface="Arial"/>
                <a:cs typeface="Arial"/>
                <a:sym typeface="Arial"/>
              </a:defRPr>
            </a:lvl6pPr>
            <a:lvl7pPr marR="0" lvl="6" algn="ctr" rtl="0">
              <a:lnSpc>
                <a:spcPct val="100000"/>
              </a:lnSpc>
              <a:spcBef>
                <a:spcPts val="0"/>
              </a:spcBef>
              <a:spcAft>
                <a:spcPts val="0"/>
              </a:spcAft>
              <a:buClr>
                <a:srgbClr val="000000"/>
              </a:buClr>
              <a:buSzPts val="2100"/>
              <a:buFont typeface="Arial"/>
              <a:buNone/>
              <a:defRPr sz="2800" b="0" i="0" u="none" strike="noStrike" cap="none">
                <a:solidFill>
                  <a:srgbClr val="000000"/>
                </a:solidFill>
                <a:latin typeface="Arial"/>
                <a:ea typeface="Arial"/>
                <a:cs typeface="Arial"/>
                <a:sym typeface="Arial"/>
              </a:defRPr>
            </a:lvl7pPr>
            <a:lvl8pPr marR="0" lvl="7" algn="ctr" rtl="0">
              <a:lnSpc>
                <a:spcPct val="100000"/>
              </a:lnSpc>
              <a:spcBef>
                <a:spcPts val="0"/>
              </a:spcBef>
              <a:spcAft>
                <a:spcPts val="0"/>
              </a:spcAft>
              <a:buClr>
                <a:srgbClr val="000000"/>
              </a:buClr>
              <a:buSzPts val="2100"/>
              <a:buFont typeface="Arial"/>
              <a:buNone/>
              <a:defRPr sz="2800" b="0" i="0" u="none" strike="noStrike" cap="none">
                <a:solidFill>
                  <a:srgbClr val="000000"/>
                </a:solidFill>
                <a:latin typeface="Arial"/>
                <a:ea typeface="Arial"/>
                <a:cs typeface="Arial"/>
                <a:sym typeface="Arial"/>
              </a:defRPr>
            </a:lvl8pPr>
            <a:lvl9pPr marR="0" lvl="8" algn="ctr" rtl="0">
              <a:lnSpc>
                <a:spcPct val="100000"/>
              </a:lnSpc>
              <a:spcBef>
                <a:spcPts val="0"/>
              </a:spcBef>
              <a:spcAft>
                <a:spcPts val="0"/>
              </a:spcAft>
              <a:buClr>
                <a:srgbClr val="000000"/>
              </a:buClr>
              <a:buSzPts val="2100"/>
              <a:buFont typeface="Arial"/>
              <a:buNone/>
              <a:defRPr sz="2800" b="0" i="0" u="none" strike="noStrike" cap="none">
                <a:solidFill>
                  <a:srgbClr val="000000"/>
                </a:solidFill>
                <a:latin typeface="Arial"/>
                <a:ea typeface="Arial"/>
                <a:cs typeface="Arial"/>
                <a:sym typeface="Arial"/>
              </a:defRPr>
            </a:lvl9pPr>
          </a:lstStyle>
          <a:p>
            <a:endParaRPr/>
          </a:p>
        </p:txBody>
      </p:sp>
      <p:sp>
        <p:nvSpPr>
          <p:cNvPr id="1929" name="Google Shape;1929;p186"/>
          <p:cNvSpPr txBox="1">
            <a:spLocks noGrp="1"/>
          </p:cNvSpPr>
          <p:nvPr>
            <p:ph type="sldNum" idx="12"/>
          </p:nvPr>
        </p:nvSpPr>
        <p:spPr>
          <a:xfrm>
            <a:off x="8472458" y="4663217"/>
            <a:ext cx="548700" cy="393600"/>
          </a:xfrm>
          <a:prstGeom prst="rect">
            <a:avLst/>
          </a:prstGeom>
          <a:noFill/>
          <a:ln>
            <a:noFill/>
          </a:ln>
        </p:spPr>
        <p:txBody>
          <a:bodyPr spcFirstLastPara="1" wrap="square" lIns="68575" tIns="68575" rIns="68575" bIns="68575" anchor="ctr" anchorCtr="0">
            <a:noAutofit/>
          </a:bodyPr>
          <a:lstStyle>
            <a:lvl1pPr marL="0" marR="0" lvl="0" indent="0" algn="l" rtl="0">
              <a:buClr>
                <a:schemeClr val="dk1"/>
              </a:buClr>
              <a:buSzPts val="1400"/>
              <a:buFont typeface="Arial"/>
              <a:buNone/>
              <a:defRPr sz="1400" b="0" i="0" u="none" strike="noStrike" cap="none">
                <a:solidFill>
                  <a:schemeClr val="dk1"/>
                </a:solidFill>
                <a:latin typeface="Arial"/>
                <a:ea typeface="Arial"/>
                <a:cs typeface="Arial"/>
                <a:sym typeface="Arial"/>
              </a:defRPr>
            </a:lvl1pPr>
            <a:lvl2pPr marL="0" marR="0" lvl="1" indent="0" algn="l" rtl="0">
              <a:buClr>
                <a:schemeClr val="dk1"/>
              </a:buClr>
              <a:buSzPts val="1400"/>
              <a:buFont typeface="Arial"/>
              <a:buNone/>
              <a:defRPr sz="1400" b="0" i="0" u="none" strike="noStrike" cap="none">
                <a:solidFill>
                  <a:schemeClr val="dk1"/>
                </a:solidFill>
                <a:latin typeface="Arial"/>
                <a:ea typeface="Arial"/>
                <a:cs typeface="Arial"/>
                <a:sym typeface="Arial"/>
              </a:defRPr>
            </a:lvl2pPr>
            <a:lvl3pPr marL="0" marR="0" lvl="2" indent="0" algn="l" rtl="0">
              <a:buClr>
                <a:schemeClr val="dk1"/>
              </a:buClr>
              <a:buSzPts val="1400"/>
              <a:buFont typeface="Arial"/>
              <a:buNone/>
              <a:defRPr sz="1400" b="0" i="0" u="none" strike="noStrike" cap="none">
                <a:solidFill>
                  <a:schemeClr val="dk1"/>
                </a:solidFill>
                <a:latin typeface="Arial"/>
                <a:ea typeface="Arial"/>
                <a:cs typeface="Arial"/>
                <a:sym typeface="Arial"/>
              </a:defRPr>
            </a:lvl3pPr>
            <a:lvl4pPr marL="0" marR="0" lvl="3" indent="0" algn="l" rtl="0">
              <a:buClr>
                <a:schemeClr val="dk1"/>
              </a:buClr>
              <a:buSzPts val="1400"/>
              <a:buFont typeface="Arial"/>
              <a:buNone/>
              <a:defRPr sz="1400" b="0" i="0" u="none" strike="noStrike" cap="none">
                <a:solidFill>
                  <a:schemeClr val="dk1"/>
                </a:solidFill>
                <a:latin typeface="Arial"/>
                <a:ea typeface="Arial"/>
                <a:cs typeface="Arial"/>
                <a:sym typeface="Arial"/>
              </a:defRPr>
            </a:lvl4pPr>
            <a:lvl5pPr marL="0" marR="0" lvl="4" indent="0" algn="l" rtl="0">
              <a:buClr>
                <a:schemeClr val="dk1"/>
              </a:buClr>
              <a:buSzPts val="1400"/>
              <a:buFont typeface="Arial"/>
              <a:buNone/>
              <a:defRPr sz="1400" b="0" i="0" u="none" strike="noStrike" cap="none">
                <a:solidFill>
                  <a:schemeClr val="dk1"/>
                </a:solidFill>
                <a:latin typeface="Arial"/>
                <a:ea typeface="Arial"/>
                <a:cs typeface="Arial"/>
                <a:sym typeface="Arial"/>
              </a:defRPr>
            </a:lvl5pPr>
            <a:lvl6pPr marL="0" marR="0" lvl="5" indent="0" algn="l" rtl="0">
              <a:buClr>
                <a:schemeClr val="dk1"/>
              </a:buClr>
              <a:buSzPts val="1400"/>
              <a:buFont typeface="Arial"/>
              <a:buNone/>
              <a:defRPr sz="1400" b="0" i="0" u="none" strike="noStrike" cap="none">
                <a:solidFill>
                  <a:schemeClr val="dk1"/>
                </a:solidFill>
                <a:latin typeface="Arial"/>
                <a:ea typeface="Arial"/>
                <a:cs typeface="Arial"/>
                <a:sym typeface="Arial"/>
              </a:defRPr>
            </a:lvl6pPr>
            <a:lvl7pPr marL="0" marR="0" lvl="6" indent="0" algn="l" rtl="0">
              <a:buClr>
                <a:schemeClr val="dk1"/>
              </a:buClr>
              <a:buSzPts val="1400"/>
              <a:buFont typeface="Arial"/>
              <a:buNone/>
              <a:defRPr sz="1400" b="0" i="0" u="none" strike="noStrike" cap="none">
                <a:solidFill>
                  <a:schemeClr val="dk1"/>
                </a:solidFill>
                <a:latin typeface="Arial"/>
                <a:ea typeface="Arial"/>
                <a:cs typeface="Arial"/>
                <a:sym typeface="Arial"/>
              </a:defRPr>
            </a:lvl7pPr>
            <a:lvl8pPr marL="0" marR="0" lvl="7" indent="0" algn="l" rtl="0">
              <a:buClr>
                <a:schemeClr val="dk1"/>
              </a:buClr>
              <a:buSzPts val="1400"/>
              <a:buFont typeface="Arial"/>
              <a:buNone/>
              <a:defRPr sz="1400" b="0" i="0" u="none" strike="noStrike" cap="none">
                <a:solidFill>
                  <a:schemeClr val="dk1"/>
                </a:solidFill>
                <a:latin typeface="Arial"/>
                <a:ea typeface="Arial"/>
                <a:cs typeface="Arial"/>
                <a:sym typeface="Arial"/>
              </a:defRPr>
            </a:lvl8pPr>
            <a:lvl9pPr marL="0" marR="0" lvl="8" indent="0" algn="l" rtl="0">
              <a:buClr>
                <a:schemeClr val="dk1"/>
              </a:buClr>
              <a:buSzPts val="1400"/>
              <a:buFont typeface="Arial"/>
              <a:buNone/>
              <a:defRPr sz="1400" b="0" i="0" u="none" strike="noStrike" cap="none">
                <a:solidFill>
                  <a:schemeClr val="dk1"/>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563268197"/>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matchingName="Title">
  <p:cSld name="Title">
    <p:bg>
      <p:bgPr>
        <a:solidFill>
          <a:schemeClr val="lt2"/>
        </a:solidFill>
        <a:effectLst/>
      </p:bgPr>
    </p:bg>
    <p:spTree>
      <p:nvGrpSpPr>
        <p:cNvPr id="1" name="Shape 1930"/>
        <p:cNvGrpSpPr/>
        <p:nvPr/>
      </p:nvGrpSpPr>
      <p:grpSpPr>
        <a:xfrm>
          <a:off x="0" y="0"/>
          <a:ext cx="0" cy="0"/>
          <a:chOff x="0" y="0"/>
          <a:chExt cx="0" cy="0"/>
        </a:xfrm>
      </p:grpSpPr>
      <p:pic>
        <p:nvPicPr>
          <p:cNvPr id="1931" name="Google Shape;1931;p187" descr="Process-Pairing-London-01.jpg"/>
          <p:cNvPicPr preferRelativeResize="0"/>
          <p:nvPr/>
        </p:nvPicPr>
        <p:blipFill rotWithShape="1">
          <a:blip r:embed="rId2">
            <a:alphaModFix/>
          </a:blip>
          <a:srcRect l="-10023"/>
          <a:stretch/>
        </p:blipFill>
        <p:spPr>
          <a:xfrm>
            <a:off x="-72000" y="-24"/>
            <a:ext cx="9215999" cy="5143500"/>
          </a:xfrm>
          <a:prstGeom prst="rect">
            <a:avLst/>
          </a:prstGeom>
          <a:noFill/>
          <a:ln>
            <a:noFill/>
          </a:ln>
        </p:spPr>
      </p:pic>
      <p:sp>
        <p:nvSpPr>
          <p:cNvPr id="1932" name="Google Shape;1932;p187"/>
          <p:cNvSpPr/>
          <p:nvPr/>
        </p:nvSpPr>
        <p:spPr>
          <a:xfrm>
            <a:off x="0" y="-25"/>
            <a:ext cx="9144000" cy="5143500"/>
          </a:xfrm>
          <a:prstGeom prst="rect">
            <a:avLst/>
          </a:prstGeom>
          <a:gradFill>
            <a:gsLst>
              <a:gs pos="0">
                <a:srgbClr val="1AB9A5"/>
              </a:gs>
              <a:gs pos="10000">
                <a:srgbClr val="1AB9A5"/>
              </a:gs>
              <a:gs pos="100000">
                <a:srgbClr val="1AB9A5">
                  <a:alpha val="74117"/>
                </a:srgbClr>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A9DBD6"/>
              </a:solidFill>
              <a:latin typeface="Arial"/>
              <a:ea typeface="Arial"/>
              <a:cs typeface="Arial"/>
              <a:sym typeface="Arial"/>
            </a:endParaRPr>
          </a:p>
        </p:txBody>
      </p:sp>
      <p:pic>
        <p:nvPicPr>
          <p:cNvPr id="1933" name="Google Shape;1933;p187" descr="Pivotal White RGB.eps"/>
          <p:cNvPicPr preferRelativeResize="0"/>
          <p:nvPr/>
        </p:nvPicPr>
        <p:blipFill rotWithShape="1">
          <a:blip r:embed="rId3">
            <a:alphaModFix/>
          </a:blip>
          <a:srcRect/>
          <a:stretch/>
        </p:blipFill>
        <p:spPr>
          <a:xfrm>
            <a:off x="224823" y="515478"/>
            <a:ext cx="2353798" cy="921000"/>
          </a:xfrm>
          <a:prstGeom prst="rect">
            <a:avLst/>
          </a:prstGeom>
          <a:noFill/>
          <a:ln>
            <a:noFill/>
          </a:ln>
        </p:spPr>
      </p:pic>
      <p:cxnSp>
        <p:nvCxnSpPr>
          <p:cNvPr id="1934" name="Google Shape;1934;p187"/>
          <p:cNvCxnSpPr/>
          <p:nvPr/>
        </p:nvCxnSpPr>
        <p:spPr>
          <a:xfrm>
            <a:off x="762347" y="3110100"/>
            <a:ext cx="738900" cy="0"/>
          </a:xfrm>
          <a:prstGeom prst="straightConnector1">
            <a:avLst/>
          </a:prstGeom>
          <a:noFill/>
          <a:ln w="38100" cap="flat" cmpd="sng">
            <a:solidFill>
              <a:schemeClr val="dk1"/>
            </a:solidFill>
            <a:prstDash val="solid"/>
            <a:round/>
            <a:headEnd type="none" w="sm" len="sm"/>
            <a:tailEnd type="none" w="sm" len="sm"/>
          </a:ln>
        </p:spPr>
      </p:cxnSp>
      <p:sp>
        <p:nvSpPr>
          <p:cNvPr id="1935" name="Google Shape;1935;p187"/>
          <p:cNvSpPr txBox="1">
            <a:spLocks noGrp="1"/>
          </p:cNvSpPr>
          <p:nvPr>
            <p:ph type="title"/>
          </p:nvPr>
        </p:nvSpPr>
        <p:spPr>
          <a:xfrm>
            <a:off x="668793" y="1737014"/>
            <a:ext cx="5854800" cy="1191600"/>
          </a:xfrm>
          <a:prstGeom prst="rect">
            <a:avLst/>
          </a:prstGeom>
          <a:noFill/>
          <a:ln>
            <a:noFill/>
          </a:ln>
        </p:spPr>
        <p:txBody>
          <a:bodyPr spcFirstLastPara="1" wrap="square" lIns="68575" tIns="68575" rIns="68575" bIns="68575" anchor="b" anchorCtr="0"/>
          <a:lstStyle>
            <a:lvl1pPr marR="0" lvl="0" algn="l" rtl="0">
              <a:lnSpc>
                <a:spcPct val="100000"/>
              </a:lnSpc>
              <a:spcBef>
                <a:spcPts val="0"/>
              </a:spcBef>
              <a:spcAft>
                <a:spcPts val="0"/>
              </a:spcAft>
              <a:buClr>
                <a:srgbClr val="000000"/>
              </a:buClr>
              <a:buSzPts val="3500"/>
              <a:buFont typeface="Arial"/>
              <a:buNone/>
              <a:defRPr sz="3500" b="1"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36" name="Google Shape;1936;p187"/>
          <p:cNvSpPr txBox="1">
            <a:spLocks noGrp="1"/>
          </p:cNvSpPr>
          <p:nvPr>
            <p:ph type="title" idx="2"/>
          </p:nvPr>
        </p:nvSpPr>
        <p:spPr>
          <a:xfrm>
            <a:off x="664750" y="3306697"/>
            <a:ext cx="4278900" cy="1495200"/>
          </a:xfrm>
          <a:prstGeom prst="rect">
            <a:avLst/>
          </a:prstGeom>
          <a:noFill/>
          <a:ln>
            <a:noFill/>
          </a:ln>
        </p:spPr>
        <p:txBody>
          <a:bodyPr spcFirstLastPara="1" wrap="square" lIns="68575" tIns="68575" rIns="68575" bIns="68575" anchor="t" anchorCtr="0"/>
          <a:lstStyle>
            <a:lvl1pPr marR="0" lvl="0" algn="l" rtl="0">
              <a:lnSpc>
                <a:spcPct val="110000"/>
              </a:lnSpc>
              <a:spcBef>
                <a:spcPts val="0"/>
              </a:spcBef>
              <a:spcAft>
                <a:spcPts val="0"/>
              </a:spcAft>
              <a:buClr>
                <a:srgbClr val="000000"/>
              </a:buClr>
              <a:buSzPts val="1500"/>
              <a:buFont typeface="Arial"/>
              <a:buNone/>
              <a:defRPr sz="1500" b="0" i="0" u="none" strike="noStrike" cap="none">
                <a:solidFill>
                  <a:srgbClr val="FFFFFF"/>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37" name="Google Shape;1937;p187"/>
          <p:cNvSpPr txBox="1"/>
          <p:nvPr/>
        </p:nvSpPr>
        <p:spPr>
          <a:xfrm>
            <a:off x="6402858" y="4782061"/>
            <a:ext cx="2656800" cy="195600"/>
          </a:xfrm>
          <a:prstGeom prst="rect">
            <a:avLst/>
          </a:prstGeom>
          <a:noFill/>
          <a:ln>
            <a:noFill/>
          </a:ln>
        </p:spPr>
        <p:txBody>
          <a:bodyPr spcFirstLastPara="1" wrap="square" lIns="91425" tIns="91425" rIns="91425" bIns="91425" anchor="t" anchorCtr="0">
            <a:noAutofit/>
          </a:bodyPr>
          <a:lstStyle/>
          <a:p>
            <a:pPr marL="0" marR="0" lvl="0" indent="0" algn="r" rtl="0">
              <a:spcBef>
                <a:spcPts val="0"/>
              </a:spcBef>
              <a:spcAft>
                <a:spcPts val="0"/>
              </a:spcAft>
              <a:buClr>
                <a:schemeClr val="accent1"/>
              </a:buClr>
              <a:buSzPts val="700"/>
              <a:buFont typeface="Proxima Nova"/>
              <a:buNone/>
            </a:pPr>
            <a:r>
              <a:rPr lang="en" sz="700" b="0" i="0" u="none" strike="noStrike" cap="none">
                <a:solidFill>
                  <a:schemeClr val="accent1"/>
                </a:solidFill>
                <a:latin typeface="Proxima Nova"/>
                <a:ea typeface="Proxima Nova"/>
                <a:cs typeface="Proxima Nova"/>
                <a:sym typeface="Proxima Nova"/>
              </a:rPr>
              <a:t>© Copyright 2017 Pivotal Software, Inc. All rights Reserved.</a:t>
            </a:r>
            <a:endParaRPr sz="700" b="0" i="0" u="none" strike="noStrike" cap="none">
              <a:solidFill>
                <a:schemeClr val="accent1"/>
              </a:solidFill>
              <a:latin typeface="Proxima Nova"/>
              <a:ea typeface="Proxima Nova"/>
              <a:cs typeface="Proxima Nova"/>
              <a:sym typeface="Proxima Nova"/>
            </a:endParaRPr>
          </a:p>
          <a:p>
            <a:pPr marL="0" marR="0" lvl="0" indent="0" algn="l" rtl="0">
              <a:spcBef>
                <a:spcPts val="0"/>
              </a:spcBef>
              <a:spcAft>
                <a:spcPts val="0"/>
              </a:spcAft>
              <a:buClr>
                <a:schemeClr val="dk1"/>
              </a:buClr>
              <a:buSzPts val="700"/>
              <a:buFont typeface="Arial"/>
              <a:buNone/>
            </a:pPr>
            <a:endParaRPr sz="700" b="0" i="0" u="none" strike="noStrike" cap="none">
              <a:solidFill>
                <a:schemeClr val="accent1"/>
              </a:solidFill>
              <a:latin typeface="Proxima Nova"/>
              <a:ea typeface="Proxima Nova"/>
              <a:cs typeface="Proxima Nova"/>
              <a:sym typeface="Proxima Nova"/>
            </a:endParaRPr>
          </a:p>
        </p:txBody>
      </p:sp>
    </p:spTree>
    <p:extLst>
      <p:ext uri="{BB962C8B-B14F-4D97-AF65-F5344CB8AC3E}">
        <p14:creationId xmlns:p14="http://schemas.microsoft.com/office/powerpoint/2010/main" val="1892688459"/>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matchingName=" Blank logo">
  <p:cSld name=" Blank logo">
    <p:spTree>
      <p:nvGrpSpPr>
        <p:cNvPr id="1" name="Shape 1938"/>
        <p:cNvGrpSpPr/>
        <p:nvPr/>
      </p:nvGrpSpPr>
      <p:grpSpPr>
        <a:xfrm>
          <a:off x="0" y="0"/>
          <a:ext cx="0" cy="0"/>
          <a:chOff x="0" y="0"/>
          <a:chExt cx="0" cy="0"/>
        </a:xfrm>
      </p:grpSpPr>
      <p:sp>
        <p:nvSpPr>
          <p:cNvPr id="1939" name="Google Shape;1939;p188"/>
          <p:cNvSpPr txBox="1">
            <a:spLocks noGrp="1"/>
          </p:cNvSpPr>
          <p:nvPr>
            <p:ph type="sldNum" idx="12"/>
          </p:nvPr>
        </p:nvSpPr>
        <p:spPr>
          <a:xfrm>
            <a:off x="48247" y="4861463"/>
            <a:ext cx="373200" cy="273900"/>
          </a:xfrm>
          <a:prstGeom prst="rect">
            <a:avLst/>
          </a:prstGeom>
          <a:noFill/>
          <a:ln>
            <a:noFill/>
          </a:ln>
        </p:spPr>
        <p:txBody>
          <a:bodyPr spcFirstLastPara="1" wrap="square" lIns="68575" tIns="34275" rIns="68575" bIns="34275" anchor="t" anchorCtr="0">
            <a:noAutofit/>
          </a:bodyPr>
          <a:lstStyle>
            <a:lvl1pPr marL="0" marR="0" lvl="0" indent="0" algn="l" rtl="0">
              <a:spcBef>
                <a:spcPts val="0"/>
              </a:spcBef>
              <a:buClr>
                <a:srgbClr val="A5A5A5"/>
              </a:buClr>
              <a:buSzPts val="900"/>
              <a:buFont typeface="Arial"/>
              <a:buNone/>
              <a:defRPr sz="900" b="0" i="0" u="none" strike="noStrike" cap="none">
                <a:solidFill>
                  <a:srgbClr val="A5A5A5"/>
                </a:solidFill>
                <a:latin typeface="Arial"/>
                <a:ea typeface="Arial"/>
                <a:cs typeface="Arial"/>
                <a:sym typeface="Arial"/>
              </a:defRPr>
            </a:lvl1pPr>
            <a:lvl2pPr marL="0" marR="0" lvl="1" indent="0" algn="l" rtl="0">
              <a:spcBef>
                <a:spcPts val="0"/>
              </a:spcBef>
              <a:buClr>
                <a:srgbClr val="A5A5A5"/>
              </a:buClr>
              <a:buSzPts val="900"/>
              <a:buFont typeface="Arial"/>
              <a:buNone/>
              <a:defRPr sz="900" b="0" i="0" u="none" strike="noStrike" cap="none">
                <a:solidFill>
                  <a:srgbClr val="A5A5A5"/>
                </a:solidFill>
                <a:latin typeface="Arial"/>
                <a:ea typeface="Arial"/>
                <a:cs typeface="Arial"/>
                <a:sym typeface="Arial"/>
              </a:defRPr>
            </a:lvl2pPr>
            <a:lvl3pPr marL="0" marR="0" lvl="2" indent="0" algn="l" rtl="0">
              <a:spcBef>
                <a:spcPts val="0"/>
              </a:spcBef>
              <a:buClr>
                <a:srgbClr val="A5A5A5"/>
              </a:buClr>
              <a:buSzPts val="900"/>
              <a:buFont typeface="Arial"/>
              <a:buNone/>
              <a:defRPr sz="900" b="0" i="0" u="none" strike="noStrike" cap="none">
                <a:solidFill>
                  <a:srgbClr val="A5A5A5"/>
                </a:solidFill>
                <a:latin typeface="Arial"/>
                <a:ea typeface="Arial"/>
                <a:cs typeface="Arial"/>
                <a:sym typeface="Arial"/>
              </a:defRPr>
            </a:lvl3pPr>
            <a:lvl4pPr marL="0" marR="0" lvl="3" indent="0" algn="l" rtl="0">
              <a:spcBef>
                <a:spcPts val="0"/>
              </a:spcBef>
              <a:buClr>
                <a:srgbClr val="A5A5A5"/>
              </a:buClr>
              <a:buSzPts val="900"/>
              <a:buFont typeface="Arial"/>
              <a:buNone/>
              <a:defRPr sz="900" b="0" i="0" u="none" strike="noStrike" cap="none">
                <a:solidFill>
                  <a:srgbClr val="A5A5A5"/>
                </a:solidFill>
                <a:latin typeface="Arial"/>
                <a:ea typeface="Arial"/>
                <a:cs typeface="Arial"/>
                <a:sym typeface="Arial"/>
              </a:defRPr>
            </a:lvl4pPr>
            <a:lvl5pPr marL="0" marR="0" lvl="4" indent="0" algn="l" rtl="0">
              <a:spcBef>
                <a:spcPts val="0"/>
              </a:spcBef>
              <a:buClr>
                <a:srgbClr val="A5A5A5"/>
              </a:buClr>
              <a:buSzPts val="900"/>
              <a:buFont typeface="Arial"/>
              <a:buNone/>
              <a:defRPr sz="900" b="0" i="0" u="none" strike="noStrike" cap="none">
                <a:solidFill>
                  <a:srgbClr val="A5A5A5"/>
                </a:solidFill>
                <a:latin typeface="Arial"/>
                <a:ea typeface="Arial"/>
                <a:cs typeface="Arial"/>
                <a:sym typeface="Arial"/>
              </a:defRPr>
            </a:lvl5pPr>
            <a:lvl6pPr marL="0" marR="0" lvl="5" indent="0" algn="l" rtl="0">
              <a:spcBef>
                <a:spcPts val="0"/>
              </a:spcBef>
              <a:buClr>
                <a:srgbClr val="A5A5A5"/>
              </a:buClr>
              <a:buSzPts val="900"/>
              <a:buFont typeface="Arial"/>
              <a:buNone/>
              <a:defRPr sz="900" b="0" i="0" u="none" strike="noStrike" cap="none">
                <a:solidFill>
                  <a:srgbClr val="A5A5A5"/>
                </a:solidFill>
                <a:latin typeface="Arial"/>
                <a:ea typeface="Arial"/>
                <a:cs typeface="Arial"/>
                <a:sym typeface="Arial"/>
              </a:defRPr>
            </a:lvl6pPr>
            <a:lvl7pPr marL="0" marR="0" lvl="6" indent="0" algn="l" rtl="0">
              <a:spcBef>
                <a:spcPts val="0"/>
              </a:spcBef>
              <a:buClr>
                <a:srgbClr val="A5A5A5"/>
              </a:buClr>
              <a:buSzPts val="900"/>
              <a:buFont typeface="Arial"/>
              <a:buNone/>
              <a:defRPr sz="900" b="0" i="0" u="none" strike="noStrike" cap="none">
                <a:solidFill>
                  <a:srgbClr val="A5A5A5"/>
                </a:solidFill>
                <a:latin typeface="Arial"/>
                <a:ea typeface="Arial"/>
                <a:cs typeface="Arial"/>
                <a:sym typeface="Arial"/>
              </a:defRPr>
            </a:lvl7pPr>
            <a:lvl8pPr marL="0" marR="0" lvl="7" indent="0" algn="l" rtl="0">
              <a:spcBef>
                <a:spcPts val="0"/>
              </a:spcBef>
              <a:buClr>
                <a:srgbClr val="A5A5A5"/>
              </a:buClr>
              <a:buSzPts val="900"/>
              <a:buFont typeface="Arial"/>
              <a:buNone/>
              <a:defRPr sz="900" b="0" i="0" u="none" strike="noStrike" cap="none">
                <a:solidFill>
                  <a:srgbClr val="A5A5A5"/>
                </a:solidFill>
                <a:latin typeface="Arial"/>
                <a:ea typeface="Arial"/>
                <a:cs typeface="Arial"/>
                <a:sym typeface="Arial"/>
              </a:defRPr>
            </a:lvl8pPr>
            <a:lvl9pPr marL="0" marR="0" lvl="8" indent="0" algn="l" rtl="0">
              <a:spcBef>
                <a:spcPts val="0"/>
              </a:spcBef>
              <a:buClr>
                <a:srgbClr val="A5A5A5"/>
              </a:buClr>
              <a:buSzPts val="900"/>
              <a:buFont typeface="Arial"/>
              <a:buNone/>
              <a:defRPr sz="900" b="0" i="0" u="none" strike="noStrike" cap="none">
                <a:solidFill>
                  <a:srgbClr val="A5A5A5"/>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768105550"/>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matchingName="Title-Only">
  <p:cSld name="Title-Only">
    <p:spTree>
      <p:nvGrpSpPr>
        <p:cNvPr id="1" name="Shape 1940"/>
        <p:cNvGrpSpPr/>
        <p:nvPr/>
      </p:nvGrpSpPr>
      <p:grpSpPr>
        <a:xfrm>
          <a:off x="0" y="0"/>
          <a:ext cx="0" cy="0"/>
          <a:chOff x="0" y="0"/>
          <a:chExt cx="0" cy="0"/>
        </a:xfrm>
      </p:grpSpPr>
      <p:sp>
        <p:nvSpPr>
          <p:cNvPr id="1941" name="Google Shape;1941;p189"/>
          <p:cNvSpPr txBox="1">
            <a:spLocks noGrp="1"/>
          </p:cNvSpPr>
          <p:nvPr>
            <p:ph type="title"/>
          </p:nvPr>
        </p:nvSpPr>
        <p:spPr>
          <a:xfrm>
            <a:off x="398964" y="304800"/>
            <a:ext cx="8346000" cy="666600"/>
          </a:xfrm>
          <a:prstGeom prst="rect">
            <a:avLst/>
          </a:prstGeom>
          <a:noFill/>
          <a:ln>
            <a:noFill/>
          </a:ln>
        </p:spPr>
        <p:txBody>
          <a:bodyPr spcFirstLastPara="1" wrap="square" lIns="68575" tIns="68575" rIns="68575" bIns="68575" anchor="b" anchorCtr="0"/>
          <a:lstStyle>
            <a:lvl1pPr marR="0" lvl="0" algn="l" rtl="0">
              <a:lnSpc>
                <a:spcPct val="80000"/>
              </a:lnSpc>
              <a:spcBef>
                <a:spcPts val="0"/>
              </a:spcBef>
              <a:spcAft>
                <a:spcPts val="0"/>
              </a:spcAft>
              <a:buClr>
                <a:srgbClr val="000000"/>
              </a:buClr>
              <a:buSzPts val="1100"/>
              <a:buFont typeface="Arial"/>
              <a:buNone/>
              <a:defRPr sz="2700" b="0" i="0" u="none" strike="noStrike" cap="none">
                <a:solidFill>
                  <a:schemeClr val="dk1"/>
                </a:solidFill>
                <a:latin typeface="Calibri"/>
                <a:ea typeface="Calibri"/>
                <a:cs typeface="Calibri"/>
                <a:sym typeface="Calibri"/>
              </a:defRPr>
            </a:lvl1pPr>
            <a:lvl2pPr marR="0" lvl="1" algn="l" rtl="0">
              <a:lnSpc>
                <a:spcPct val="80000"/>
              </a:lnSpc>
              <a:spcBef>
                <a:spcPts val="0"/>
              </a:spcBef>
              <a:spcAft>
                <a:spcPts val="0"/>
              </a:spcAft>
              <a:buClr>
                <a:srgbClr val="000000"/>
              </a:buClr>
              <a:buSzPts val="1100"/>
              <a:buFont typeface="Arial"/>
              <a:buNone/>
              <a:defRPr sz="2700" b="0" i="0" u="none" strike="noStrike" cap="none">
                <a:solidFill>
                  <a:schemeClr val="dk1"/>
                </a:solidFill>
                <a:latin typeface="Calibri"/>
                <a:ea typeface="Calibri"/>
                <a:cs typeface="Calibri"/>
                <a:sym typeface="Calibri"/>
              </a:defRPr>
            </a:lvl2pPr>
            <a:lvl3pPr marR="0" lvl="2" algn="l" rtl="0">
              <a:lnSpc>
                <a:spcPct val="80000"/>
              </a:lnSpc>
              <a:spcBef>
                <a:spcPts val="0"/>
              </a:spcBef>
              <a:spcAft>
                <a:spcPts val="0"/>
              </a:spcAft>
              <a:buClr>
                <a:srgbClr val="000000"/>
              </a:buClr>
              <a:buSzPts val="1100"/>
              <a:buFont typeface="Arial"/>
              <a:buNone/>
              <a:defRPr sz="2700" b="0" i="0" u="none" strike="noStrike" cap="none">
                <a:solidFill>
                  <a:schemeClr val="dk1"/>
                </a:solidFill>
                <a:latin typeface="Calibri"/>
                <a:ea typeface="Calibri"/>
                <a:cs typeface="Calibri"/>
                <a:sym typeface="Calibri"/>
              </a:defRPr>
            </a:lvl3pPr>
            <a:lvl4pPr marR="0" lvl="3" algn="l" rtl="0">
              <a:lnSpc>
                <a:spcPct val="80000"/>
              </a:lnSpc>
              <a:spcBef>
                <a:spcPts val="0"/>
              </a:spcBef>
              <a:spcAft>
                <a:spcPts val="0"/>
              </a:spcAft>
              <a:buClr>
                <a:srgbClr val="000000"/>
              </a:buClr>
              <a:buSzPts val="1100"/>
              <a:buFont typeface="Arial"/>
              <a:buNone/>
              <a:defRPr sz="2700" b="0" i="0" u="none" strike="noStrike" cap="none">
                <a:solidFill>
                  <a:schemeClr val="dk1"/>
                </a:solidFill>
                <a:latin typeface="Calibri"/>
                <a:ea typeface="Calibri"/>
                <a:cs typeface="Calibri"/>
                <a:sym typeface="Calibri"/>
              </a:defRPr>
            </a:lvl4pPr>
            <a:lvl5pPr marR="0" lvl="4" algn="l" rtl="0">
              <a:lnSpc>
                <a:spcPct val="80000"/>
              </a:lnSpc>
              <a:spcBef>
                <a:spcPts val="0"/>
              </a:spcBef>
              <a:spcAft>
                <a:spcPts val="0"/>
              </a:spcAft>
              <a:buClr>
                <a:srgbClr val="000000"/>
              </a:buClr>
              <a:buSzPts val="1100"/>
              <a:buFont typeface="Arial"/>
              <a:buNone/>
              <a:defRPr sz="2700" b="0" i="0" u="none" strike="noStrike" cap="none">
                <a:solidFill>
                  <a:schemeClr val="dk1"/>
                </a:solidFill>
                <a:latin typeface="Calibri"/>
                <a:ea typeface="Calibri"/>
                <a:cs typeface="Calibri"/>
                <a:sym typeface="Calibri"/>
              </a:defRPr>
            </a:lvl5pPr>
            <a:lvl6pPr marR="0" lvl="5" algn="l" rtl="0">
              <a:lnSpc>
                <a:spcPct val="80000"/>
              </a:lnSpc>
              <a:spcBef>
                <a:spcPts val="0"/>
              </a:spcBef>
              <a:spcAft>
                <a:spcPts val="0"/>
              </a:spcAft>
              <a:buClr>
                <a:srgbClr val="000000"/>
              </a:buClr>
              <a:buSzPts val="1100"/>
              <a:buFont typeface="Arial"/>
              <a:buNone/>
              <a:defRPr sz="2700" b="0" i="0" u="none" strike="noStrike" cap="none">
                <a:solidFill>
                  <a:schemeClr val="dk1"/>
                </a:solidFill>
                <a:latin typeface="Calibri"/>
                <a:ea typeface="Calibri"/>
                <a:cs typeface="Calibri"/>
                <a:sym typeface="Calibri"/>
              </a:defRPr>
            </a:lvl6pPr>
            <a:lvl7pPr marR="0" lvl="6" algn="l" rtl="0">
              <a:lnSpc>
                <a:spcPct val="80000"/>
              </a:lnSpc>
              <a:spcBef>
                <a:spcPts val="0"/>
              </a:spcBef>
              <a:spcAft>
                <a:spcPts val="0"/>
              </a:spcAft>
              <a:buClr>
                <a:srgbClr val="000000"/>
              </a:buClr>
              <a:buSzPts val="1100"/>
              <a:buFont typeface="Arial"/>
              <a:buNone/>
              <a:defRPr sz="2700" b="0" i="0" u="none" strike="noStrike" cap="none">
                <a:solidFill>
                  <a:schemeClr val="dk1"/>
                </a:solidFill>
                <a:latin typeface="Calibri"/>
                <a:ea typeface="Calibri"/>
                <a:cs typeface="Calibri"/>
                <a:sym typeface="Calibri"/>
              </a:defRPr>
            </a:lvl7pPr>
            <a:lvl8pPr marR="0" lvl="7" algn="l" rtl="0">
              <a:lnSpc>
                <a:spcPct val="80000"/>
              </a:lnSpc>
              <a:spcBef>
                <a:spcPts val="0"/>
              </a:spcBef>
              <a:spcAft>
                <a:spcPts val="0"/>
              </a:spcAft>
              <a:buClr>
                <a:srgbClr val="000000"/>
              </a:buClr>
              <a:buSzPts val="1100"/>
              <a:buFont typeface="Arial"/>
              <a:buNone/>
              <a:defRPr sz="2700" b="0" i="0" u="none" strike="noStrike" cap="none">
                <a:solidFill>
                  <a:schemeClr val="dk1"/>
                </a:solidFill>
                <a:latin typeface="Calibri"/>
                <a:ea typeface="Calibri"/>
                <a:cs typeface="Calibri"/>
                <a:sym typeface="Calibri"/>
              </a:defRPr>
            </a:lvl8pPr>
            <a:lvl9pPr marR="0" lvl="8" algn="l" rtl="0">
              <a:lnSpc>
                <a:spcPct val="80000"/>
              </a:lnSpc>
              <a:spcBef>
                <a:spcPts val="0"/>
              </a:spcBef>
              <a:spcAft>
                <a:spcPts val="0"/>
              </a:spcAft>
              <a:buClr>
                <a:srgbClr val="000000"/>
              </a:buClr>
              <a:buSzPts val="1100"/>
              <a:buFont typeface="Arial"/>
              <a:buNone/>
              <a:defRPr sz="27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3887537851"/>
      </p:ext>
    </p:extLst>
  </p:cSld>
  <p:clrMapOvr>
    <a:masterClrMapping/>
  </p:clrMapOvr>
  <p:transition spd="med">
    <p:fade thruBlk="1"/>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1942"/>
        <p:cNvGrpSpPr/>
        <p:nvPr/>
      </p:nvGrpSpPr>
      <p:grpSpPr>
        <a:xfrm>
          <a:off x="0" y="0"/>
          <a:ext cx="0" cy="0"/>
          <a:chOff x="0" y="0"/>
          <a:chExt cx="0" cy="0"/>
        </a:xfrm>
      </p:grpSpPr>
      <p:sp>
        <p:nvSpPr>
          <p:cNvPr id="1943" name="Google Shape;1943;p190"/>
          <p:cNvSpPr/>
          <p:nvPr/>
        </p:nvSpPr>
        <p:spPr>
          <a:xfrm>
            <a:off x="0" y="0"/>
            <a:ext cx="9144000" cy="54000"/>
          </a:xfrm>
          <a:prstGeom prst="rect">
            <a:avLst/>
          </a:prstGeom>
          <a:solidFill>
            <a:srgbClr val="00877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pic>
        <p:nvPicPr>
          <p:cNvPr id="1944" name="Google Shape;1944;p190"/>
          <p:cNvPicPr preferRelativeResize="0"/>
          <p:nvPr/>
        </p:nvPicPr>
        <p:blipFill rotWithShape="1">
          <a:blip r:embed="rId2">
            <a:alphaModFix/>
          </a:blip>
          <a:srcRect/>
          <a:stretch/>
        </p:blipFill>
        <p:spPr>
          <a:xfrm>
            <a:off x="8272779" y="4855076"/>
            <a:ext cx="731400" cy="171300"/>
          </a:xfrm>
          <a:prstGeom prst="rect">
            <a:avLst/>
          </a:prstGeom>
          <a:noFill/>
          <a:ln>
            <a:noFill/>
          </a:ln>
        </p:spPr>
      </p:pic>
      <p:sp>
        <p:nvSpPr>
          <p:cNvPr id="1945" name="Google Shape;1945;p190"/>
          <p:cNvSpPr txBox="1">
            <a:spLocks noGrp="1"/>
          </p:cNvSpPr>
          <p:nvPr>
            <p:ph type="subTitle" idx="1"/>
          </p:nvPr>
        </p:nvSpPr>
        <p:spPr>
          <a:xfrm>
            <a:off x="365761" y="624700"/>
            <a:ext cx="8412600" cy="542100"/>
          </a:xfrm>
          <a:prstGeom prst="rect">
            <a:avLst/>
          </a:prstGeom>
          <a:noFill/>
          <a:ln>
            <a:noFill/>
          </a:ln>
        </p:spPr>
        <p:txBody>
          <a:bodyPr spcFirstLastPara="1" wrap="square" lIns="68575" tIns="68575" rIns="68575" bIns="68575" anchor="t" anchorCtr="0"/>
          <a:lstStyle>
            <a:lvl1pPr marR="0" lvl="0" algn="l" rtl="0">
              <a:lnSpc>
                <a:spcPct val="100000"/>
              </a:lnSpc>
              <a:spcBef>
                <a:spcPts val="0"/>
              </a:spcBef>
              <a:spcAft>
                <a:spcPts val="0"/>
              </a:spcAft>
              <a:buClr>
                <a:srgbClr val="595959"/>
              </a:buClr>
              <a:buSzPts val="1100"/>
              <a:buFont typeface="Arial"/>
              <a:buNone/>
              <a:defRPr sz="1800" b="0" i="0" u="none" strike="noStrike" cap="none">
                <a:solidFill>
                  <a:srgbClr val="595959"/>
                </a:solidFill>
                <a:latin typeface="Arial"/>
                <a:ea typeface="Arial"/>
                <a:cs typeface="Arial"/>
                <a:sym typeface="Arial"/>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46" name="Google Shape;1946;p190"/>
          <p:cNvSpPr txBox="1">
            <a:spLocks noGrp="1"/>
          </p:cNvSpPr>
          <p:nvPr>
            <p:ph type="title"/>
          </p:nvPr>
        </p:nvSpPr>
        <p:spPr>
          <a:xfrm>
            <a:off x="365760" y="169550"/>
            <a:ext cx="8412600" cy="542100"/>
          </a:xfrm>
          <a:prstGeom prst="rect">
            <a:avLst/>
          </a:prstGeom>
          <a:noFill/>
          <a:ln>
            <a:noFill/>
          </a:ln>
        </p:spPr>
        <p:txBody>
          <a:bodyPr spcFirstLastPara="1" wrap="square" lIns="68575" tIns="68575" rIns="68575" bIns="68575" anchor="ctr" anchorCtr="0"/>
          <a:lstStyle>
            <a:lvl1pPr marR="0" lvl="0" algn="l" rtl="0">
              <a:lnSpc>
                <a:spcPct val="100000"/>
              </a:lnSpc>
              <a:spcBef>
                <a:spcPts val="0"/>
              </a:spcBef>
              <a:spcAft>
                <a:spcPts val="0"/>
              </a:spcAft>
              <a:buClr>
                <a:schemeClr val="accent1"/>
              </a:buClr>
              <a:buSzPts val="1100"/>
              <a:buFont typeface="Arial"/>
              <a:buNone/>
              <a:defRPr sz="2800" b="1" i="0" u="none" strike="noStrike" cap="none">
                <a:solidFill>
                  <a:schemeClr val="accent1"/>
                </a:solidFill>
                <a:latin typeface="Arial"/>
                <a:ea typeface="Arial"/>
                <a:cs typeface="Arial"/>
                <a:sym typeface="Arial"/>
              </a:defRPr>
            </a:lvl1pPr>
            <a:lvl2pPr marR="0" lvl="1"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3417194196"/>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matchingName="Content Page">
  <p:cSld name="Content Page">
    <p:spTree>
      <p:nvGrpSpPr>
        <p:cNvPr id="1" name="Shape 1947"/>
        <p:cNvGrpSpPr/>
        <p:nvPr/>
      </p:nvGrpSpPr>
      <p:grpSpPr>
        <a:xfrm>
          <a:off x="0" y="0"/>
          <a:ext cx="0" cy="0"/>
          <a:chOff x="0" y="0"/>
          <a:chExt cx="0" cy="0"/>
        </a:xfrm>
      </p:grpSpPr>
      <p:sp>
        <p:nvSpPr>
          <p:cNvPr id="1948" name="Google Shape;1948;p191"/>
          <p:cNvSpPr/>
          <p:nvPr/>
        </p:nvSpPr>
        <p:spPr>
          <a:xfrm>
            <a:off x="0" y="0"/>
            <a:ext cx="9144000" cy="54000"/>
          </a:xfrm>
          <a:prstGeom prst="rect">
            <a:avLst/>
          </a:prstGeom>
          <a:solidFill>
            <a:srgbClr val="00877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pic>
        <p:nvPicPr>
          <p:cNvPr id="1949" name="Google Shape;1949;p191"/>
          <p:cNvPicPr preferRelativeResize="0"/>
          <p:nvPr/>
        </p:nvPicPr>
        <p:blipFill rotWithShape="1">
          <a:blip r:embed="rId2">
            <a:alphaModFix/>
          </a:blip>
          <a:srcRect/>
          <a:stretch/>
        </p:blipFill>
        <p:spPr>
          <a:xfrm>
            <a:off x="8272778" y="4855076"/>
            <a:ext cx="731400" cy="171300"/>
          </a:xfrm>
          <a:prstGeom prst="rect">
            <a:avLst/>
          </a:prstGeom>
          <a:noFill/>
          <a:ln>
            <a:noFill/>
          </a:ln>
        </p:spPr>
      </p:pic>
      <p:sp>
        <p:nvSpPr>
          <p:cNvPr id="1950" name="Google Shape;1950;p191"/>
          <p:cNvSpPr txBox="1">
            <a:spLocks noGrp="1"/>
          </p:cNvSpPr>
          <p:nvPr>
            <p:ph type="subTitle" idx="1"/>
          </p:nvPr>
        </p:nvSpPr>
        <p:spPr>
          <a:xfrm>
            <a:off x="365761" y="624700"/>
            <a:ext cx="8412600" cy="542100"/>
          </a:xfrm>
          <a:prstGeom prst="rect">
            <a:avLst/>
          </a:prstGeom>
          <a:noFill/>
          <a:ln>
            <a:noFill/>
          </a:ln>
        </p:spPr>
        <p:txBody>
          <a:bodyPr spcFirstLastPara="1" wrap="square" lIns="68575" tIns="68575" rIns="68575" bIns="68575" anchor="t" anchorCtr="0"/>
          <a:lstStyle>
            <a:lvl1pPr marR="0" lvl="0" algn="l" rtl="0">
              <a:lnSpc>
                <a:spcPct val="100000"/>
              </a:lnSpc>
              <a:spcBef>
                <a:spcPts val="0"/>
              </a:spcBef>
              <a:spcAft>
                <a:spcPts val="0"/>
              </a:spcAft>
              <a:buClr>
                <a:srgbClr val="595959"/>
              </a:buClr>
              <a:buSzPts val="1100"/>
              <a:buFont typeface="Arial"/>
              <a:buNone/>
              <a:defRPr sz="1800" b="0" i="0" u="none" strike="noStrike" cap="none">
                <a:solidFill>
                  <a:srgbClr val="595959"/>
                </a:solidFill>
                <a:latin typeface="Arial"/>
                <a:ea typeface="Arial"/>
                <a:cs typeface="Arial"/>
                <a:sym typeface="Arial"/>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51" name="Google Shape;1951;p191"/>
          <p:cNvSpPr txBox="1">
            <a:spLocks noGrp="1"/>
          </p:cNvSpPr>
          <p:nvPr>
            <p:ph type="title"/>
          </p:nvPr>
        </p:nvSpPr>
        <p:spPr>
          <a:xfrm>
            <a:off x="365760" y="169550"/>
            <a:ext cx="8412600" cy="542100"/>
          </a:xfrm>
          <a:prstGeom prst="rect">
            <a:avLst/>
          </a:prstGeom>
          <a:noFill/>
          <a:ln>
            <a:noFill/>
          </a:ln>
        </p:spPr>
        <p:txBody>
          <a:bodyPr spcFirstLastPara="1" wrap="square" lIns="68575" tIns="68575" rIns="68575" bIns="68575" anchor="ctr" anchorCtr="0"/>
          <a:lstStyle>
            <a:lvl1pPr marR="0" lvl="0" algn="l" rtl="0">
              <a:lnSpc>
                <a:spcPct val="100000"/>
              </a:lnSpc>
              <a:spcBef>
                <a:spcPts val="0"/>
              </a:spcBef>
              <a:spcAft>
                <a:spcPts val="0"/>
              </a:spcAft>
              <a:buClr>
                <a:schemeClr val="accent1"/>
              </a:buClr>
              <a:buSzPts val="1100"/>
              <a:buFont typeface="Arial"/>
              <a:buNone/>
              <a:defRPr sz="2800" b="1" i="0" u="none" strike="noStrike" cap="none">
                <a:solidFill>
                  <a:schemeClr val="accent1"/>
                </a:solidFill>
                <a:latin typeface="Arial"/>
                <a:ea typeface="Arial"/>
                <a:cs typeface="Arial"/>
                <a:sym typeface="Arial"/>
              </a:defRPr>
            </a:lvl1pPr>
            <a:lvl2pPr marR="0" lvl="1"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9pPr>
          </a:lstStyle>
          <a:p>
            <a:endParaRPr/>
          </a:p>
        </p:txBody>
      </p:sp>
      <p:sp>
        <p:nvSpPr>
          <p:cNvPr id="1952" name="Google Shape;1952;p191"/>
          <p:cNvSpPr txBox="1">
            <a:spLocks noGrp="1"/>
          </p:cNvSpPr>
          <p:nvPr>
            <p:ph type="body" idx="2"/>
          </p:nvPr>
        </p:nvSpPr>
        <p:spPr>
          <a:xfrm>
            <a:off x="365759" y="1254125"/>
            <a:ext cx="8412600" cy="3435300"/>
          </a:xfrm>
          <a:prstGeom prst="rect">
            <a:avLst/>
          </a:prstGeom>
          <a:noFill/>
          <a:ln>
            <a:noFill/>
          </a:ln>
        </p:spPr>
        <p:txBody>
          <a:bodyPr spcFirstLastPara="1" wrap="square" lIns="68575" tIns="68575" rIns="68575" bIns="68575" anchor="t" anchorCtr="0"/>
          <a:lstStyle>
            <a:lvl1pPr marL="457200" marR="0" lvl="0" indent="-342900" algn="l" rtl="0">
              <a:lnSpc>
                <a:spcPct val="100000"/>
              </a:lnSpc>
              <a:spcBef>
                <a:spcPts val="300"/>
              </a:spcBef>
              <a:spcAft>
                <a:spcPts val="0"/>
              </a:spcAft>
              <a:buClr>
                <a:srgbClr val="008674"/>
              </a:buClr>
              <a:buSzPts val="1800"/>
              <a:buFont typeface="Noto Sans Symbols"/>
              <a:buChar char="▪"/>
              <a:defRPr sz="2400" b="0" i="0" u="none" strike="noStrike" cap="none">
                <a:solidFill>
                  <a:srgbClr val="595959"/>
                </a:solidFill>
                <a:latin typeface="Arial"/>
                <a:ea typeface="Arial"/>
                <a:cs typeface="Arial"/>
                <a:sym typeface="Arial"/>
              </a:defRPr>
            </a:lvl1pPr>
            <a:lvl2pPr marL="914400" marR="0" lvl="1" indent="-323850" algn="l" rtl="0">
              <a:lnSpc>
                <a:spcPct val="100000"/>
              </a:lnSpc>
              <a:spcBef>
                <a:spcPts val="300"/>
              </a:spcBef>
              <a:spcAft>
                <a:spcPts val="0"/>
              </a:spcAft>
              <a:buClr>
                <a:srgbClr val="008674"/>
              </a:buClr>
              <a:buSzPts val="1500"/>
              <a:buFont typeface="Helvetica Neue"/>
              <a:buChar char="-"/>
              <a:defRPr sz="2000" b="0" i="0" u="none" strike="noStrike" cap="none">
                <a:solidFill>
                  <a:srgbClr val="595959"/>
                </a:solidFill>
                <a:latin typeface="Arial"/>
                <a:ea typeface="Arial"/>
                <a:cs typeface="Arial"/>
                <a:sym typeface="Arial"/>
              </a:defRPr>
            </a:lvl2pPr>
            <a:lvl3pPr marL="1371600" marR="0" lvl="2" indent="-304800" algn="l" rtl="0">
              <a:lnSpc>
                <a:spcPct val="100000"/>
              </a:lnSpc>
              <a:spcBef>
                <a:spcPts val="300"/>
              </a:spcBef>
              <a:spcAft>
                <a:spcPts val="0"/>
              </a:spcAft>
              <a:buClr>
                <a:srgbClr val="008674"/>
              </a:buClr>
              <a:buSzPts val="1200"/>
              <a:buFont typeface="Arial"/>
              <a:buChar char="•"/>
              <a:defRPr sz="1600" b="0" i="0" u="none" strike="noStrike" cap="none">
                <a:solidFill>
                  <a:srgbClr val="595959"/>
                </a:solidFill>
                <a:latin typeface="Arial"/>
                <a:ea typeface="Arial"/>
                <a:cs typeface="Arial"/>
                <a:sym typeface="Arial"/>
              </a:defRPr>
            </a:lvl3pPr>
            <a:lvl4pPr marL="1828800" marR="0" lvl="3" indent="-298450" algn="l" rtl="0">
              <a:lnSpc>
                <a:spcPct val="100000"/>
              </a:lnSpc>
              <a:spcBef>
                <a:spcPts val="300"/>
              </a:spcBef>
              <a:spcAft>
                <a:spcPts val="0"/>
              </a:spcAft>
              <a:buClr>
                <a:srgbClr val="008674"/>
              </a:buClr>
              <a:buSzPts val="1100"/>
              <a:buFont typeface="Helvetica Neue"/>
              <a:buChar char="-"/>
              <a:defRPr sz="1400" b="0" i="0" u="none" strike="noStrike" cap="none">
                <a:solidFill>
                  <a:srgbClr val="595959"/>
                </a:solidFill>
                <a:latin typeface="Arial"/>
                <a:ea typeface="Arial"/>
                <a:cs typeface="Arial"/>
                <a:sym typeface="Arial"/>
              </a:defRPr>
            </a:lvl4pPr>
            <a:lvl5pPr marL="2286000" marR="0" lvl="4" indent="-298450" algn="l" rtl="0">
              <a:lnSpc>
                <a:spcPct val="100000"/>
              </a:lnSpc>
              <a:spcBef>
                <a:spcPts val="300"/>
              </a:spcBef>
              <a:spcAft>
                <a:spcPts val="0"/>
              </a:spcAft>
              <a:buClr>
                <a:srgbClr val="008674"/>
              </a:buClr>
              <a:buSzPts val="1100"/>
              <a:buFont typeface="Arial"/>
              <a:buChar char="•"/>
              <a:defRPr sz="1400" b="0" i="0" u="none" strike="noStrike" cap="none">
                <a:solidFill>
                  <a:srgbClr val="595959"/>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1136929486"/>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1953"/>
        <p:cNvGrpSpPr/>
        <p:nvPr/>
      </p:nvGrpSpPr>
      <p:grpSpPr>
        <a:xfrm>
          <a:off x="0" y="0"/>
          <a:ext cx="0" cy="0"/>
          <a:chOff x="0" y="0"/>
          <a:chExt cx="0" cy="0"/>
        </a:xfrm>
      </p:grpSpPr>
      <p:sp>
        <p:nvSpPr>
          <p:cNvPr id="1954" name="Google Shape;1954;p192"/>
          <p:cNvSpPr txBox="1">
            <a:spLocks noGrp="1"/>
          </p:cNvSpPr>
          <p:nvPr>
            <p:ph type="title"/>
          </p:nvPr>
        </p:nvSpPr>
        <p:spPr>
          <a:xfrm>
            <a:off x="311700" y="445025"/>
            <a:ext cx="8520600" cy="572700"/>
          </a:xfrm>
          <a:prstGeom prst="rect">
            <a:avLst/>
          </a:prstGeom>
          <a:noFill/>
          <a:ln>
            <a:noFill/>
          </a:ln>
        </p:spPr>
        <p:txBody>
          <a:bodyPr spcFirstLastPara="1" wrap="square" lIns="68575" tIns="68575" rIns="68575" bIns="68575" anchor="ctr" anchorCtr="0"/>
          <a:lstStyle>
            <a:lvl1pPr marR="0" lvl="0" algn="l" rtl="0">
              <a:lnSpc>
                <a:spcPct val="100000"/>
              </a:lnSpc>
              <a:spcBef>
                <a:spcPts val="0"/>
              </a:spcBef>
              <a:spcAft>
                <a:spcPts val="0"/>
              </a:spcAft>
              <a:buClr>
                <a:srgbClr val="000000"/>
              </a:buClr>
              <a:buSzPts val="1100"/>
              <a:buFont typeface="Arial"/>
              <a:buChar char="●"/>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100"/>
              <a:buFont typeface="Arial"/>
              <a:buChar char="○"/>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Char char="■"/>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Char char="●"/>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Char char="○"/>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Char char="■"/>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Char char="●"/>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Char char="○"/>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955" name="Google Shape;1955;p192"/>
          <p:cNvSpPr txBox="1">
            <a:spLocks noGrp="1"/>
          </p:cNvSpPr>
          <p:nvPr>
            <p:ph type="body" idx="1"/>
          </p:nvPr>
        </p:nvSpPr>
        <p:spPr>
          <a:xfrm>
            <a:off x="311700" y="1152475"/>
            <a:ext cx="3999900" cy="3416400"/>
          </a:xfrm>
          <a:prstGeom prst="rect">
            <a:avLst/>
          </a:prstGeom>
          <a:noFill/>
          <a:ln>
            <a:noFill/>
          </a:ln>
        </p:spPr>
        <p:txBody>
          <a:bodyPr spcFirstLastPara="1" wrap="square" lIns="68575" tIns="68575" rIns="68575" bIns="68575" anchor="ctr" anchorCtr="0"/>
          <a:lstStyle>
            <a:lvl1pPr marL="457200" marR="0" lvl="0" indent="-298450" algn="l" rtl="0">
              <a:lnSpc>
                <a:spcPct val="100000"/>
              </a:lnSpc>
              <a:spcBef>
                <a:spcPts val="0"/>
              </a:spcBef>
              <a:spcAft>
                <a:spcPts val="0"/>
              </a:spcAft>
              <a:buClr>
                <a:srgbClr val="000000"/>
              </a:buClr>
              <a:buSzPts val="1100"/>
              <a:buFont typeface="Arial"/>
              <a:buChar char="●"/>
              <a:defRPr sz="1400" b="0" i="0" u="none" strike="noStrike" cap="none">
                <a:solidFill>
                  <a:srgbClr val="000000"/>
                </a:solidFill>
                <a:latin typeface="Arial"/>
                <a:ea typeface="Arial"/>
                <a:cs typeface="Arial"/>
                <a:sym typeface="Arial"/>
              </a:defRPr>
            </a:lvl1pPr>
            <a:lvl2pPr marL="914400" marR="0" lvl="1" indent="-285750" algn="l" rtl="0">
              <a:lnSpc>
                <a:spcPct val="100000"/>
              </a:lnSpc>
              <a:spcBef>
                <a:spcPts val="0"/>
              </a:spcBef>
              <a:spcAft>
                <a:spcPts val="0"/>
              </a:spcAft>
              <a:buClr>
                <a:srgbClr val="000000"/>
              </a:buClr>
              <a:buSzPts val="900"/>
              <a:buFont typeface="Arial"/>
              <a:buChar char="○"/>
              <a:defRPr sz="1200" b="0" i="0" u="none" strike="noStrike" cap="none">
                <a:solidFill>
                  <a:srgbClr val="000000"/>
                </a:solidFill>
                <a:latin typeface="Arial"/>
                <a:ea typeface="Arial"/>
                <a:cs typeface="Arial"/>
                <a:sym typeface="Arial"/>
              </a:defRPr>
            </a:lvl2pPr>
            <a:lvl3pPr marL="1371600" marR="0" lvl="2" indent="-285750" algn="l" rtl="0">
              <a:lnSpc>
                <a:spcPct val="100000"/>
              </a:lnSpc>
              <a:spcBef>
                <a:spcPts val="0"/>
              </a:spcBef>
              <a:spcAft>
                <a:spcPts val="0"/>
              </a:spcAft>
              <a:buClr>
                <a:srgbClr val="000000"/>
              </a:buClr>
              <a:buSzPts val="900"/>
              <a:buFont typeface="Arial"/>
              <a:buChar char="■"/>
              <a:defRPr sz="1200" b="0" i="0" u="none" strike="noStrike" cap="none">
                <a:solidFill>
                  <a:srgbClr val="000000"/>
                </a:solidFill>
                <a:latin typeface="Arial"/>
                <a:ea typeface="Arial"/>
                <a:cs typeface="Arial"/>
                <a:sym typeface="Arial"/>
              </a:defRPr>
            </a:lvl3pPr>
            <a:lvl4pPr marL="1828800" marR="0" lvl="3" indent="-285750" algn="l" rtl="0">
              <a:lnSpc>
                <a:spcPct val="100000"/>
              </a:lnSpc>
              <a:spcBef>
                <a:spcPts val="0"/>
              </a:spcBef>
              <a:spcAft>
                <a:spcPts val="0"/>
              </a:spcAft>
              <a:buClr>
                <a:srgbClr val="000000"/>
              </a:buClr>
              <a:buSzPts val="900"/>
              <a:buFont typeface="Arial"/>
              <a:buChar char="●"/>
              <a:defRPr sz="1200" b="0" i="0" u="none" strike="noStrike" cap="none">
                <a:solidFill>
                  <a:srgbClr val="000000"/>
                </a:solidFill>
                <a:latin typeface="Arial"/>
                <a:ea typeface="Arial"/>
                <a:cs typeface="Arial"/>
                <a:sym typeface="Arial"/>
              </a:defRPr>
            </a:lvl4pPr>
            <a:lvl5pPr marL="2286000" marR="0" lvl="4" indent="-285750" algn="l" rtl="0">
              <a:lnSpc>
                <a:spcPct val="100000"/>
              </a:lnSpc>
              <a:spcBef>
                <a:spcPts val="0"/>
              </a:spcBef>
              <a:spcAft>
                <a:spcPts val="0"/>
              </a:spcAft>
              <a:buClr>
                <a:srgbClr val="000000"/>
              </a:buClr>
              <a:buSzPts val="900"/>
              <a:buFont typeface="Arial"/>
              <a:buChar char="○"/>
              <a:defRPr sz="1200" b="0" i="0" u="none" strike="noStrike" cap="none">
                <a:solidFill>
                  <a:srgbClr val="000000"/>
                </a:solidFill>
                <a:latin typeface="Arial"/>
                <a:ea typeface="Arial"/>
                <a:cs typeface="Arial"/>
                <a:sym typeface="Arial"/>
              </a:defRPr>
            </a:lvl5pPr>
            <a:lvl6pPr marL="2743200" marR="0" lvl="5" indent="-285750" algn="l" rtl="0">
              <a:lnSpc>
                <a:spcPct val="100000"/>
              </a:lnSpc>
              <a:spcBef>
                <a:spcPts val="0"/>
              </a:spcBef>
              <a:spcAft>
                <a:spcPts val="0"/>
              </a:spcAft>
              <a:buClr>
                <a:srgbClr val="000000"/>
              </a:buClr>
              <a:buSzPts val="900"/>
              <a:buFont typeface="Arial"/>
              <a:buChar char="■"/>
              <a:defRPr sz="1200" b="0" i="0" u="none" strike="noStrike" cap="none">
                <a:solidFill>
                  <a:srgbClr val="000000"/>
                </a:solidFill>
                <a:latin typeface="Arial"/>
                <a:ea typeface="Arial"/>
                <a:cs typeface="Arial"/>
                <a:sym typeface="Arial"/>
              </a:defRPr>
            </a:lvl6pPr>
            <a:lvl7pPr marL="3200400" marR="0" lvl="6" indent="-285750" algn="l" rtl="0">
              <a:lnSpc>
                <a:spcPct val="100000"/>
              </a:lnSpc>
              <a:spcBef>
                <a:spcPts val="0"/>
              </a:spcBef>
              <a:spcAft>
                <a:spcPts val="0"/>
              </a:spcAft>
              <a:buClr>
                <a:srgbClr val="000000"/>
              </a:buClr>
              <a:buSzPts val="900"/>
              <a:buFont typeface="Arial"/>
              <a:buChar char="●"/>
              <a:defRPr sz="1200" b="0" i="0" u="none" strike="noStrike" cap="none">
                <a:solidFill>
                  <a:srgbClr val="000000"/>
                </a:solidFill>
                <a:latin typeface="Arial"/>
                <a:ea typeface="Arial"/>
                <a:cs typeface="Arial"/>
                <a:sym typeface="Arial"/>
              </a:defRPr>
            </a:lvl7pPr>
            <a:lvl8pPr marL="3657600" marR="0" lvl="7" indent="-285750" algn="l" rtl="0">
              <a:lnSpc>
                <a:spcPct val="100000"/>
              </a:lnSpc>
              <a:spcBef>
                <a:spcPts val="0"/>
              </a:spcBef>
              <a:spcAft>
                <a:spcPts val="0"/>
              </a:spcAft>
              <a:buClr>
                <a:srgbClr val="000000"/>
              </a:buClr>
              <a:buSzPts val="900"/>
              <a:buFont typeface="Arial"/>
              <a:buChar char="○"/>
              <a:defRPr sz="1200" b="0" i="0" u="none" strike="noStrike" cap="none">
                <a:solidFill>
                  <a:srgbClr val="000000"/>
                </a:solidFill>
                <a:latin typeface="Arial"/>
                <a:ea typeface="Arial"/>
                <a:cs typeface="Arial"/>
                <a:sym typeface="Arial"/>
              </a:defRPr>
            </a:lvl8pPr>
            <a:lvl9pPr marL="4114800" marR="0" lvl="8" indent="-285750" algn="l" rtl="0">
              <a:lnSpc>
                <a:spcPct val="100000"/>
              </a:lnSpc>
              <a:spcBef>
                <a:spcPts val="0"/>
              </a:spcBef>
              <a:spcAft>
                <a:spcPts val="0"/>
              </a:spcAft>
              <a:buClr>
                <a:srgbClr val="000000"/>
              </a:buClr>
              <a:buSzPts val="900"/>
              <a:buFont typeface="Arial"/>
              <a:buChar char="■"/>
              <a:defRPr sz="1200" b="0" i="0" u="none" strike="noStrike" cap="none">
                <a:solidFill>
                  <a:srgbClr val="000000"/>
                </a:solidFill>
                <a:latin typeface="Arial"/>
                <a:ea typeface="Arial"/>
                <a:cs typeface="Arial"/>
                <a:sym typeface="Arial"/>
              </a:defRPr>
            </a:lvl9pPr>
          </a:lstStyle>
          <a:p>
            <a:endParaRPr/>
          </a:p>
        </p:txBody>
      </p:sp>
      <p:sp>
        <p:nvSpPr>
          <p:cNvPr id="1956" name="Google Shape;1956;p192"/>
          <p:cNvSpPr txBox="1">
            <a:spLocks noGrp="1"/>
          </p:cNvSpPr>
          <p:nvPr>
            <p:ph type="body" idx="2"/>
          </p:nvPr>
        </p:nvSpPr>
        <p:spPr>
          <a:xfrm>
            <a:off x="4832400" y="1152475"/>
            <a:ext cx="3999900" cy="3416400"/>
          </a:xfrm>
          <a:prstGeom prst="rect">
            <a:avLst/>
          </a:prstGeom>
          <a:noFill/>
          <a:ln>
            <a:noFill/>
          </a:ln>
        </p:spPr>
        <p:txBody>
          <a:bodyPr spcFirstLastPara="1" wrap="square" lIns="68575" tIns="68575" rIns="68575" bIns="68575" anchor="ctr" anchorCtr="0"/>
          <a:lstStyle>
            <a:lvl1pPr marL="457200" marR="0" lvl="0" indent="-298450" algn="l" rtl="0">
              <a:lnSpc>
                <a:spcPct val="100000"/>
              </a:lnSpc>
              <a:spcBef>
                <a:spcPts val="0"/>
              </a:spcBef>
              <a:spcAft>
                <a:spcPts val="0"/>
              </a:spcAft>
              <a:buClr>
                <a:srgbClr val="000000"/>
              </a:buClr>
              <a:buSzPts val="1100"/>
              <a:buFont typeface="Arial"/>
              <a:buChar char="●"/>
              <a:defRPr sz="1400" b="0" i="0" u="none" strike="noStrike" cap="none">
                <a:solidFill>
                  <a:srgbClr val="000000"/>
                </a:solidFill>
                <a:latin typeface="Arial"/>
                <a:ea typeface="Arial"/>
                <a:cs typeface="Arial"/>
                <a:sym typeface="Arial"/>
              </a:defRPr>
            </a:lvl1pPr>
            <a:lvl2pPr marL="914400" marR="0" lvl="1" indent="-285750" algn="l" rtl="0">
              <a:lnSpc>
                <a:spcPct val="100000"/>
              </a:lnSpc>
              <a:spcBef>
                <a:spcPts val="0"/>
              </a:spcBef>
              <a:spcAft>
                <a:spcPts val="0"/>
              </a:spcAft>
              <a:buClr>
                <a:srgbClr val="000000"/>
              </a:buClr>
              <a:buSzPts val="900"/>
              <a:buFont typeface="Arial"/>
              <a:buChar char="○"/>
              <a:defRPr sz="1200" b="0" i="0" u="none" strike="noStrike" cap="none">
                <a:solidFill>
                  <a:srgbClr val="000000"/>
                </a:solidFill>
                <a:latin typeface="Arial"/>
                <a:ea typeface="Arial"/>
                <a:cs typeface="Arial"/>
                <a:sym typeface="Arial"/>
              </a:defRPr>
            </a:lvl2pPr>
            <a:lvl3pPr marL="1371600" marR="0" lvl="2" indent="-285750" algn="l" rtl="0">
              <a:lnSpc>
                <a:spcPct val="100000"/>
              </a:lnSpc>
              <a:spcBef>
                <a:spcPts val="0"/>
              </a:spcBef>
              <a:spcAft>
                <a:spcPts val="0"/>
              </a:spcAft>
              <a:buClr>
                <a:srgbClr val="000000"/>
              </a:buClr>
              <a:buSzPts val="900"/>
              <a:buFont typeface="Arial"/>
              <a:buChar char="■"/>
              <a:defRPr sz="1200" b="0" i="0" u="none" strike="noStrike" cap="none">
                <a:solidFill>
                  <a:srgbClr val="000000"/>
                </a:solidFill>
                <a:latin typeface="Arial"/>
                <a:ea typeface="Arial"/>
                <a:cs typeface="Arial"/>
                <a:sym typeface="Arial"/>
              </a:defRPr>
            </a:lvl3pPr>
            <a:lvl4pPr marL="1828800" marR="0" lvl="3" indent="-285750" algn="l" rtl="0">
              <a:lnSpc>
                <a:spcPct val="100000"/>
              </a:lnSpc>
              <a:spcBef>
                <a:spcPts val="0"/>
              </a:spcBef>
              <a:spcAft>
                <a:spcPts val="0"/>
              </a:spcAft>
              <a:buClr>
                <a:srgbClr val="000000"/>
              </a:buClr>
              <a:buSzPts val="900"/>
              <a:buFont typeface="Arial"/>
              <a:buChar char="●"/>
              <a:defRPr sz="1200" b="0" i="0" u="none" strike="noStrike" cap="none">
                <a:solidFill>
                  <a:srgbClr val="000000"/>
                </a:solidFill>
                <a:latin typeface="Arial"/>
                <a:ea typeface="Arial"/>
                <a:cs typeface="Arial"/>
                <a:sym typeface="Arial"/>
              </a:defRPr>
            </a:lvl4pPr>
            <a:lvl5pPr marL="2286000" marR="0" lvl="4" indent="-285750" algn="l" rtl="0">
              <a:lnSpc>
                <a:spcPct val="100000"/>
              </a:lnSpc>
              <a:spcBef>
                <a:spcPts val="0"/>
              </a:spcBef>
              <a:spcAft>
                <a:spcPts val="0"/>
              </a:spcAft>
              <a:buClr>
                <a:srgbClr val="000000"/>
              </a:buClr>
              <a:buSzPts val="900"/>
              <a:buFont typeface="Arial"/>
              <a:buChar char="○"/>
              <a:defRPr sz="1200" b="0" i="0" u="none" strike="noStrike" cap="none">
                <a:solidFill>
                  <a:srgbClr val="000000"/>
                </a:solidFill>
                <a:latin typeface="Arial"/>
                <a:ea typeface="Arial"/>
                <a:cs typeface="Arial"/>
                <a:sym typeface="Arial"/>
              </a:defRPr>
            </a:lvl5pPr>
            <a:lvl6pPr marL="2743200" marR="0" lvl="5" indent="-285750" algn="l" rtl="0">
              <a:lnSpc>
                <a:spcPct val="100000"/>
              </a:lnSpc>
              <a:spcBef>
                <a:spcPts val="0"/>
              </a:spcBef>
              <a:spcAft>
                <a:spcPts val="0"/>
              </a:spcAft>
              <a:buClr>
                <a:srgbClr val="000000"/>
              </a:buClr>
              <a:buSzPts val="900"/>
              <a:buFont typeface="Arial"/>
              <a:buChar char="■"/>
              <a:defRPr sz="1200" b="0" i="0" u="none" strike="noStrike" cap="none">
                <a:solidFill>
                  <a:srgbClr val="000000"/>
                </a:solidFill>
                <a:latin typeface="Arial"/>
                <a:ea typeface="Arial"/>
                <a:cs typeface="Arial"/>
                <a:sym typeface="Arial"/>
              </a:defRPr>
            </a:lvl6pPr>
            <a:lvl7pPr marL="3200400" marR="0" lvl="6" indent="-285750" algn="l" rtl="0">
              <a:lnSpc>
                <a:spcPct val="100000"/>
              </a:lnSpc>
              <a:spcBef>
                <a:spcPts val="0"/>
              </a:spcBef>
              <a:spcAft>
                <a:spcPts val="0"/>
              </a:spcAft>
              <a:buClr>
                <a:srgbClr val="000000"/>
              </a:buClr>
              <a:buSzPts val="900"/>
              <a:buFont typeface="Arial"/>
              <a:buChar char="●"/>
              <a:defRPr sz="1200" b="0" i="0" u="none" strike="noStrike" cap="none">
                <a:solidFill>
                  <a:srgbClr val="000000"/>
                </a:solidFill>
                <a:latin typeface="Arial"/>
                <a:ea typeface="Arial"/>
                <a:cs typeface="Arial"/>
                <a:sym typeface="Arial"/>
              </a:defRPr>
            </a:lvl7pPr>
            <a:lvl8pPr marL="3657600" marR="0" lvl="7" indent="-285750" algn="l" rtl="0">
              <a:lnSpc>
                <a:spcPct val="100000"/>
              </a:lnSpc>
              <a:spcBef>
                <a:spcPts val="0"/>
              </a:spcBef>
              <a:spcAft>
                <a:spcPts val="0"/>
              </a:spcAft>
              <a:buClr>
                <a:srgbClr val="000000"/>
              </a:buClr>
              <a:buSzPts val="900"/>
              <a:buFont typeface="Arial"/>
              <a:buChar char="○"/>
              <a:defRPr sz="1200" b="0" i="0" u="none" strike="noStrike" cap="none">
                <a:solidFill>
                  <a:srgbClr val="000000"/>
                </a:solidFill>
                <a:latin typeface="Arial"/>
                <a:ea typeface="Arial"/>
                <a:cs typeface="Arial"/>
                <a:sym typeface="Arial"/>
              </a:defRPr>
            </a:lvl8pPr>
            <a:lvl9pPr marL="4114800" marR="0" lvl="8" indent="-285750" algn="l" rtl="0">
              <a:lnSpc>
                <a:spcPct val="100000"/>
              </a:lnSpc>
              <a:spcBef>
                <a:spcPts val="0"/>
              </a:spcBef>
              <a:spcAft>
                <a:spcPts val="0"/>
              </a:spcAft>
              <a:buClr>
                <a:srgbClr val="000000"/>
              </a:buClr>
              <a:buSzPts val="900"/>
              <a:buFont typeface="Arial"/>
              <a:buChar char="■"/>
              <a:defRPr sz="1200" b="0" i="0" u="none" strike="noStrike" cap="none">
                <a:solidFill>
                  <a:srgbClr val="000000"/>
                </a:solidFill>
                <a:latin typeface="Arial"/>
                <a:ea typeface="Arial"/>
                <a:cs typeface="Arial"/>
                <a:sym typeface="Arial"/>
              </a:defRPr>
            </a:lvl9pPr>
          </a:lstStyle>
          <a:p>
            <a:endParaRPr/>
          </a:p>
        </p:txBody>
      </p:sp>
      <p:sp>
        <p:nvSpPr>
          <p:cNvPr id="1957" name="Google Shape;1957;p192"/>
          <p:cNvSpPr txBox="1">
            <a:spLocks noGrp="1"/>
          </p:cNvSpPr>
          <p:nvPr>
            <p:ph type="sldNum" idx="12"/>
          </p:nvPr>
        </p:nvSpPr>
        <p:spPr>
          <a:xfrm>
            <a:off x="8472458" y="4663217"/>
            <a:ext cx="548700" cy="393600"/>
          </a:xfrm>
          <a:prstGeom prst="rect">
            <a:avLst/>
          </a:prstGeom>
          <a:noFill/>
          <a:ln>
            <a:noFill/>
          </a:ln>
        </p:spPr>
        <p:txBody>
          <a:bodyPr spcFirstLastPara="1" wrap="square" lIns="68575" tIns="68575" rIns="68575" bIns="68575" anchor="ctr" anchorCtr="0">
            <a:noAutofit/>
          </a:bodyPr>
          <a:lstStyle>
            <a:lvl1pPr marL="0" marR="0" lvl="0" indent="0" algn="l" rtl="0">
              <a:buClr>
                <a:schemeClr val="dk1"/>
              </a:buClr>
              <a:buSzPts val="1400"/>
              <a:buFont typeface="Arial"/>
              <a:buNone/>
              <a:defRPr sz="1400" b="0" i="0" u="none" strike="noStrike" cap="none">
                <a:solidFill>
                  <a:schemeClr val="dk1"/>
                </a:solidFill>
                <a:latin typeface="Arial"/>
                <a:ea typeface="Arial"/>
                <a:cs typeface="Arial"/>
                <a:sym typeface="Arial"/>
              </a:defRPr>
            </a:lvl1pPr>
            <a:lvl2pPr marL="0" marR="0" lvl="1" indent="0" algn="l" rtl="0">
              <a:buClr>
                <a:schemeClr val="dk1"/>
              </a:buClr>
              <a:buSzPts val="1400"/>
              <a:buFont typeface="Arial"/>
              <a:buNone/>
              <a:defRPr sz="1400" b="0" i="0" u="none" strike="noStrike" cap="none">
                <a:solidFill>
                  <a:schemeClr val="dk1"/>
                </a:solidFill>
                <a:latin typeface="Arial"/>
                <a:ea typeface="Arial"/>
                <a:cs typeface="Arial"/>
                <a:sym typeface="Arial"/>
              </a:defRPr>
            </a:lvl2pPr>
            <a:lvl3pPr marL="0" marR="0" lvl="2" indent="0" algn="l" rtl="0">
              <a:buClr>
                <a:schemeClr val="dk1"/>
              </a:buClr>
              <a:buSzPts val="1400"/>
              <a:buFont typeface="Arial"/>
              <a:buNone/>
              <a:defRPr sz="1400" b="0" i="0" u="none" strike="noStrike" cap="none">
                <a:solidFill>
                  <a:schemeClr val="dk1"/>
                </a:solidFill>
                <a:latin typeface="Arial"/>
                <a:ea typeface="Arial"/>
                <a:cs typeface="Arial"/>
                <a:sym typeface="Arial"/>
              </a:defRPr>
            </a:lvl3pPr>
            <a:lvl4pPr marL="0" marR="0" lvl="3" indent="0" algn="l" rtl="0">
              <a:buClr>
                <a:schemeClr val="dk1"/>
              </a:buClr>
              <a:buSzPts val="1400"/>
              <a:buFont typeface="Arial"/>
              <a:buNone/>
              <a:defRPr sz="1400" b="0" i="0" u="none" strike="noStrike" cap="none">
                <a:solidFill>
                  <a:schemeClr val="dk1"/>
                </a:solidFill>
                <a:latin typeface="Arial"/>
                <a:ea typeface="Arial"/>
                <a:cs typeface="Arial"/>
                <a:sym typeface="Arial"/>
              </a:defRPr>
            </a:lvl4pPr>
            <a:lvl5pPr marL="0" marR="0" lvl="4" indent="0" algn="l" rtl="0">
              <a:buClr>
                <a:schemeClr val="dk1"/>
              </a:buClr>
              <a:buSzPts val="1400"/>
              <a:buFont typeface="Arial"/>
              <a:buNone/>
              <a:defRPr sz="1400" b="0" i="0" u="none" strike="noStrike" cap="none">
                <a:solidFill>
                  <a:schemeClr val="dk1"/>
                </a:solidFill>
                <a:latin typeface="Arial"/>
                <a:ea typeface="Arial"/>
                <a:cs typeface="Arial"/>
                <a:sym typeface="Arial"/>
              </a:defRPr>
            </a:lvl5pPr>
            <a:lvl6pPr marL="0" marR="0" lvl="5" indent="0" algn="l" rtl="0">
              <a:buClr>
                <a:schemeClr val="dk1"/>
              </a:buClr>
              <a:buSzPts val="1400"/>
              <a:buFont typeface="Arial"/>
              <a:buNone/>
              <a:defRPr sz="1400" b="0" i="0" u="none" strike="noStrike" cap="none">
                <a:solidFill>
                  <a:schemeClr val="dk1"/>
                </a:solidFill>
                <a:latin typeface="Arial"/>
                <a:ea typeface="Arial"/>
                <a:cs typeface="Arial"/>
                <a:sym typeface="Arial"/>
              </a:defRPr>
            </a:lvl6pPr>
            <a:lvl7pPr marL="0" marR="0" lvl="6" indent="0" algn="l" rtl="0">
              <a:buClr>
                <a:schemeClr val="dk1"/>
              </a:buClr>
              <a:buSzPts val="1400"/>
              <a:buFont typeface="Arial"/>
              <a:buNone/>
              <a:defRPr sz="1400" b="0" i="0" u="none" strike="noStrike" cap="none">
                <a:solidFill>
                  <a:schemeClr val="dk1"/>
                </a:solidFill>
                <a:latin typeface="Arial"/>
                <a:ea typeface="Arial"/>
                <a:cs typeface="Arial"/>
                <a:sym typeface="Arial"/>
              </a:defRPr>
            </a:lvl7pPr>
            <a:lvl8pPr marL="0" marR="0" lvl="7" indent="0" algn="l" rtl="0">
              <a:buClr>
                <a:schemeClr val="dk1"/>
              </a:buClr>
              <a:buSzPts val="1400"/>
              <a:buFont typeface="Arial"/>
              <a:buNone/>
              <a:defRPr sz="1400" b="0" i="0" u="none" strike="noStrike" cap="none">
                <a:solidFill>
                  <a:schemeClr val="dk1"/>
                </a:solidFill>
                <a:latin typeface="Arial"/>
                <a:ea typeface="Arial"/>
                <a:cs typeface="Arial"/>
                <a:sym typeface="Arial"/>
              </a:defRPr>
            </a:lvl8pPr>
            <a:lvl9pPr marL="0" marR="0" lvl="8" indent="0" algn="l" rtl="0">
              <a:buClr>
                <a:schemeClr val="dk1"/>
              </a:buClr>
              <a:buSzPts val="1400"/>
              <a:buFont typeface="Arial"/>
              <a:buNone/>
              <a:defRPr sz="1400" b="0" i="0" u="none" strike="noStrike" cap="none">
                <a:solidFill>
                  <a:schemeClr val="dk1"/>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911277139"/>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matchingName="2_Title only">
  <p:cSld name="2_Title only">
    <p:spTree>
      <p:nvGrpSpPr>
        <p:cNvPr id="1" name="Shape 1958"/>
        <p:cNvGrpSpPr/>
        <p:nvPr/>
      </p:nvGrpSpPr>
      <p:grpSpPr>
        <a:xfrm>
          <a:off x="0" y="0"/>
          <a:ext cx="0" cy="0"/>
          <a:chOff x="0" y="0"/>
          <a:chExt cx="0" cy="0"/>
        </a:xfrm>
      </p:grpSpPr>
      <p:sp>
        <p:nvSpPr>
          <p:cNvPr id="1959" name="Google Shape;1959;p193"/>
          <p:cNvSpPr/>
          <p:nvPr/>
        </p:nvSpPr>
        <p:spPr>
          <a:xfrm>
            <a:off x="0" y="0"/>
            <a:ext cx="9144000" cy="54000"/>
          </a:xfrm>
          <a:prstGeom prst="rect">
            <a:avLst/>
          </a:prstGeom>
          <a:solidFill>
            <a:srgbClr val="00877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cap="none">
              <a:solidFill>
                <a:schemeClr val="lt1"/>
              </a:solidFill>
              <a:latin typeface="Arial"/>
              <a:ea typeface="Arial"/>
              <a:cs typeface="Arial"/>
              <a:sym typeface="Arial"/>
            </a:endParaRPr>
          </a:p>
        </p:txBody>
      </p:sp>
      <p:pic>
        <p:nvPicPr>
          <p:cNvPr id="1960" name="Google Shape;1960;p193"/>
          <p:cNvPicPr preferRelativeResize="0"/>
          <p:nvPr/>
        </p:nvPicPr>
        <p:blipFill rotWithShape="1">
          <a:blip r:embed="rId2">
            <a:alphaModFix/>
          </a:blip>
          <a:srcRect/>
          <a:stretch/>
        </p:blipFill>
        <p:spPr>
          <a:xfrm>
            <a:off x="8272778" y="4855076"/>
            <a:ext cx="731400" cy="171300"/>
          </a:xfrm>
          <a:prstGeom prst="rect">
            <a:avLst/>
          </a:prstGeom>
          <a:noFill/>
          <a:ln>
            <a:noFill/>
          </a:ln>
        </p:spPr>
      </p:pic>
      <p:sp>
        <p:nvSpPr>
          <p:cNvPr id="1961" name="Google Shape;1961;p193"/>
          <p:cNvSpPr txBox="1">
            <a:spLocks noGrp="1"/>
          </p:cNvSpPr>
          <p:nvPr>
            <p:ph type="subTitle" idx="1"/>
          </p:nvPr>
        </p:nvSpPr>
        <p:spPr>
          <a:xfrm>
            <a:off x="365761" y="624700"/>
            <a:ext cx="8412600" cy="542100"/>
          </a:xfrm>
          <a:prstGeom prst="rect">
            <a:avLst/>
          </a:prstGeom>
          <a:noFill/>
          <a:ln>
            <a:noFill/>
          </a:ln>
        </p:spPr>
        <p:txBody>
          <a:bodyPr spcFirstLastPara="1" wrap="square" lIns="68575" tIns="68575" rIns="68575" bIns="68575" anchor="t" anchorCtr="0"/>
          <a:lstStyle>
            <a:lvl1pPr marR="0" lvl="0" algn="l" rtl="0">
              <a:lnSpc>
                <a:spcPct val="100000"/>
              </a:lnSpc>
              <a:spcBef>
                <a:spcPts val="0"/>
              </a:spcBef>
              <a:spcAft>
                <a:spcPts val="0"/>
              </a:spcAft>
              <a:buClr>
                <a:srgbClr val="595959"/>
              </a:buClr>
              <a:buSzPts val="1100"/>
              <a:buFont typeface="Arial"/>
              <a:buNone/>
              <a:defRPr sz="1800" b="0" i="0" u="none" strike="noStrike" cap="none">
                <a:solidFill>
                  <a:srgbClr val="595959"/>
                </a:solidFill>
                <a:latin typeface="Arial"/>
                <a:ea typeface="Arial"/>
                <a:cs typeface="Arial"/>
                <a:sym typeface="Arial"/>
              </a:defRPr>
            </a:lvl1pPr>
            <a:lvl2pPr marR="0" lvl="1" algn="l" rtl="0">
              <a:lnSpc>
                <a:spcPct val="100000"/>
              </a:lnSpc>
              <a:spcBef>
                <a:spcPts val="0"/>
              </a:spcBef>
              <a:spcAft>
                <a:spcPts val="0"/>
              </a:spcAft>
              <a:buClr>
                <a:schemeClr val="dk1"/>
              </a:buClr>
              <a:buSzPts val="11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1100"/>
              <a:buFont typeface="Arial"/>
              <a:buNone/>
              <a:defRPr sz="24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1100"/>
              <a:buFont typeface="Arial"/>
              <a:buNone/>
              <a:defRPr sz="20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1100"/>
              <a:buFont typeface="Arial"/>
              <a:buNone/>
              <a:defRPr sz="20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1100"/>
              <a:buFont typeface="Arial"/>
              <a:buNone/>
              <a:defRPr sz="20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1100"/>
              <a:buFont typeface="Arial"/>
              <a:buNone/>
              <a:defRPr sz="20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1100"/>
              <a:buFont typeface="Arial"/>
              <a:buNone/>
              <a:defRPr sz="20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1100"/>
              <a:buFont typeface="Arial"/>
              <a:buNone/>
              <a:defRPr sz="2000" b="0" i="0" u="none" strike="noStrike" cap="none">
                <a:solidFill>
                  <a:schemeClr val="dk1"/>
                </a:solidFill>
                <a:latin typeface="Arial"/>
                <a:ea typeface="Arial"/>
                <a:cs typeface="Arial"/>
                <a:sym typeface="Arial"/>
              </a:defRPr>
            </a:lvl9pPr>
          </a:lstStyle>
          <a:p>
            <a:endParaRPr/>
          </a:p>
        </p:txBody>
      </p:sp>
      <p:sp>
        <p:nvSpPr>
          <p:cNvPr id="1962" name="Google Shape;1962;p193"/>
          <p:cNvSpPr txBox="1">
            <a:spLocks noGrp="1"/>
          </p:cNvSpPr>
          <p:nvPr>
            <p:ph type="title"/>
          </p:nvPr>
        </p:nvSpPr>
        <p:spPr>
          <a:xfrm>
            <a:off x="365760" y="169550"/>
            <a:ext cx="8412600" cy="542100"/>
          </a:xfrm>
          <a:prstGeom prst="rect">
            <a:avLst/>
          </a:prstGeom>
          <a:noFill/>
          <a:ln>
            <a:noFill/>
          </a:ln>
        </p:spPr>
        <p:txBody>
          <a:bodyPr spcFirstLastPara="1" wrap="square" lIns="68575" tIns="68575" rIns="68575" bIns="68575" anchor="ctr" anchorCtr="0"/>
          <a:lstStyle>
            <a:lvl1pPr marR="0" lvl="0" algn="ctr" rtl="0">
              <a:lnSpc>
                <a:spcPct val="100000"/>
              </a:lnSpc>
              <a:spcBef>
                <a:spcPts val="0"/>
              </a:spcBef>
              <a:spcAft>
                <a:spcPts val="0"/>
              </a:spcAft>
              <a:buClr>
                <a:schemeClr val="accent1"/>
              </a:buClr>
              <a:buSzPts val="1100"/>
              <a:buFont typeface="Arial"/>
              <a:buNone/>
              <a:defRPr sz="2800" b="1" i="0" u="none" strike="noStrike" cap="none">
                <a:solidFill>
                  <a:schemeClr val="accent1"/>
                </a:solidFill>
                <a:latin typeface="Arial"/>
                <a:ea typeface="Arial"/>
                <a:cs typeface="Arial"/>
                <a:sym typeface="Arial"/>
              </a:defRPr>
            </a:lvl1pPr>
            <a:lvl2pPr marR="0" lvl="1"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620398343"/>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matchingName="Main page - multiple levels 1">
  <p:cSld name="Main page - multiple levels 1">
    <p:spTree>
      <p:nvGrpSpPr>
        <p:cNvPr id="1" name="Shape 1963"/>
        <p:cNvGrpSpPr/>
        <p:nvPr/>
      </p:nvGrpSpPr>
      <p:grpSpPr>
        <a:xfrm>
          <a:off x="0" y="0"/>
          <a:ext cx="0" cy="0"/>
          <a:chOff x="0" y="0"/>
          <a:chExt cx="0" cy="0"/>
        </a:xfrm>
      </p:grpSpPr>
      <p:sp>
        <p:nvSpPr>
          <p:cNvPr id="1964" name="Google Shape;1964;p194"/>
          <p:cNvSpPr/>
          <p:nvPr/>
        </p:nvSpPr>
        <p:spPr>
          <a:xfrm>
            <a:off x="0" y="0"/>
            <a:ext cx="9144000" cy="54000"/>
          </a:xfrm>
          <a:prstGeom prst="rect">
            <a:avLst/>
          </a:prstGeom>
          <a:solidFill>
            <a:srgbClr val="00877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pic>
        <p:nvPicPr>
          <p:cNvPr id="1965" name="Google Shape;1965;p194"/>
          <p:cNvPicPr preferRelativeResize="0"/>
          <p:nvPr/>
        </p:nvPicPr>
        <p:blipFill rotWithShape="1">
          <a:blip r:embed="rId2">
            <a:alphaModFix/>
          </a:blip>
          <a:srcRect/>
          <a:stretch/>
        </p:blipFill>
        <p:spPr>
          <a:xfrm>
            <a:off x="8272779" y="4855076"/>
            <a:ext cx="731400" cy="171300"/>
          </a:xfrm>
          <a:prstGeom prst="rect">
            <a:avLst/>
          </a:prstGeom>
          <a:noFill/>
          <a:ln>
            <a:noFill/>
          </a:ln>
        </p:spPr>
      </p:pic>
      <p:sp>
        <p:nvSpPr>
          <p:cNvPr id="1966" name="Google Shape;1966;p194"/>
          <p:cNvSpPr txBox="1">
            <a:spLocks noGrp="1"/>
          </p:cNvSpPr>
          <p:nvPr>
            <p:ph type="subTitle" idx="1"/>
          </p:nvPr>
        </p:nvSpPr>
        <p:spPr>
          <a:xfrm>
            <a:off x="137300" y="624700"/>
            <a:ext cx="9035700" cy="542100"/>
          </a:xfrm>
          <a:prstGeom prst="rect">
            <a:avLst/>
          </a:prstGeom>
          <a:noFill/>
          <a:ln>
            <a:noFill/>
          </a:ln>
        </p:spPr>
        <p:txBody>
          <a:bodyPr spcFirstLastPara="1" wrap="square" lIns="68575" tIns="68575" rIns="68575" bIns="68575" anchor="t" anchorCtr="0"/>
          <a:lstStyle>
            <a:lvl1pPr marR="0" lvl="0" algn="l" rtl="0">
              <a:lnSpc>
                <a:spcPct val="100000"/>
              </a:lnSpc>
              <a:spcBef>
                <a:spcPts val="0"/>
              </a:spcBef>
              <a:spcAft>
                <a:spcPts val="0"/>
              </a:spcAft>
              <a:buClr>
                <a:srgbClr val="595959"/>
              </a:buClr>
              <a:buSzPts val="1100"/>
              <a:buFont typeface="Arial"/>
              <a:buNone/>
              <a:defRPr sz="1800" b="0" i="0" u="none" strike="noStrike" cap="none">
                <a:solidFill>
                  <a:srgbClr val="595959"/>
                </a:solidFill>
                <a:latin typeface="Arial"/>
                <a:ea typeface="Arial"/>
                <a:cs typeface="Arial"/>
                <a:sym typeface="Arial"/>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67" name="Google Shape;1967;p194"/>
          <p:cNvSpPr txBox="1">
            <a:spLocks noGrp="1"/>
          </p:cNvSpPr>
          <p:nvPr>
            <p:ph type="title"/>
          </p:nvPr>
        </p:nvSpPr>
        <p:spPr>
          <a:xfrm>
            <a:off x="108371" y="169550"/>
            <a:ext cx="9035700" cy="542100"/>
          </a:xfrm>
          <a:prstGeom prst="rect">
            <a:avLst/>
          </a:prstGeom>
          <a:noFill/>
          <a:ln>
            <a:noFill/>
          </a:ln>
        </p:spPr>
        <p:txBody>
          <a:bodyPr spcFirstLastPara="1" wrap="square" lIns="68575" tIns="68575" rIns="68575" bIns="68575" anchor="ctr" anchorCtr="0"/>
          <a:lstStyle>
            <a:lvl1pPr marR="0" lvl="0" algn="l" rtl="0">
              <a:lnSpc>
                <a:spcPct val="100000"/>
              </a:lnSpc>
              <a:spcBef>
                <a:spcPts val="0"/>
              </a:spcBef>
              <a:spcAft>
                <a:spcPts val="0"/>
              </a:spcAft>
              <a:buClr>
                <a:srgbClr val="008774"/>
              </a:buClr>
              <a:buSzPts val="1100"/>
              <a:buFont typeface="Arial"/>
              <a:buNone/>
              <a:defRPr sz="2800" b="1" i="0" u="none" strike="noStrike" cap="none">
                <a:solidFill>
                  <a:srgbClr val="008774"/>
                </a:solidFill>
                <a:latin typeface="Arial"/>
                <a:ea typeface="Arial"/>
                <a:cs typeface="Arial"/>
                <a:sym typeface="Arial"/>
              </a:defRPr>
            </a:lvl1pPr>
            <a:lvl2pPr marR="0" lvl="1"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9pPr>
          </a:lstStyle>
          <a:p>
            <a:endParaRPr/>
          </a:p>
        </p:txBody>
      </p:sp>
      <p:sp>
        <p:nvSpPr>
          <p:cNvPr id="1968" name="Google Shape;1968;p194"/>
          <p:cNvSpPr txBox="1">
            <a:spLocks noGrp="1"/>
          </p:cNvSpPr>
          <p:nvPr>
            <p:ph type="body" idx="2"/>
          </p:nvPr>
        </p:nvSpPr>
        <p:spPr>
          <a:xfrm>
            <a:off x="289150" y="1214375"/>
            <a:ext cx="7358700" cy="3231000"/>
          </a:xfrm>
          <a:prstGeom prst="rect">
            <a:avLst/>
          </a:prstGeom>
          <a:noFill/>
          <a:ln>
            <a:noFill/>
          </a:ln>
        </p:spPr>
        <p:txBody>
          <a:bodyPr spcFirstLastPara="1" wrap="square" lIns="68575" tIns="68575" rIns="68575" bIns="68575" anchor="t" anchorCtr="0"/>
          <a:lstStyle>
            <a:lvl1pPr marL="457200" marR="0" lvl="0" indent="-304800" algn="l" rtl="0">
              <a:lnSpc>
                <a:spcPct val="115000"/>
              </a:lnSpc>
              <a:spcBef>
                <a:spcPts val="0"/>
              </a:spcBef>
              <a:spcAft>
                <a:spcPts val="0"/>
              </a:spcAft>
              <a:buClr>
                <a:schemeClr val="dk2"/>
              </a:buClr>
              <a:buSzPts val="1200"/>
              <a:buFont typeface="Arial"/>
              <a:buChar char="●"/>
              <a:defRPr sz="1600" b="0" i="0" u="none" strike="noStrike" cap="none">
                <a:solidFill>
                  <a:schemeClr val="dk2"/>
                </a:solidFill>
                <a:latin typeface="Arial"/>
                <a:ea typeface="Arial"/>
                <a:cs typeface="Arial"/>
                <a:sym typeface="Arial"/>
              </a:defRPr>
            </a:lvl1pPr>
            <a:lvl2pPr marL="914400" marR="0" lvl="1" indent="-285750" algn="l" rtl="0">
              <a:lnSpc>
                <a:spcPct val="115000"/>
              </a:lnSpc>
              <a:spcBef>
                <a:spcPts val="0"/>
              </a:spcBef>
              <a:spcAft>
                <a:spcPts val="0"/>
              </a:spcAft>
              <a:buClr>
                <a:schemeClr val="dk2"/>
              </a:buClr>
              <a:buSzPts val="900"/>
              <a:buFont typeface="Arial"/>
              <a:buChar char="‒"/>
              <a:defRPr sz="1200" b="0" i="0" u="none" strike="noStrike" cap="none">
                <a:solidFill>
                  <a:schemeClr val="dk2"/>
                </a:solidFill>
                <a:latin typeface="Arial"/>
                <a:ea typeface="Arial"/>
                <a:cs typeface="Arial"/>
                <a:sym typeface="Arial"/>
              </a:defRPr>
            </a:lvl2pPr>
            <a:lvl3pPr marL="1371600" marR="0" lvl="2" indent="-279400" algn="l" rtl="0">
              <a:lnSpc>
                <a:spcPct val="115000"/>
              </a:lnSpc>
              <a:spcBef>
                <a:spcPts val="0"/>
              </a:spcBef>
              <a:spcAft>
                <a:spcPts val="0"/>
              </a:spcAft>
              <a:buClr>
                <a:schemeClr val="dk2"/>
              </a:buClr>
              <a:buSzPts val="800"/>
              <a:buFont typeface="Arial"/>
              <a:buChar char="‒"/>
              <a:defRPr sz="1000" b="0" i="0" u="none" strike="noStrike" cap="none">
                <a:solidFill>
                  <a:schemeClr val="dk2"/>
                </a:solidFill>
                <a:latin typeface="Arial"/>
                <a:ea typeface="Arial"/>
                <a:cs typeface="Arial"/>
                <a:sym typeface="Arial"/>
              </a:defRPr>
            </a:lvl3pPr>
            <a:lvl4pPr marL="1828800" marR="0" lvl="3" indent="-279400" algn="l" rtl="0">
              <a:lnSpc>
                <a:spcPct val="115000"/>
              </a:lnSpc>
              <a:spcBef>
                <a:spcPts val="0"/>
              </a:spcBef>
              <a:spcAft>
                <a:spcPts val="0"/>
              </a:spcAft>
              <a:buClr>
                <a:schemeClr val="dk2"/>
              </a:buClr>
              <a:buSzPts val="800"/>
              <a:buFont typeface="Arial"/>
              <a:buChar char="●"/>
              <a:defRPr sz="1000" b="0" i="0" u="none" strike="noStrike" cap="none">
                <a:solidFill>
                  <a:schemeClr val="dk2"/>
                </a:solidFill>
                <a:latin typeface="Arial"/>
                <a:ea typeface="Arial"/>
                <a:cs typeface="Arial"/>
                <a:sym typeface="Arial"/>
              </a:defRPr>
            </a:lvl4pPr>
            <a:lvl5pPr marL="2286000" marR="0" lvl="4" indent="-279400" algn="l" rtl="0">
              <a:lnSpc>
                <a:spcPct val="115000"/>
              </a:lnSpc>
              <a:spcBef>
                <a:spcPts val="0"/>
              </a:spcBef>
              <a:spcAft>
                <a:spcPts val="0"/>
              </a:spcAft>
              <a:buClr>
                <a:schemeClr val="dk2"/>
              </a:buClr>
              <a:buSzPts val="800"/>
              <a:buFont typeface="Arial"/>
              <a:buChar char="○"/>
              <a:defRPr sz="1000" b="0" i="0" u="none" strike="noStrike" cap="none">
                <a:solidFill>
                  <a:schemeClr val="dk2"/>
                </a:solidFill>
                <a:latin typeface="Arial"/>
                <a:ea typeface="Arial"/>
                <a:cs typeface="Arial"/>
                <a:sym typeface="Arial"/>
              </a:defRPr>
            </a:lvl5pPr>
            <a:lvl6pPr marL="2743200" marR="0" lvl="5" indent="-279400" algn="l" rtl="0">
              <a:lnSpc>
                <a:spcPct val="115000"/>
              </a:lnSpc>
              <a:spcBef>
                <a:spcPts val="0"/>
              </a:spcBef>
              <a:spcAft>
                <a:spcPts val="0"/>
              </a:spcAft>
              <a:buClr>
                <a:schemeClr val="dk2"/>
              </a:buClr>
              <a:buSzPts val="800"/>
              <a:buFont typeface="Arial"/>
              <a:buChar char="■"/>
              <a:defRPr sz="1000" b="0" i="0" u="none" strike="noStrike" cap="none">
                <a:solidFill>
                  <a:schemeClr val="dk2"/>
                </a:solidFill>
                <a:latin typeface="Arial"/>
                <a:ea typeface="Arial"/>
                <a:cs typeface="Arial"/>
                <a:sym typeface="Arial"/>
              </a:defRPr>
            </a:lvl6pPr>
            <a:lvl7pPr marL="3200400" marR="0" lvl="6" indent="-279400" algn="l" rtl="0">
              <a:lnSpc>
                <a:spcPct val="115000"/>
              </a:lnSpc>
              <a:spcBef>
                <a:spcPts val="0"/>
              </a:spcBef>
              <a:spcAft>
                <a:spcPts val="0"/>
              </a:spcAft>
              <a:buClr>
                <a:schemeClr val="dk2"/>
              </a:buClr>
              <a:buSzPts val="800"/>
              <a:buFont typeface="Arial"/>
              <a:buChar char="●"/>
              <a:defRPr sz="1000" b="0" i="0" u="none" strike="noStrike" cap="none">
                <a:solidFill>
                  <a:schemeClr val="dk2"/>
                </a:solidFill>
                <a:latin typeface="Arial"/>
                <a:ea typeface="Arial"/>
                <a:cs typeface="Arial"/>
                <a:sym typeface="Arial"/>
              </a:defRPr>
            </a:lvl7pPr>
            <a:lvl8pPr marL="3657600" marR="0" lvl="7" indent="-279400" algn="l" rtl="0">
              <a:lnSpc>
                <a:spcPct val="115000"/>
              </a:lnSpc>
              <a:spcBef>
                <a:spcPts val="0"/>
              </a:spcBef>
              <a:spcAft>
                <a:spcPts val="0"/>
              </a:spcAft>
              <a:buClr>
                <a:schemeClr val="dk2"/>
              </a:buClr>
              <a:buSzPts val="800"/>
              <a:buFont typeface="Arial"/>
              <a:buChar char="○"/>
              <a:defRPr sz="1000" b="0" i="0" u="none" strike="noStrike" cap="none">
                <a:solidFill>
                  <a:schemeClr val="dk2"/>
                </a:solidFill>
                <a:latin typeface="Arial"/>
                <a:ea typeface="Arial"/>
                <a:cs typeface="Arial"/>
                <a:sym typeface="Arial"/>
              </a:defRPr>
            </a:lvl8pPr>
            <a:lvl9pPr marL="4114800" marR="0" lvl="8" indent="-279400" algn="l" rtl="0">
              <a:lnSpc>
                <a:spcPct val="115000"/>
              </a:lnSpc>
              <a:spcBef>
                <a:spcPts val="0"/>
              </a:spcBef>
              <a:spcAft>
                <a:spcPts val="0"/>
              </a:spcAft>
              <a:buClr>
                <a:schemeClr val="dk2"/>
              </a:buClr>
              <a:buSzPts val="800"/>
              <a:buFont typeface="Arial"/>
              <a:buChar char="■"/>
              <a:defRPr sz="1000" b="0" i="0" u="none" strike="noStrike" cap="none">
                <a:solidFill>
                  <a:schemeClr val="dk2"/>
                </a:solidFill>
                <a:latin typeface="Arial"/>
                <a:ea typeface="Arial"/>
                <a:cs typeface="Arial"/>
                <a:sym typeface="Arial"/>
              </a:defRPr>
            </a:lvl9pPr>
          </a:lstStyle>
          <a:p>
            <a:endParaRPr/>
          </a:p>
        </p:txBody>
      </p:sp>
      <p:sp>
        <p:nvSpPr>
          <p:cNvPr id="1969" name="Google Shape;1969;p194"/>
          <p:cNvSpPr txBox="1"/>
          <p:nvPr/>
        </p:nvSpPr>
        <p:spPr>
          <a:xfrm>
            <a:off x="167107" y="5018448"/>
            <a:ext cx="2274900" cy="999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F7F7F"/>
              </a:buClr>
              <a:buSzPts val="700"/>
              <a:buFont typeface="Arial"/>
              <a:buNone/>
            </a:pPr>
            <a:r>
              <a:rPr lang="en" sz="700" b="0" i="0" u="none" strike="noStrike" cap="none">
                <a:solidFill>
                  <a:srgbClr val="7F7F7F"/>
                </a:solidFill>
                <a:latin typeface="Arial"/>
                <a:ea typeface="Arial"/>
                <a:cs typeface="Arial"/>
                <a:sym typeface="Arial"/>
              </a:rPr>
              <a:t>© 2017 Pivotal Software, Inc.  All rights reserved.</a:t>
            </a:r>
            <a:endParaRPr sz="18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27784883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matchingName="0 – Title 1">
  <p:cSld name="0 – Title 1">
    <p:bg>
      <p:bgPr>
        <a:solidFill>
          <a:schemeClr val="lt2"/>
        </a:solidFill>
        <a:effectLst/>
      </p:bgPr>
    </p:bg>
    <p:spTree>
      <p:nvGrpSpPr>
        <p:cNvPr id="1" name="Shape 1970"/>
        <p:cNvGrpSpPr/>
        <p:nvPr/>
      </p:nvGrpSpPr>
      <p:grpSpPr>
        <a:xfrm>
          <a:off x="0" y="0"/>
          <a:ext cx="0" cy="0"/>
          <a:chOff x="0" y="0"/>
          <a:chExt cx="0" cy="0"/>
        </a:xfrm>
      </p:grpSpPr>
      <p:pic>
        <p:nvPicPr>
          <p:cNvPr id="1971" name="Google Shape;1971;p195" descr="IMG_0276.jpg"/>
          <p:cNvPicPr preferRelativeResize="0"/>
          <p:nvPr/>
        </p:nvPicPr>
        <p:blipFill rotWithShape="1">
          <a:blip r:embed="rId2">
            <a:alphaModFix/>
          </a:blip>
          <a:srcRect l="-2072"/>
          <a:stretch/>
        </p:blipFill>
        <p:spPr>
          <a:xfrm>
            <a:off x="614425" y="1"/>
            <a:ext cx="8529599" cy="5141442"/>
          </a:xfrm>
          <a:prstGeom prst="rect">
            <a:avLst/>
          </a:prstGeom>
          <a:noFill/>
          <a:ln>
            <a:noFill/>
          </a:ln>
        </p:spPr>
      </p:pic>
      <p:sp>
        <p:nvSpPr>
          <p:cNvPr id="1972" name="Google Shape;1972;p195"/>
          <p:cNvSpPr/>
          <p:nvPr/>
        </p:nvSpPr>
        <p:spPr>
          <a:xfrm>
            <a:off x="0" y="-25"/>
            <a:ext cx="9144000" cy="5143500"/>
          </a:xfrm>
          <a:prstGeom prst="rect">
            <a:avLst/>
          </a:prstGeom>
          <a:gradFill>
            <a:gsLst>
              <a:gs pos="0">
                <a:srgbClr val="1AB9A5"/>
              </a:gs>
              <a:gs pos="10000">
                <a:srgbClr val="1AB9A5"/>
              </a:gs>
              <a:gs pos="100000">
                <a:srgbClr val="1AB9A5">
                  <a:alpha val="73725"/>
                </a:srgbClr>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A9DBD6"/>
              </a:solidFill>
              <a:latin typeface="Arial"/>
              <a:ea typeface="Arial"/>
              <a:cs typeface="Arial"/>
              <a:sym typeface="Arial"/>
            </a:endParaRPr>
          </a:p>
        </p:txBody>
      </p:sp>
      <p:cxnSp>
        <p:nvCxnSpPr>
          <p:cNvPr id="1973" name="Google Shape;1973;p195"/>
          <p:cNvCxnSpPr/>
          <p:nvPr/>
        </p:nvCxnSpPr>
        <p:spPr>
          <a:xfrm>
            <a:off x="633275" y="3110100"/>
            <a:ext cx="738900" cy="0"/>
          </a:xfrm>
          <a:prstGeom prst="straightConnector1">
            <a:avLst/>
          </a:prstGeom>
          <a:noFill/>
          <a:ln w="38100" cap="flat" cmpd="sng">
            <a:solidFill>
              <a:schemeClr val="accent6"/>
            </a:solidFill>
            <a:prstDash val="solid"/>
            <a:round/>
            <a:headEnd type="none" w="sm" len="sm"/>
            <a:tailEnd type="none" w="sm" len="sm"/>
          </a:ln>
        </p:spPr>
      </p:cxnSp>
      <p:sp>
        <p:nvSpPr>
          <p:cNvPr id="1974" name="Google Shape;1974;p195"/>
          <p:cNvSpPr txBox="1">
            <a:spLocks noGrp="1"/>
          </p:cNvSpPr>
          <p:nvPr>
            <p:ph type="title"/>
          </p:nvPr>
        </p:nvSpPr>
        <p:spPr>
          <a:xfrm>
            <a:off x="523203" y="1737025"/>
            <a:ext cx="6158400" cy="1191600"/>
          </a:xfrm>
          <a:prstGeom prst="rect">
            <a:avLst/>
          </a:prstGeom>
          <a:noFill/>
          <a:ln>
            <a:noFill/>
          </a:ln>
        </p:spPr>
        <p:txBody>
          <a:bodyPr spcFirstLastPara="1" wrap="square" lIns="68575" tIns="68575" rIns="68575" bIns="68575" anchor="b" anchorCtr="0"/>
          <a:lstStyle>
            <a:lvl1pPr marR="0" lvl="0" algn="l" rtl="0">
              <a:lnSpc>
                <a:spcPct val="100000"/>
              </a:lnSpc>
              <a:spcBef>
                <a:spcPts val="0"/>
              </a:spcBef>
              <a:spcAft>
                <a:spcPts val="0"/>
              </a:spcAft>
              <a:buClr>
                <a:schemeClr val="dk1"/>
              </a:buClr>
              <a:buSzPts val="1100"/>
              <a:buFont typeface="Proxima Nova"/>
              <a:buNone/>
              <a:defRPr sz="4000" b="1"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9pPr>
          </a:lstStyle>
          <a:p>
            <a:endParaRPr/>
          </a:p>
        </p:txBody>
      </p:sp>
      <p:sp>
        <p:nvSpPr>
          <p:cNvPr id="1975" name="Google Shape;1975;p195"/>
          <p:cNvSpPr txBox="1"/>
          <p:nvPr/>
        </p:nvSpPr>
        <p:spPr>
          <a:xfrm>
            <a:off x="5133546" y="4782050"/>
            <a:ext cx="3926100" cy="1956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chemeClr val="dk1"/>
              </a:buClr>
              <a:buSzPts val="600"/>
              <a:buFont typeface="Proxima Nova"/>
              <a:buNone/>
            </a:pPr>
            <a:r>
              <a:rPr lang="en" sz="600" b="0" i="0" u="none" strike="noStrike" cap="none">
                <a:solidFill>
                  <a:schemeClr val="dk1"/>
                </a:solidFill>
                <a:latin typeface="Proxima Nova"/>
                <a:ea typeface="Proxima Nova"/>
                <a:cs typeface="Proxima Nova"/>
                <a:sym typeface="Proxima Nova"/>
              </a:rPr>
              <a:t>© Copyright 2017 Pivotal Software, Inc. All rights Reserved. Version 1.0</a:t>
            </a:r>
            <a:endParaRPr sz="18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600"/>
              <a:buFont typeface="Arial"/>
              <a:buNone/>
            </a:pPr>
            <a:endParaRPr sz="600" b="0" i="0" u="none" strike="noStrike" cap="none">
              <a:solidFill>
                <a:schemeClr val="dk1"/>
              </a:solidFill>
              <a:latin typeface="Proxima Nova"/>
              <a:ea typeface="Proxima Nova"/>
              <a:cs typeface="Proxima Nova"/>
              <a:sym typeface="Proxima Nova"/>
            </a:endParaRPr>
          </a:p>
        </p:txBody>
      </p:sp>
      <p:grpSp>
        <p:nvGrpSpPr>
          <p:cNvPr id="1976" name="Google Shape;1976;p195"/>
          <p:cNvGrpSpPr/>
          <p:nvPr/>
        </p:nvGrpSpPr>
        <p:grpSpPr>
          <a:xfrm>
            <a:off x="634506" y="819390"/>
            <a:ext cx="1337022" cy="313204"/>
            <a:chOff x="1841475" y="2392725"/>
            <a:chExt cx="3928950" cy="920375"/>
          </a:xfrm>
        </p:grpSpPr>
        <p:sp>
          <p:nvSpPr>
            <p:cNvPr id="1977" name="Google Shape;1977;p195"/>
            <p:cNvSpPr/>
            <p:nvPr/>
          </p:nvSpPr>
          <p:spPr>
            <a:xfrm>
              <a:off x="2574175" y="2392725"/>
              <a:ext cx="139800" cy="905100"/>
            </a:xfrm>
            <a:custGeom>
              <a:avLst/>
              <a:gdLst/>
              <a:ahLst/>
              <a:cxnLst/>
              <a:rect l="0" t="0" r="0" b="0"/>
              <a:pathLst>
                <a:path w="120000" h="120000" extrusionOk="0">
                  <a:moveTo>
                    <a:pt x="21" y="0"/>
                  </a:moveTo>
                  <a:lnTo>
                    <a:pt x="21" y="17933"/>
                  </a:lnTo>
                  <a:lnTo>
                    <a:pt x="119506" y="17933"/>
                  </a:lnTo>
                  <a:lnTo>
                    <a:pt x="119506" y="0"/>
                  </a:lnTo>
                  <a:close/>
                  <a:moveTo>
                    <a:pt x="21" y="31097"/>
                  </a:moveTo>
                  <a:lnTo>
                    <a:pt x="21" y="119996"/>
                  </a:lnTo>
                  <a:lnTo>
                    <a:pt x="120000" y="119996"/>
                  </a:lnTo>
                  <a:lnTo>
                    <a:pt x="120000" y="31097"/>
                  </a:lnTo>
                  <a:close/>
                </a:path>
              </a:pathLst>
            </a:custGeom>
            <a:solidFill>
              <a:srgbClr val="FFFFFF"/>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8" name="Google Shape;1978;p195"/>
            <p:cNvSpPr/>
            <p:nvPr/>
          </p:nvSpPr>
          <p:spPr>
            <a:xfrm>
              <a:off x="2816875" y="2626700"/>
              <a:ext cx="703800" cy="686400"/>
            </a:xfrm>
            <a:custGeom>
              <a:avLst/>
              <a:gdLst/>
              <a:ahLst/>
              <a:cxnLst/>
              <a:rect l="0" t="0" r="0" b="0"/>
              <a:pathLst>
                <a:path w="120000" h="120000" extrusionOk="0">
                  <a:moveTo>
                    <a:pt x="0" y="0"/>
                  </a:moveTo>
                  <a:lnTo>
                    <a:pt x="0" y="17262"/>
                  </a:lnTo>
                  <a:lnTo>
                    <a:pt x="11088" y="17262"/>
                  </a:lnTo>
                  <a:lnTo>
                    <a:pt x="38713" y="101417"/>
                  </a:lnTo>
                  <a:cubicBezTo>
                    <a:pt x="43070" y="114312"/>
                    <a:pt x="50395" y="119995"/>
                    <a:pt x="62673" y="119995"/>
                  </a:cubicBezTo>
                  <a:cubicBezTo>
                    <a:pt x="70892" y="119995"/>
                    <a:pt x="81089" y="117967"/>
                    <a:pt x="86832" y="101417"/>
                  </a:cubicBezTo>
                  <a:lnTo>
                    <a:pt x="120000" y="0"/>
                  </a:lnTo>
                  <a:lnTo>
                    <a:pt x="97128" y="0"/>
                  </a:lnTo>
                  <a:lnTo>
                    <a:pt x="68117" y="94108"/>
                  </a:lnTo>
                  <a:cubicBezTo>
                    <a:pt x="67029" y="98169"/>
                    <a:pt x="66237" y="100604"/>
                    <a:pt x="62673" y="100604"/>
                  </a:cubicBezTo>
                  <a:cubicBezTo>
                    <a:pt x="59207" y="100604"/>
                    <a:pt x="58418" y="98169"/>
                    <a:pt x="57228" y="94108"/>
                  </a:cubicBezTo>
                  <a:lnTo>
                    <a:pt x="28614" y="0"/>
                  </a:lnTo>
                  <a:close/>
                </a:path>
              </a:pathLst>
            </a:custGeom>
            <a:solidFill>
              <a:srgbClr val="FFFFFF"/>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9" name="Google Shape;1979;p195"/>
            <p:cNvSpPr/>
            <p:nvPr/>
          </p:nvSpPr>
          <p:spPr>
            <a:xfrm>
              <a:off x="3557125" y="2626700"/>
              <a:ext cx="615000" cy="685800"/>
            </a:xfrm>
            <a:custGeom>
              <a:avLst/>
              <a:gdLst/>
              <a:ahLst/>
              <a:cxnLst/>
              <a:rect l="0" t="0" r="0" b="0"/>
              <a:pathLst>
                <a:path w="120000" h="120000" extrusionOk="0">
                  <a:moveTo>
                    <a:pt x="60058" y="19407"/>
                  </a:moveTo>
                  <a:cubicBezTo>
                    <a:pt x="81359" y="19407"/>
                    <a:pt x="94390" y="33736"/>
                    <a:pt x="94390" y="50908"/>
                  </a:cubicBezTo>
                  <a:lnTo>
                    <a:pt x="94390" y="69297"/>
                  </a:lnTo>
                  <a:cubicBezTo>
                    <a:pt x="94390" y="86469"/>
                    <a:pt x="81247" y="100797"/>
                    <a:pt x="60058" y="100797"/>
                  </a:cubicBezTo>
                  <a:cubicBezTo>
                    <a:pt x="38303" y="100797"/>
                    <a:pt x="25838" y="86469"/>
                    <a:pt x="25950" y="69297"/>
                  </a:cubicBezTo>
                  <a:lnTo>
                    <a:pt x="25950" y="50908"/>
                  </a:lnTo>
                  <a:cubicBezTo>
                    <a:pt x="25950" y="33736"/>
                    <a:pt x="37737" y="19407"/>
                    <a:pt x="60058" y="19407"/>
                  </a:cubicBezTo>
                  <a:close/>
                  <a:moveTo>
                    <a:pt x="60058" y="0"/>
                  </a:moveTo>
                  <a:cubicBezTo>
                    <a:pt x="24818" y="0"/>
                    <a:pt x="4" y="20934"/>
                    <a:pt x="229" y="50803"/>
                  </a:cubicBezTo>
                  <a:lnTo>
                    <a:pt x="229" y="69196"/>
                  </a:lnTo>
                  <a:cubicBezTo>
                    <a:pt x="229" y="99069"/>
                    <a:pt x="24818" y="120000"/>
                    <a:pt x="60058" y="120000"/>
                  </a:cubicBezTo>
                  <a:cubicBezTo>
                    <a:pt x="95410" y="120000"/>
                    <a:pt x="119995" y="99069"/>
                    <a:pt x="119995" y="69196"/>
                  </a:cubicBezTo>
                  <a:lnTo>
                    <a:pt x="119995" y="50803"/>
                  </a:lnTo>
                  <a:cubicBezTo>
                    <a:pt x="119995" y="20934"/>
                    <a:pt x="95410" y="0"/>
                    <a:pt x="60058" y="0"/>
                  </a:cubicBezTo>
                  <a:close/>
                </a:path>
              </a:pathLst>
            </a:custGeom>
            <a:solidFill>
              <a:srgbClr val="FFFFFF"/>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0" name="Google Shape;1980;p195"/>
            <p:cNvSpPr/>
            <p:nvPr/>
          </p:nvSpPr>
          <p:spPr>
            <a:xfrm>
              <a:off x="4732275" y="2617400"/>
              <a:ext cx="582300" cy="679800"/>
            </a:xfrm>
            <a:custGeom>
              <a:avLst/>
              <a:gdLst/>
              <a:ahLst/>
              <a:cxnLst/>
              <a:rect l="0" t="0" r="0" b="0"/>
              <a:pathLst>
                <a:path w="120000" h="120000" extrusionOk="0">
                  <a:moveTo>
                    <a:pt x="61375" y="4"/>
                  </a:moveTo>
                  <a:cubicBezTo>
                    <a:pt x="23449" y="4"/>
                    <a:pt x="0" y="20499"/>
                    <a:pt x="0" y="53392"/>
                  </a:cubicBezTo>
                  <a:lnTo>
                    <a:pt x="0" y="66302"/>
                  </a:lnTo>
                  <a:cubicBezTo>
                    <a:pt x="0" y="99196"/>
                    <a:pt x="23449" y="119995"/>
                    <a:pt x="61375" y="119995"/>
                  </a:cubicBezTo>
                  <a:cubicBezTo>
                    <a:pt x="62215" y="119995"/>
                    <a:pt x="68912" y="119995"/>
                    <a:pt x="71905" y="119691"/>
                  </a:cubicBezTo>
                  <a:lnTo>
                    <a:pt x="71905" y="99911"/>
                  </a:lnTo>
                  <a:cubicBezTo>
                    <a:pt x="70710" y="99911"/>
                    <a:pt x="62096" y="100118"/>
                    <a:pt x="61375" y="100118"/>
                  </a:cubicBezTo>
                  <a:cubicBezTo>
                    <a:pt x="40676" y="100118"/>
                    <a:pt x="26921" y="86590"/>
                    <a:pt x="26921" y="66302"/>
                  </a:cubicBezTo>
                  <a:lnTo>
                    <a:pt x="26921" y="53392"/>
                  </a:lnTo>
                  <a:cubicBezTo>
                    <a:pt x="26921" y="33100"/>
                    <a:pt x="40800" y="19577"/>
                    <a:pt x="61375" y="19577"/>
                  </a:cubicBezTo>
                  <a:cubicBezTo>
                    <a:pt x="70586" y="19577"/>
                    <a:pt x="84706" y="20190"/>
                    <a:pt x="89611" y="21112"/>
                  </a:cubicBezTo>
                  <a:lnTo>
                    <a:pt x="91048" y="21315"/>
                  </a:lnTo>
                  <a:lnTo>
                    <a:pt x="91048" y="119995"/>
                  </a:lnTo>
                  <a:lnTo>
                    <a:pt x="119881" y="119995"/>
                  </a:lnTo>
                  <a:lnTo>
                    <a:pt x="119881" y="9428"/>
                  </a:lnTo>
                  <a:cubicBezTo>
                    <a:pt x="120000" y="7381"/>
                    <a:pt x="120000" y="6662"/>
                    <a:pt x="114735" y="5435"/>
                  </a:cubicBezTo>
                  <a:cubicBezTo>
                    <a:pt x="100377" y="2259"/>
                    <a:pt x="77886" y="4"/>
                    <a:pt x="61375" y="4"/>
                  </a:cubicBezTo>
                  <a:close/>
                </a:path>
              </a:pathLst>
            </a:custGeom>
            <a:solidFill>
              <a:srgbClr val="FFFFFF"/>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1" name="Google Shape;1981;p195"/>
            <p:cNvSpPr/>
            <p:nvPr/>
          </p:nvSpPr>
          <p:spPr>
            <a:xfrm>
              <a:off x="5448725" y="2392725"/>
              <a:ext cx="139800" cy="905100"/>
            </a:xfrm>
            <a:custGeom>
              <a:avLst/>
              <a:gdLst/>
              <a:ahLst/>
              <a:cxnLst/>
              <a:rect l="0" t="0" r="0" b="0"/>
              <a:pathLst>
                <a:path w="120000" h="120000" extrusionOk="0">
                  <a:moveTo>
                    <a:pt x="21" y="0"/>
                  </a:moveTo>
                  <a:lnTo>
                    <a:pt x="21" y="119996"/>
                  </a:lnTo>
                  <a:lnTo>
                    <a:pt x="120000" y="119996"/>
                  </a:lnTo>
                  <a:lnTo>
                    <a:pt x="120000" y="0"/>
                  </a:lnTo>
                  <a:close/>
                </a:path>
              </a:pathLst>
            </a:custGeom>
            <a:solidFill>
              <a:srgbClr val="FFFFFF"/>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2" name="Google Shape;1982;p195"/>
            <p:cNvSpPr/>
            <p:nvPr/>
          </p:nvSpPr>
          <p:spPr>
            <a:xfrm>
              <a:off x="1841475" y="2392725"/>
              <a:ext cx="617700" cy="904500"/>
            </a:xfrm>
            <a:custGeom>
              <a:avLst/>
              <a:gdLst/>
              <a:ahLst/>
              <a:cxnLst/>
              <a:rect l="0" t="0" r="0" b="0"/>
              <a:pathLst>
                <a:path w="120000" h="120000" extrusionOk="0">
                  <a:moveTo>
                    <a:pt x="0" y="0"/>
                  </a:moveTo>
                  <a:lnTo>
                    <a:pt x="0" y="119996"/>
                  </a:lnTo>
                  <a:lnTo>
                    <a:pt x="28194" y="119996"/>
                  </a:lnTo>
                  <a:lnTo>
                    <a:pt x="28194" y="16714"/>
                  </a:lnTo>
                  <a:lnTo>
                    <a:pt x="44773" y="16714"/>
                  </a:lnTo>
                  <a:cubicBezTo>
                    <a:pt x="48270" y="16714"/>
                    <a:pt x="51203" y="16790"/>
                    <a:pt x="54359" y="16867"/>
                  </a:cubicBezTo>
                  <a:cubicBezTo>
                    <a:pt x="78834" y="17175"/>
                    <a:pt x="90785" y="23798"/>
                    <a:pt x="90785" y="36815"/>
                  </a:cubicBezTo>
                  <a:lnTo>
                    <a:pt x="90785" y="38281"/>
                  </a:lnTo>
                  <a:cubicBezTo>
                    <a:pt x="90785" y="50292"/>
                    <a:pt x="81087" y="58305"/>
                    <a:pt x="54471" y="58305"/>
                  </a:cubicBezTo>
                  <a:lnTo>
                    <a:pt x="46580" y="58305"/>
                  </a:lnTo>
                  <a:lnTo>
                    <a:pt x="46580" y="74479"/>
                  </a:lnTo>
                  <a:cubicBezTo>
                    <a:pt x="49396" y="74555"/>
                    <a:pt x="51878" y="74631"/>
                    <a:pt x="54582" y="74631"/>
                  </a:cubicBezTo>
                  <a:cubicBezTo>
                    <a:pt x="92931" y="74631"/>
                    <a:pt x="119995" y="64311"/>
                    <a:pt x="119995" y="38509"/>
                  </a:cubicBezTo>
                  <a:lnTo>
                    <a:pt x="119995" y="36971"/>
                  </a:lnTo>
                  <a:cubicBezTo>
                    <a:pt x="119883" y="10012"/>
                    <a:pt x="90450" y="0"/>
                    <a:pt x="47706" y="0"/>
                  </a:cubicBezTo>
                  <a:close/>
                </a:path>
              </a:pathLst>
            </a:custGeom>
            <a:solidFill>
              <a:srgbClr val="FFFFFF"/>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3" name="Google Shape;1983;p195"/>
            <p:cNvSpPr/>
            <p:nvPr/>
          </p:nvSpPr>
          <p:spPr>
            <a:xfrm>
              <a:off x="4278825" y="2482125"/>
              <a:ext cx="369300" cy="813900"/>
            </a:xfrm>
            <a:custGeom>
              <a:avLst/>
              <a:gdLst/>
              <a:ahLst/>
              <a:cxnLst/>
              <a:rect l="0" t="0" r="0" b="0"/>
              <a:pathLst>
                <a:path w="120000" h="120000" extrusionOk="0">
                  <a:moveTo>
                    <a:pt x="46038" y="3"/>
                  </a:moveTo>
                  <a:lnTo>
                    <a:pt x="0" y="2741"/>
                  </a:lnTo>
                  <a:lnTo>
                    <a:pt x="0" y="94751"/>
                  </a:lnTo>
                  <a:cubicBezTo>
                    <a:pt x="0" y="112209"/>
                    <a:pt x="19058" y="120000"/>
                    <a:pt x="61888" y="120000"/>
                  </a:cubicBezTo>
                  <a:lnTo>
                    <a:pt x="120000" y="120000"/>
                  </a:lnTo>
                  <a:lnTo>
                    <a:pt x="120000" y="104079"/>
                  </a:lnTo>
                  <a:lnTo>
                    <a:pt x="77170" y="104079"/>
                  </a:lnTo>
                  <a:cubicBezTo>
                    <a:pt x="58679" y="104079"/>
                    <a:pt x="46038" y="103736"/>
                    <a:pt x="46038" y="94751"/>
                  </a:cubicBezTo>
                  <a:lnTo>
                    <a:pt x="46038" y="37233"/>
                  </a:lnTo>
                  <a:lnTo>
                    <a:pt x="120000" y="37233"/>
                  </a:lnTo>
                  <a:lnTo>
                    <a:pt x="120000" y="21312"/>
                  </a:lnTo>
                  <a:lnTo>
                    <a:pt x="46038" y="21312"/>
                  </a:lnTo>
                  <a:lnTo>
                    <a:pt x="46038" y="3"/>
                  </a:lnTo>
                  <a:close/>
                </a:path>
              </a:pathLst>
            </a:custGeom>
            <a:solidFill>
              <a:srgbClr val="FFFFFF"/>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4" name="Google Shape;1984;p195"/>
            <p:cNvSpPr/>
            <p:nvPr/>
          </p:nvSpPr>
          <p:spPr>
            <a:xfrm>
              <a:off x="5652525" y="3180600"/>
              <a:ext cx="117900" cy="117300"/>
            </a:xfrm>
            <a:custGeom>
              <a:avLst/>
              <a:gdLst/>
              <a:ahLst/>
              <a:cxnLst/>
              <a:rect l="0" t="0" r="0" b="0"/>
              <a:pathLst>
                <a:path w="120000" h="120000" extrusionOk="0">
                  <a:moveTo>
                    <a:pt x="56755" y="32659"/>
                  </a:moveTo>
                  <a:cubicBezTo>
                    <a:pt x="69760" y="32659"/>
                    <a:pt x="75664" y="37416"/>
                    <a:pt x="75664" y="46342"/>
                  </a:cubicBezTo>
                  <a:cubicBezTo>
                    <a:pt x="75664" y="55242"/>
                    <a:pt x="69760" y="60588"/>
                    <a:pt x="58511" y="60588"/>
                  </a:cubicBezTo>
                  <a:lnTo>
                    <a:pt x="46116" y="60588"/>
                  </a:lnTo>
                  <a:lnTo>
                    <a:pt x="46116" y="32659"/>
                  </a:lnTo>
                  <a:close/>
                  <a:moveTo>
                    <a:pt x="40212" y="26726"/>
                  </a:moveTo>
                  <a:lnTo>
                    <a:pt x="40212" y="90869"/>
                  </a:lnTo>
                  <a:lnTo>
                    <a:pt x="47287" y="90869"/>
                  </a:lnTo>
                  <a:lnTo>
                    <a:pt x="47287" y="66521"/>
                  </a:lnTo>
                  <a:lnTo>
                    <a:pt x="62659" y="65933"/>
                  </a:lnTo>
                  <a:lnTo>
                    <a:pt x="78617" y="90869"/>
                  </a:lnTo>
                  <a:lnTo>
                    <a:pt x="86303" y="90869"/>
                  </a:lnTo>
                  <a:lnTo>
                    <a:pt x="69760" y="64143"/>
                  </a:lnTo>
                  <a:cubicBezTo>
                    <a:pt x="76835" y="61176"/>
                    <a:pt x="82765" y="55242"/>
                    <a:pt x="82765" y="45728"/>
                  </a:cubicBezTo>
                  <a:cubicBezTo>
                    <a:pt x="82765" y="33861"/>
                    <a:pt x="74494" y="26726"/>
                    <a:pt x="58511" y="26726"/>
                  </a:cubicBezTo>
                  <a:close/>
                  <a:moveTo>
                    <a:pt x="59707" y="7723"/>
                  </a:moveTo>
                  <a:cubicBezTo>
                    <a:pt x="88084" y="7723"/>
                    <a:pt x="110532" y="31483"/>
                    <a:pt x="110532" y="59411"/>
                  </a:cubicBezTo>
                  <a:cubicBezTo>
                    <a:pt x="110532" y="87314"/>
                    <a:pt x="88084" y="110485"/>
                    <a:pt x="59707" y="110485"/>
                  </a:cubicBezTo>
                  <a:cubicBezTo>
                    <a:pt x="31915" y="110485"/>
                    <a:pt x="8882" y="87314"/>
                    <a:pt x="8882" y="59411"/>
                  </a:cubicBezTo>
                  <a:cubicBezTo>
                    <a:pt x="8882" y="30895"/>
                    <a:pt x="31915" y="7723"/>
                    <a:pt x="59707" y="7723"/>
                  </a:cubicBezTo>
                  <a:close/>
                  <a:moveTo>
                    <a:pt x="59707" y="0"/>
                  </a:moveTo>
                  <a:cubicBezTo>
                    <a:pt x="26595" y="0"/>
                    <a:pt x="0" y="26726"/>
                    <a:pt x="0" y="60000"/>
                  </a:cubicBezTo>
                  <a:cubicBezTo>
                    <a:pt x="0" y="92659"/>
                    <a:pt x="26595" y="119974"/>
                    <a:pt x="59707" y="119974"/>
                  </a:cubicBezTo>
                  <a:cubicBezTo>
                    <a:pt x="93404" y="119974"/>
                    <a:pt x="120000" y="92659"/>
                    <a:pt x="120000" y="60000"/>
                  </a:cubicBezTo>
                  <a:cubicBezTo>
                    <a:pt x="120000" y="26726"/>
                    <a:pt x="93404" y="0"/>
                    <a:pt x="59707" y="0"/>
                  </a:cubicBezTo>
                  <a:close/>
                </a:path>
              </a:pathLst>
            </a:custGeom>
            <a:solidFill>
              <a:srgbClr val="FFFFFF"/>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985" name="Google Shape;1985;p195"/>
          <p:cNvSpPr txBox="1">
            <a:spLocks noGrp="1"/>
          </p:cNvSpPr>
          <p:nvPr>
            <p:ph type="subTitle" idx="1"/>
          </p:nvPr>
        </p:nvSpPr>
        <p:spPr>
          <a:xfrm>
            <a:off x="523200" y="3306700"/>
            <a:ext cx="4173600" cy="1409700"/>
          </a:xfrm>
          <a:prstGeom prst="rect">
            <a:avLst/>
          </a:prstGeom>
          <a:noFill/>
          <a:ln>
            <a:noFill/>
          </a:ln>
        </p:spPr>
        <p:txBody>
          <a:bodyPr spcFirstLastPara="1" wrap="square" lIns="68575" tIns="68575" rIns="68575" bIns="68575" anchor="t" anchorCtr="0"/>
          <a:lstStyle>
            <a:lvl1pPr marR="0" lvl="0" algn="l" rtl="0">
              <a:lnSpc>
                <a:spcPct val="110000"/>
              </a:lnSpc>
              <a:spcBef>
                <a:spcPts val="0"/>
              </a:spcBef>
              <a:spcAft>
                <a:spcPts val="0"/>
              </a:spcAft>
              <a:buClr>
                <a:srgbClr val="FFFFFF"/>
              </a:buClr>
              <a:buSzPts val="1100"/>
              <a:buFont typeface="Proxima Nova"/>
              <a:buNone/>
              <a:defRPr sz="1500" b="0" i="0" u="none" strike="noStrike" cap="none">
                <a:solidFill>
                  <a:srgbClr val="FFFFFF"/>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8228052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1 – Divider">
  <p:cSld name="1 – Divider">
    <p:bg>
      <p:bgPr>
        <a:solidFill>
          <a:schemeClr val="lt2"/>
        </a:solidFill>
        <a:effectLst/>
      </p:bgPr>
    </p:bg>
    <p:spTree>
      <p:nvGrpSpPr>
        <p:cNvPr id="1" name="Shape 898"/>
        <p:cNvGrpSpPr/>
        <p:nvPr/>
      </p:nvGrpSpPr>
      <p:grpSpPr>
        <a:xfrm>
          <a:off x="0" y="0"/>
          <a:ext cx="0" cy="0"/>
          <a:chOff x="0" y="0"/>
          <a:chExt cx="0" cy="0"/>
        </a:xfrm>
      </p:grpSpPr>
      <p:sp>
        <p:nvSpPr>
          <p:cNvPr id="899" name="Google Shape;899;p91"/>
          <p:cNvSpPr txBox="1">
            <a:spLocks noGrp="1"/>
          </p:cNvSpPr>
          <p:nvPr>
            <p:ph type="title"/>
          </p:nvPr>
        </p:nvSpPr>
        <p:spPr>
          <a:xfrm>
            <a:off x="668800" y="2365150"/>
            <a:ext cx="7796700" cy="1702500"/>
          </a:xfrm>
          <a:prstGeom prst="rect">
            <a:avLst/>
          </a:prstGeom>
          <a:noFill/>
          <a:ln>
            <a:noFill/>
          </a:ln>
        </p:spPr>
        <p:txBody>
          <a:bodyPr spcFirstLastPara="1" wrap="square" lIns="68575" tIns="68575" rIns="68575" bIns="68575" anchor="t" anchorCtr="0"/>
          <a:lstStyle>
            <a:lvl1pPr marR="0" lvl="0" algn="ctr" rtl="0">
              <a:lnSpc>
                <a:spcPct val="100000"/>
              </a:lnSpc>
              <a:spcBef>
                <a:spcPts val="0"/>
              </a:spcBef>
              <a:spcAft>
                <a:spcPts val="0"/>
              </a:spcAft>
              <a:buClr>
                <a:schemeClr val="dk1"/>
              </a:buClr>
              <a:buSzPts val="3000"/>
              <a:buFont typeface="Proxima Nova"/>
              <a:buNone/>
              <a:defRPr sz="4000" b="1"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9pPr>
          </a:lstStyle>
          <a:p>
            <a:endParaRPr/>
          </a:p>
        </p:txBody>
      </p:sp>
      <p:grpSp>
        <p:nvGrpSpPr>
          <p:cNvPr id="900" name="Google Shape;900;p91"/>
          <p:cNvGrpSpPr/>
          <p:nvPr/>
        </p:nvGrpSpPr>
        <p:grpSpPr>
          <a:xfrm>
            <a:off x="287525" y="4854557"/>
            <a:ext cx="634914" cy="148716"/>
            <a:chOff x="1841475" y="2392725"/>
            <a:chExt cx="3928925" cy="920275"/>
          </a:xfrm>
        </p:grpSpPr>
        <p:sp>
          <p:nvSpPr>
            <p:cNvPr id="901" name="Google Shape;901;p91"/>
            <p:cNvSpPr/>
            <p:nvPr/>
          </p:nvSpPr>
          <p:spPr>
            <a:xfrm>
              <a:off x="2574175" y="2392725"/>
              <a:ext cx="139950" cy="905175"/>
            </a:xfrm>
            <a:custGeom>
              <a:avLst/>
              <a:gdLst/>
              <a:ahLst/>
              <a:cxnLst/>
              <a:rect l="0" t="0" r="0" b="0"/>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902" name="Google Shape;902;p91"/>
            <p:cNvSpPr/>
            <p:nvPr/>
          </p:nvSpPr>
          <p:spPr>
            <a:xfrm>
              <a:off x="2816875" y="2626700"/>
              <a:ext cx="703700" cy="686300"/>
            </a:xfrm>
            <a:custGeom>
              <a:avLst/>
              <a:gdLst/>
              <a:ahLst/>
              <a:cxnLst/>
              <a:rect l="0" t="0" r="0" b="0"/>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903" name="Google Shape;903;p91"/>
            <p:cNvSpPr/>
            <p:nvPr/>
          </p:nvSpPr>
          <p:spPr>
            <a:xfrm>
              <a:off x="3557125" y="2626700"/>
              <a:ext cx="614900" cy="685700"/>
            </a:xfrm>
            <a:custGeom>
              <a:avLst/>
              <a:gdLst/>
              <a:ahLst/>
              <a:cxnLst/>
              <a:rect l="0" t="0" r="0" b="0"/>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904" name="Google Shape;904;p91"/>
            <p:cNvSpPr/>
            <p:nvPr/>
          </p:nvSpPr>
          <p:spPr>
            <a:xfrm>
              <a:off x="4732275" y="2617400"/>
              <a:ext cx="582350" cy="679925"/>
            </a:xfrm>
            <a:custGeom>
              <a:avLst/>
              <a:gdLst/>
              <a:ahLst/>
              <a:cxnLst/>
              <a:rect l="0" t="0" r="0" b="0"/>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905" name="Google Shape;905;p91"/>
            <p:cNvSpPr/>
            <p:nvPr/>
          </p:nvSpPr>
          <p:spPr>
            <a:xfrm>
              <a:off x="5448725" y="2392725"/>
              <a:ext cx="139950" cy="905175"/>
            </a:xfrm>
            <a:custGeom>
              <a:avLst/>
              <a:gdLst/>
              <a:ahLst/>
              <a:cxnLst/>
              <a:rect l="0" t="0" r="0" b="0"/>
              <a:pathLst>
                <a:path w="5598" h="36207" extrusionOk="0">
                  <a:moveTo>
                    <a:pt x="1" y="0"/>
                  </a:moveTo>
                  <a:lnTo>
                    <a:pt x="1" y="36206"/>
                  </a:lnTo>
                  <a:lnTo>
                    <a:pt x="5598" y="36206"/>
                  </a:lnTo>
                  <a:lnTo>
                    <a:pt x="5598" y="0"/>
                  </a:lnTo>
                  <a:close/>
                </a:path>
              </a:pathLst>
            </a:custGeom>
            <a:solidFill>
              <a:srgbClr val="FFFFFF"/>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906" name="Google Shape;906;p91"/>
            <p:cNvSpPr/>
            <p:nvPr/>
          </p:nvSpPr>
          <p:spPr>
            <a:xfrm>
              <a:off x="1841475" y="2392725"/>
              <a:ext cx="617775" cy="904600"/>
            </a:xfrm>
            <a:custGeom>
              <a:avLst/>
              <a:gdLst/>
              <a:ahLst/>
              <a:cxnLst/>
              <a:rect l="0" t="0" r="0" b="0"/>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907" name="Google Shape;907;p91"/>
            <p:cNvSpPr/>
            <p:nvPr/>
          </p:nvSpPr>
          <p:spPr>
            <a:xfrm>
              <a:off x="4278825" y="2482125"/>
              <a:ext cx="369275" cy="814025"/>
            </a:xfrm>
            <a:custGeom>
              <a:avLst/>
              <a:gdLst/>
              <a:ahLst/>
              <a:cxnLst/>
              <a:rect l="0" t="0" r="0" b="0"/>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908" name="Google Shape;908;p91"/>
            <p:cNvSpPr/>
            <p:nvPr/>
          </p:nvSpPr>
          <p:spPr>
            <a:xfrm>
              <a:off x="5652525" y="3180600"/>
              <a:ext cx="117875" cy="117300"/>
            </a:xfrm>
            <a:custGeom>
              <a:avLst/>
              <a:gdLst/>
              <a:ahLst/>
              <a:cxnLst/>
              <a:rect l="0" t="0" r="0" b="0"/>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grpSp>
      <p:cxnSp>
        <p:nvCxnSpPr>
          <p:cNvPr id="909" name="Google Shape;909;p91"/>
          <p:cNvCxnSpPr/>
          <p:nvPr/>
        </p:nvCxnSpPr>
        <p:spPr>
          <a:xfrm rot="10800000">
            <a:off x="4309650" y="2255484"/>
            <a:ext cx="524700" cy="0"/>
          </a:xfrm>
          <a:prstGeom prst="straightConnector1">
            <a:avLst/>
          </a:prstGeom>
          <a:noFill/>
          <a:ln w="28575" cap="flat" cmpd="sng">
            <a:solidFill>
              <a:schemeClr val="accent6"/>
            </a:solidFill>
            <a:prstDash val="solid"/>
            <a:round/>
            <a:headEnd type="none" w="sm" len="sm"/>
            <a:tailEnd type="none" w="sm" len="sm"/>
          </a:ln>
        </p:spPr>
      </p:cxnSp>
      <p:sp>
        <p:nvSpPr>
          <p:cNvPr id="910" name="Google Shape;910;p91"/>
          <p:cNvSpPr txBox="1">
            <a:spLocks noGrp="1"/>
          </p:cNvSpPr>
          <p:nvPr>
            <p:ph type="subTitle" idx="1"/>
          </p:nvPr>
        </p:nvSpPr>
        <p:spPr>
          <a:xfrm>
            <a:off x="1740900" y="1801250"/>
            <a:ext cx="5662200" cy="377400"/>
          </a:xfrm>
          <a:prstGeom prst="rect">
            <a:avLst/>
          </a:prstGeom>
          <a:noFill/>
          <a:ln>
            <a:noFill/>
          </a:ln>
        </p:spPr>
        <p:txBody>
          <a:bodyPr spcFirstLastPara="1" wrap="square" lIns="68575" tIns="68575" rIns="68575" bIns="68575" anchor="b" anchorCtr="0"/>
          <a:lstStyle>
            <a:lvl1pPr marR="0" lvl="0" algn="ctr" rtl="0">
              <a:lnSpc>
                <a:spcPct val="110000"/>
              </a:lnSpc>
              <a:spcBef>
                <a:spcPts val="0"/>
              </a:spcBef>
              <a:spcAft>
                <a:spcPts val="0"/>
              </a:spcAft>
              <a:buClr>
                <a:srgbClr val="000000"/>
              </a:buClr>
              <a:buSzPts val="1200"/>
              <a:buFont typeface="Arial"/>
              <a:buNone/>
              <a:defRPr sz="1200" b="1" i="0" u="none" strike="noStrike" cap="none">
                <a:solidFill>
                  <a:srgbClr val="FFFFFF"/>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3402686882"/>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matchingName="A – Blank 1">
  <p:cSld name="A – Blank 1">
    <p:spTree>
      <p:nvGrpSpPr>
        <p:cNvPr id="1" name="Shape 1986"/>
        <p:cNvGrpSpPr/>
        <p:nvPr/>
      </p:nvGrpSpPr>
      <p:grpSpPr>
        <a:xfrm>
          <a:off x="0" y="0"/>
          <a:ext cx="0" cy="0"/>
          <a:chOff x="0" y="0"/>
          <a:chExt cx="0" cy="0"/>
        </a:xfrm>
      </p:grpSpPr>
    </p:spTree>
    <p:extLst>
      <p:ext uri="{BB962C8B-B14F-4D97-AF65-F5344CB8AC3E}">
        <p14:creationId xmlns:p14="http://schemas.microsoft.com/office/powerpoint/2010/main" val="608177179"/>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matchingName="Split">
  <p:cSld name="Split">
    <p:spTree>
      <p:nvGrpSpPr>
        <p:cNvPr id="1" name="Shape 1987"/>
        <p:cNvGrpSpPr/>
        <p:nvPr/>
      </p:nvGrpSpPr>
      <p:grpSpPr>
        <a:xfrm>
          <a:off x="0" y="0"/>
          <a:ext cx="0" cy="0"/>
          <a:chOff x="0" y="0"/>
          <a:chExt cx="0" cy="0"/>
        </a:xfrm>
      </p:grpSpPr>
      <p:sp>
        <p:nvSpPr>
          <p:cNvPr id="1988" name="Google Shape;1988;p197"/>
          <p:cNvSpPr/>
          <p:nvPr/>
        </p:nvSpPr>
        <p:spPr>
          <a:xfrm>
            <a:off x="4572000" y="0"/>
            <a:ext cx="4572000" cy="5143500"/>
          </a:xfrm>
          <a:prstGeom prst="rect">
            <a:avLst/>
          </a:prstGeom>
          <a:solidFill>
            <a:srgbClr val="00877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989" name="Google Shape;1989;p197" descr="Pivotal_White.png"/>
          <p:cNvPicPr preferRelativeResize="0"/>
          <p:nvPr/>
        </p:nvPicPr>
        <p:blipFill rotWithShape="1">
          <a:blip r:embed="rId2">
            <a:alphaModFix/>
          </a:blip>
          <a:srcRect/>
          <a:stretch/>
        </p:blipFill>
        <p:spPr>
          <a:xfrm>
            <a:off x="8286415" y="4854091"/>
            <a:ext cx="711616" cy="173697"/>
          </a:xfrm>
          <a:prstGeom prst="rect">
            <a:avLst/>
          </a:prstGeom>
          <a:noFill/>
          <a:ln>
            <a:noFill/>
          </a:ln>
        </p:spPr>
      </p:pic>
      <p:sp>
        <p:nvSpPr>
          <p:cNvPr id="1990" name="Google Shape;1990;p197"/>
          <p:cNvSpPr txBox="1">
            <a:spLocks noGrp="1"/>
          </p:cNvSpPr>
          <p:nvPr>
            <p:ph type="sldNum" idx="12"/>
          </p:nvPr>
        </p:nvSpPr>
        <p:spPr>
          <a:xfrm>
            <a:off x="48247" y="4861463"/>
            <a:ext cx="373200" cy="273900"/>
          </a:xfrm>
          <a:prstGeom prst="rect">
            <a:avLst/>
          </a:prstGeom>
          <a:noFill/>
          <a:ln>
            <a:noFill/>
          </a:ln>
        </p:spPr>
        <p:txBody>
          <a:bodyPr spcFirstLastPara="1" wrap="square" lIns="68575" tIns="34275" rIns="68575" bIns="34275" anchor="t" anchorCtr="0">
            <a:noAutofit/>
          </a:bodyPr>
          <a:lstStyle>
            <a:lvl1pPr marL="0" marR="0" lvl="0" indent="0" algn="l" rtl="0">
              <a:lnSpc>
                <a:spcPct val="100000"/>
              </a:lnSpc>
              <a:spcBef>
                <a:spcPts val="0"/>
              </a:spcBef>
              <a:spcAft>
                <a:spcPts val="0"/>
              </a:spcAft>
              <a:buClr>
                <a:srgbClr val="2B2B2B"/>
              </a:buClr>
              <a:buSzPts val="900"/>
              <a:buFont typeface="Arial"/>
              <a:buNone/>
              <a:defRPr sz="900" b="0" i="0" u="none" strike="noStrike" cap="none">
                <a:solidFill>
                  <a:srgbClr val="2B2B2B"/>
                </a:solidFill>
                <a:latin typeface="Arial"/>
                <a:ea typeface="Arial"/>
                <a:cs typeface="Arial"/>
                <a:sym typeface="Arial"/>
              </a:defRPr>
            </a:lvl1pPr>
            <a:lvl2pPr marL="0" marR="0" lvl="1" indent="0" algn="l" rtl="0">
              <a:lnSpc>
                <a:spcPct val="100000"/>
              </a:lnSpc>
              <a:spcBef>
                <a:spcPts val="0"/>
              </a:spcBef>
              <a:spcAft>
                <a:spcPts val="0"/>
              </a:spcAft>
              <a:buClr>
                <a:srgbClr val="2B2B2B"/>
              </a:buClr>
              <a:buSzPts val="900"/>
              <a:buFont typeface="Arial"/>
              <a:buNone/>
              <a:defRPr sz="900" b="0" i="0" u="none" strike="noStrike" cap="none">
                <a:solidFill>
                  <a:srgbClr val="2B2B2B"/>
                </a:solidFill>
                <a:latin typeface="Arial"/>
                <a:ea typeface="Arial"/>
                <a:cs typeface="Arial"/>
                <a:sym typeface="Arial"/>
              </a:defRPr>
            </a:lvl2pPr>
            <a:lvl3pPr marL="0" marR="0" lvl="2" indent="0" algn="l" rtl="0">
              <a:lnSpc>
                <a:spcPct val="100000"/>
              </a:lnSpc>
              <a:spcBef>
                <a:spcPts val="0"/>
              </a:spcBef>
              <a:spcAft>
                <a:spcPts val="0"/>
              </a:spcAft>
              <a:buClr>
                <a:srgbClr val="2B2B2B"/>
              </a:buClr>
              <a:buSzPts val="900"/>
              <a:buFont typeface="Arial"/>
              <a:buNone/>
              <a:defRPr sz="900" b="0" i="0" u="none" strike="noStrike" cap="none">
                <a:solidFill>
                  <a:srgbClr val="2B2B2B"/>
                </a:solidFill>
                <a:latin typeface="Arial"/>
                <a:ea typeface="Arial"/>
                <a:cs typeface="Arial"/>
                <a:sym typeface="Arial"/>
              </a:defRPr>
            </a:lvl3pPr>
            <a:lvl4pPr marL="0" marR="0" lvl="3" indent="0" algn="l" rtl="0">
              <a:lnSpc>
                <a:spcPct val="100000"/>
              </a:lnSpc>
              <a:spcBef>
                <a:spcPts val="0"/>
              </a:spcBef>
              <a:spcAft>
                <a:spcPts val="0"/>
              </a:spcAft>
              <a:buClr>
                <a:srgbClr val="2B2B2B"/>
              </a:buClr>
              <a:buSzPts val="900"/>
              <a:buFont typeface="Arial"/>
              <a:buNone/>
              <a:defRPr sz="900" b="0" i="0" u="none" strike="noStrike" cap="none">
                <a:solidFill>
                  <a:srgbClr val="2B2B2B"/>
                </a:solidFill>
                <a:latin typeface="Arial"/>
                <a:ea typeface="Arial"/>
                <a:cs typeface="Arial"/>
                <a:sym typeface="Arial"/>
              </a:defRPr>
            </a:lvl4pPr>
            <a:lvl5pPr marL="0" marR="0" lvl="4" indent="0" algn="l" rtl="0">
              <a:lnSpc>
                <a:spcPct val="100000"/>
              </a:lnSpc>
              <a:spcBef>
                <a:spcPts val="0"/>
              </a:spcBef>
              <a:spcAft>
                <a:spcPts val="0"/>
              </a:spcAft>
              <a:buClr>
                <a:srgbClr val="2B2B2B"/>
              </a:buClr>
              <a:buSzPts val="900"/>
              <a:buFont typeface="Arial"/>
              <a:buNone/>
              <a:defRPr sz="900" b="0" i="0" u="none" strike="noStrike" cap="none">
                <a:solidFill>
                  <a:srgbClr val="2B2B2B"/>
                </a:solidFill>
                <a:latin typeface="Arial"/>
                <a:ea typeface="Arial"/>
                <a:cs typeface="Arial"/>
                <a:sym typeface="Arial"/>
              </a:defRPr>
            </a:lvl5pPr>
            <a:lvl6pPr marL="0" marR="0" lvl="5" indent="0" algn="l" rtl="0">
              <a:lnSpc>
                <a:spcPct val="100000"/>
              </a:lnSpc>
              <a:spcBef>
                <a:spcPts val="0"/>
              </a:spcBef>
              <a:spcAft>
                <a:spcPts val="0"/>
              </a:spcAft>
              <a:buClr>
                <a:srgbClr val="2B2B2B"/>
              </a:buClr>
              <a:buSzPts val="900"/>
              <a:buFont typeface="Arial"/>
              <a:buNone/>
              <a:defRPr sz="900" b="0" i="0" u="none" strike="noStrike" cap="none">
                <a:solidFill>
                  <a:srgbClr val="2B2B2B"/>
                </a:solidFill>
                <a:latin typeface="Arial"/>
                <a:ea typeface="Arial"/>
                <a:cs typeface="Arial"/>
                <a:sym typeface="Arial"/>
              </a:defRPr>
            </a:lvl6pPr>
            <a:lvl7pPr marL="0" marR="0" lvl="6" indent="0" algn="l" rtl="0">
              <a:lnSpc>
                <a:spcPct val="100000"/>
              </a:lnSpc>
              <a:spcBef>
                <a:spcPts val="0"/>
              </a:spcBef>
              <a:spcAft>
                <a:spcPts val="0"/>
              </a:spcAft>
              <a:buClr>
                <a:srgbClr val="2B2B2B"/>
              </a:buClr>
              <a:buSzPts val="900"/>
              <a:buFont typeface="Arial"/>
              <a:buNone/>
              <a:defRPr sz="900" b="0" i="0" u="none" strike="noStrike" cap="none">
                <a:solidFill>
                  <a:srgbClr val="2B2B2B"/>
                </a:solidFill>
                <a:latin typeface="Arial"/>
                <a:ea typeface="Arial"/>
                <a:cs typeface="Arial"/>
                <a:sym typeface="Arial"/>
              </a:defRPr>
            </a:lvl7pPr>
            <a:lvl8pPr marL="0" marR="0" lvl="7" indent="0" algn="l" rtl="0">
              <a:lnSpc>
                <a:spcPct val="100000"/>
              </a:lnSpc>
              <a:spcBef>
                <a:spcPts val="0"/>
              </a:spcBef>
              <a:spcAft>
                <a:spcPts val="0"/>
              </a:spcAft>
              <a:buClr>
                <a:srgbClr val="2B2B2B"/>
              </a:buClr>
              <a:buSzPts val="900"/>
              <a:buFont typeface="Arial"/>
              <a:buNone/>
              <a:defRPr sz="900" b="0" i="0" u="none" strike="noStrike" cap="none">
                <a:solidFill>
                  <a:srgbClr val="2B2B2B"/>
                </a:solidFill>
                <a:latin typeface="Arial"/>
                <a:ea typeface="Arial"/>
                <a:cs typeface="Arial"/>
                <a:sym typeface="Arial"/>
              </a:defRPr>
            </a:lvl8pPr>
            <a:lvl9pPr marL="0" marR="0" lvl="8" indent="0" algn="l" rtl="0">
              <a:lnSpc>
                <a:spcPct val="100000"/>
              </a:lnSpc>
              <a:spcBef>
                <a:spcPts val="0"/>
              </a:spcBef>
              <a:spcAft>
                <a:spcPts val="0"/>
              </a:spcAft>
              <a:buClr>
                <a:srgbClr val="2B2B2B"/>
              </a:buClr>
              <a:buSzPts val="900"/>
              <a:buFont typeface="Arial"/>
              <a:buNone/>
              <a:defRPr sz="900" b="0" i="0" u="none" strike="noStrike" cap="none">
                <a:solidFill>
                  <a:srgbClr val="2B2B2B"/>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243705517"/>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matchingName="5 – Split w/ Image 1">
  <p:cSld name="5 – Split w/ Image 1">
    <p:spTree>
      <p:nvGrpSpPr>
        <p:cNvPr id="1" name="Shape 1991"/>
        <p:cNvGrpSpPr/>
        <p:nvPr/>
      </p:nvGrpSpPr>
      <p:grpSpPr>
        <a:xfrm>
          <a:off x="0" y="0"/>
          <a:ext cx="0" cy="0"/>
          <a:chOff x="0" y="0"/>
          <a:chExt cx="0" cy="0"/>
        </a:xfrm>
      </p:grpSpPr>
      <p:sp>
        <p:nvSpPr>
          <p:cNvPr id="1992" name="Google Shape;1992;p198"/>
          <p:cNvSpPr/>
          <p:nvPr/>
        </p:nvSpPr>
        <p:spPr>
          <a:xfrm>
            <a:off x="4572000" y="0"/>
            <a:ext cx="4572000" cy="5143500"/>
          </a:xfrm>
          <a:prstGeom prst="rect">
            <a:avLst/>
          </a:prstGeom>
          <a:solidFill>
            <a:srgbClr val="EFEFEF"/>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1000"/>
              <a:buFont typeface="Proxima Nova"/>
              <a:buNone/>
            </a:pPr>
            <a:r>
              <a:rPr lang="en" sz="1000" b="0" i="0" u="none" strike="noStrike" cap="none">
                <a:solidFill>
                  <a:schemeClr val="dk1"/>
                </a:solidFill>
                <a:latin typeface="Proxima Nova"/>
                <a:ea typeface="Proxima Nova"/>
                <a:cs typeface="Proxima Nova"/>
                <a:sym typeface="Proxima Nova"/>
              </a:rPr>
              <a:t>Cover w/ Image</a:t>
            </a:r>
            <a:endParaRPr sz="1800" b="0" i="0" u="none" strike="noStrike" cap="none">
              <a:solidFill>
                <a:schemeClr val="dk1"/>
              </a:solidFill>
              <a:latin typeface="Arial"/>
              <a:ea typeface="Arial"/>
              <a:cs typeface="Arial"/>
              <a:sym typeface="Arial"/>
            </a:endParaRPr>
          </a:p>
        </p:txBody>
      </p:sp>
      <p:cxnSp>
        <p:nvCxnSpPr>
          <p:cNvPr id="1993" name="Google Shape;1993;p198"/>
          <p:cNvCxnSpPr/>
          <p:nvPr/>
        </p:nvCxnSpPr>
        <p:spPr>
          <a:xfrm>
            <a:off x="4572000" y="-214525"/>
            <a:ext cx="0" cy="119700"/>
          </a:xfrm>
          <a:prstGeom prst="straightConnector1">
            <a:avLst/>
          </a:prstGeom>
          <a:noFill/>
          <a:ln w="9525" cap="flat" cmpd="sng">
            <a:solidFill>
              <a:srgbClr val="D9D9D9"/>
            </a:solidFill>
            <a:prstDash val="solid"/>
            <a:round/>
            <a:headEnd type="none" w="sm" len="sm"/>
            <a:tailEnd type="none" w="sm" len="sm"/>
          </a:ln>
        </p:spPr>
      </p:cxnSp>
      <p:grpSp>
        <p:nvGrpSpPr>
          <p:cNvPr id="1994" name="Google Shape;1994;p198"/>
          <p:cNvGrpSpPr/>
          <p:nvPr/>
        </p:nvGrpSpPr>
        <p:grpSpPr>
          <a:xfrm>
            <a:off x="287525" y="4854555"/>
            <a:ext cx="634918" cy="148733"/>
            <a:chOff x="1841475" y="2392725"/>
            <a:chExt cx="3928950" cy="920375"/>
          </a:xfrm>
        </p:grpSpPr>
        <p:sp>
          <p:nvSpPr>
            <p:cNvPr id="1995" name="Google Shape;1995;p198"/>
            <p:cNvSpPr/>
            <p:nvPr/>
          </p:nvSpPr>
          <p:spPr>
            <a:xfrm>
              <a:off x="2574175" y="2392725"/>
              <a:ext cx="139800" cy="905100"/>
            </a:xfrm>
            <a:custGeom>
              <a:avLst/>
              <a:gdLst/>
              <a:ahLst/>
              <a:cxnLst/>
              <a:rect l="0" t="0" r="0" b="0"/>
              <a:pathLst>
                <a:path w="120000" h="120000" extrusionOk="0">
                  <a:moveTo>
                    <a:pt x="21" y="0"/>
                  </a:moveTo>
                  <a:lnTo>
                    <a:pt x="21" y="17933"/>
                  </a:lnTo>
                  <a:lnTo>
                    <a:pt x="119506" y="17933"/>
                  </a:lnTo>
                  <a:lnTo>
                    <a:pt x="119506" y="0"/>
                  </a:lnTo>
                  <a:close/>
                  <a:moveTo>
                    <a:pt x="21" y="31097"/>
                  </a:moveTo>
                  <a:lnTo>
                    <a:pt x="21" y="119996"/>
                  </a:lnTo>
                  <a:lnTo>
                    <a:pt x="120000" y="119996"/>
                  </a:lnTo>
                  <a:lnTo>
                    <a:pt x="120000" y="31097"/>
                  </a:lnTo>
                  <a:close/>
                </a:path>
              </a:pathLst>
            </a:custGeom>
            <a:solidFill>
              <a:srgbClr val="008774"/>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6" name="Google Shape;1996;p198"/>
            <p:cNvSpPr/>
            <p:nvPr/>
          </p:nvSpPr>
          <p:spPr>
            <a:xfrm>
              <a:off x="2816875" y="2626700"/>
              <a:ext cx="703800" cy="686400"/>
            </a:xfrm>
            <a:custGeom>
              <a:avLst/>
              <a:gdLst/>
              <a:ahLst/>
              <a:cxnLst/>
              <a:rect l="0" t="0" r="0" b="0"/>
              <a:pathLst>
                <a:path w="120000" h="120000" extrusionOk="0">
                  <a:moveTo>
                    <a:pt x="0" y="0"/>
                  </a:moveTo>
                  <a:lnTo>
                    <a:pt x="0" y="17262"/>
                  </a:lnTo>
                  <a:lnTo>
                    <a:pt x="11088" y="17262"/>
                  </a:lnTo>
                  <a:lnTo>
                    <a:pt x="38713" y="101417"/>
                  </a:lnTo>
                  <a:cubicBezTo>
                    <a:pt x="43070" y="114312"/>
                    <a:pt x="50395" y="119995"/>
                    <a:pt x="62673" y="119995"/>
                  </a:cubicBezTo>
                  <a:cubicBezTo>
                    <a:pt x="70892" y="119995"/>
                    <a:pt x="81089" y="117967"/>
                    <a:pt x="86832" y="101417"/>
                  </a:cubicBezTo>
                  <a:lnTo>
                    <a:pt x="120000" y="0"/>
                  </a:lnTo>
                  <a:lnTo>
                    <a:pt x="97128" y="0"/>
                  </a:lnTo>
                  <a:lnTo>
                    <a:pt x="68117" y="94108"/>
                  </a:lnTo>
                  <a:cubicBezTo>
                    <a:pt x="67029" y="98169"/>
                    <a:pt x="66237" y="100604"/>
                    <a:pt x="62673" y="100604"/>
                  </a:cubicBezTo>
                  <a:cubicBezTo>
                    <a:pt x="59207" y="100604"/>
                    <a:pt x="58418" y="98169"/>
                    <a:pt x="57228" y="94108"/>
                  </a:cubicBezTo>
                  <a:lnTo>
                    <a:pt x="28614" y="0"/>
                  </a:lnTo>
                  <a:close/>
                </a:path>
              </a:pathLst>
            </a:custGeom>
            <a:solidFill>
              <a:srgbClr val="008774"/>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7" name="Google Shape;1997;p198"/>
            <p:cNvSpPr/>
            <p:nvPr/>
          </p:nvSpPr>
          <p:spPr>
            <a:xfrm>
              <a:off x="3557125" y="2626700"/>
              <a:ext cx="615000" cy="685800"/>
            </a:xfrm>
            <a:custGeom>
              <a:avLst/>
              <a:gdLst/>
              <a:ahLst/>
              <a:cxnLst/>
              <a:rect l="0" t="0" r="0" b="0"/>
              <a:pathLst>
                <a:path w="120000" h="120000" extrusionOk="0">
                  <a:moveTo>
                    <a:pt x="60058" y="19407"/>
                  </a:moveTo>
                  <a:cubicBezTo>
                    <a:pt x="81359" y="19407"/>
                    <a:pt x="94390" y="33736"/>
                    <a:pt x="94390" y="50908"/>
                  </a:cubicBezTo>
                  <a:lnTo>
                    <a:pt x="94390" y="69297"/>
                  </a:lnTo>
                  <a:cubicBezTo>
                    <a:pt x="94390" y="86469"/>
                    <a:pt x="81247" y="100797"/>
                    <a:pt x="60058" y="100797"/>
                  </a:cubicBezTo>
                  <a:cubicBezTo>
                    <a:pt x="38303" y="100797"/>
                    <a:pt x="25838" y="86469"/>
                    <a:pt x="25950" y="69297"/>
                  </a:cubicBezTo>
                  <a:lnTo>
                    <a:pt x="25950" y="50908"/>
                  </a:lnTo>
                  <a:cubicBezTo>
                    <a:pt x="25950" y="33736"/>
                    <a:pt x="37737" y="19407"/>
                    <a:pt x="60058" y="19407"/>
                  </a:cubicBezTo>
                  <a:close/>
                  <a:moveTo>
                    <a:pt x="60058" y="0"/>
                  </a:moveTo>
                  <a:cubicBezTo>
                    <a:pt x="24818" y="0"/>
                    <a:pt x="4" y="20934"/>
                    <a:pt x="229" y="50803"/>
                  </a:cubicBezTo>
                  <a:lnTo>
                    <a:pt x="229" y="69196"/>
                  </a:lnTo>
                  <a:cubicBezTo>
                    <a:pt x="229" y="99069"/>
                    <a:pt x="24818" y="120000"/>
                    <a:pt x="60058" y="120000"/>
                  </a:cubicBezTo>
                  <a:cubicBezTo>
                    <a:pt x="95410" y="120000"/>
                    <a:pt x="119995" y="99069"/>
                    <a:pt x="119995" y="69196"/>
                  </a:cubicBezTo>
                  <a:lnTo>
                    <a:pt x="119995" y="50803"/>
                  </a:lnTo>
                  <a:cubicBezTo>
                    <a:pt x="119995" y="20934"/>
                    <a:pt x="95410" y="0"/>
                    <a:pt x="60058" y="0"/>
                  </a:cubicBezTo>
                  <a:close/>
                </a:path>
              </a:pathLst>
            </a:custGeom>
            <a:solidFill>
              <a:srgbClr val="008774"/>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8" name="Google Shape;1998;p198"/>
            <p:cNvSpPr/>
            <p:nvPr/>
          </p:nvSpPr>
          <p:spPr>
            <a:xfrm>
              <a:off x="4732275" y="2617400"/>
              <a:ext cx="582300" cy="679800"/>
            </a:xfrm>
            <a:custGeom>
              <a:avLst/>
              <a:gdLst/>
              <a:ahLst/>
              <a:cxnLst/>
              <a:rect l="0" t="0" r="0" b="0"/>
              <a:pathLst>
                <a:path w="120000" h="120000" extrusionOk="0">
                  <a:moveTo>
                    <a:pt x="61375" y="4"/>
                  </a:moveTo>
                  <a:cubicBezTo>
                    <a:pt x="23449" y="4"/>
                    <a:pt x="0" y="20499"/>
                    <a:pt x="0" y="53392"/>
                  </a:cubicBezTo>
                  <a:lnTo>
                    <a:pt x="0" y="66302"/>
                  </a:lnTo>
                  <a:cubicBezTo>
                    <a:pt x="0" y="99196"/>
                    <a:pt x="23449" y="119995"/>
                    <a:pt x="61375" y="119995"/>
                  </a:cubicBezTo>
                  <a:cubicBezTo>
                    <a:pt x="62215" y="119995"/>
                    <a:pt x="68912" y="119995"/>
                    <a:pt x="71905" y="119691"/>
                  </a:cubicBezTo>
                  <a:lnTo>
                    <a:pt x="71905" y="99911"/>
                  </a:lnTo>
                  <a:cubicBezTo>
                    <a:pt x="70710" y="99911"/>
                    <a:pt x="62096" y="100118"/>
                    <a:pt x="61375" y="100118"/>
                  </a:cubicBezTo>
                  <a:cubicBezTo>
                    <a:pt x="40676" y="100118"/>
                    <a:pt x="26921" y="86590"/>
                    <a:pt x="26921" y="66302"/>
                  </a:cubicBezTo>
                  <a:lnTo>
                    <a:pt x="26921" y="53392"/>
                  </a:lnTo>
                  <a:cubicBezTo>
                    <a:pt x="26921" y="33100"/>
                    <a:pt x="40800" y="19577"/>
                    <a:pt x="61375" y="19577"/>
                  </a:cubicBezTo>
                  <a:cubicBezTo>
                    <a:pt x="70586" y="19577"/>
                    <a:pt x="84706" y="20190"/>
                    <a:pt x="89611" y="21112"/>
                  </a:cubicBezTo>
                  <a:lnTo>
                    <a:pt x="91048" y="21315"/>
                  </a:lnTo>
                  <a:lnTo>
                    <a:pt x="91048" y="119995"/>
                  </a:lnTo>
                  <a:lnTo>
                    <a:pt x="119881" y="119995"/>
                  </a:lnTo>
                  <a:lnTo>
                    <a:pt x="119881" y="9428"/>
                  </a:lnTo>
                  <a:cubicBezTo>
                    <a:pt x="120000" y="7381"/>
                    <a:pt x="120000" y="6662"/>
                    <a:pt x="114735" y="5435"/>
                  </a:cubicBezTo>
                  <a:cubicBezTo>
                    <a:pt x="100377" y="2259"/>
                    <a:pt x="77886" y="4"/>
                    <a:pt x="61375" y="4"/>
                  </a:cubicBezTo>
                  <a:close/>
                </a:path>
              </a:pathLst>
            </a:custGeom>
            <a:solidFill>
              <a:srgbClr val="008774"/>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9" name="Google Shape;1999;p198"/>
            <p:cNvSpPr/>
            <p:nvPr/>
          </p:nvSpPr>
          <p:spPr>
            <a:xfrm>
              <a:off x="5448725" y="2392725"/>
              <a:ext cx="139800" cy="905100"/>
            </a:xfrm>
            <a:custGeom>
              <a:avLst/>
              <a:gdLst/>
              <a:ahLst/>
              <a:cxnLst/>
              <a:rect l="0" t="0" r="0" b="0"/>
              <a:pathLst>
                <a:path w="120000" h="120000" extrusionOk="0">
                  <a:moveTo>
                    <a:pt x="21" y="0"/>
                  </a:moveTo>
                  <a:lnTo>
                    <a:pt x="21" y="119996"/>
                  </a:lnTo>
                  <a:lnTo>
                    <a:pt x="120000" y="119996"/>
                  </a:lnTo>
                  <a:lnTo>
                    <a:pt x="120000" y="0"/>
                  </a:lnTo>
                  <a:close/>
                </a:path>
              </a:pathLst>
            </a:custGeom>
            <a:solidFill>
              <a:srgbClr val="008774"/>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0" name="Google Shape;2000;p198"/>
            <p:cNvSpPr/>
            <p:nvPr/>
          </p:nvSpPr>
          <p:spPr>
            <a:xfrm>
              <a:off x="1841475" y="2392725"/>
              <a:ext cx="617700" cy="904500"/>
            </a:xfrm>
            <a:custGeom>
              <a:avLst/>
              <a:gdLst/>
              <a:ahLst/>
              <a:cxnLst/>
              <a:rect l="0" t="0" r="0" b="0"/>
              <a:pathLst>
                <a:path w="120000" h="120000" extrusionOk="0">
                  <a:moveTo>
                    <a:pt x="0" y="0"/>
                  </a:moveTo>
                  <a:lnTo>
                    <a:pt x="0" y="119996"/>
                  </a:lnTo>
                  <a:lnTo>
                    <a:pt x="28194" y="119996"/>
                  </a:lnTo>
                  <a:lnTo>
                    <a:pt x="28194" y="16714"/>
                  </a:lnTo>
                  <a:lnTo>
                    <a:pt x="44773" y="16714"/>
                  </a:lnTo>
                  <a:cubicBezTo>
                    <a:pt x="48270" y="16714"/>
                    <a:pt x="51203" y="16790"/>
                    <a:pt x="54359" y="16867"/>
                  </a:cubicBezTo>
                  <a:cubicBezTo>
                    <a:pt x="78834" y="17175"/>
                    <a:pt x="90785" y="23798"/>
                    <a:pt x="90785" y="36815"/>
                  </a:cubicBezTo>
                  <a:lnTo>
                    <a:pt x="90785" y="38281"/>
                  </a:lnTo>
                  <a:cubicBezTo>
                    <a:pt x="90785" y="50292"/>
                    <a:pt x="81087" y="58305"/>
                    <a:pt x="54471" y="58305"/>
                  </a:cubicBezTo>
                  <a:lnTo>
                    <a:pt x="46580" y="58305"/>
                  </a:lnTo>
                  <a:lnTo>
                    <a:pt x="46580" y="74479"/>
                  </a:lnTo>
                  <a:cubicBezTo>
                    <a:pt x="49396" y="74555"/>
                    <a:pt x="51878" y="74631"/>
                    <a:pt x="54582" y="74631"/>
                  </a:cubicBezTo>
                  <a:cubicBezTo>
                    <a:pt x="92931" y="74631"/>
                    <a:pt x="119995" y="64311"/>
                    <a:pt x="119995" y="38509"/>
                  </a:cubicBezTo>
                  <a:lnTo>
                    <a:pt x="119995" y="36971"/>
                  </a:lnTo>
                  <a:cubicBezTo>
                    <a:pt x="119883" y="10012"/>
                    <a:pt x="90450" y="0"/>
                    <a:pt x="47706" y="0"/>
                  </a:cubicBezTo>
                  <a:close/>
                </a:path>
              </a:pathLst>
            </a:custGeom>
            <a:solidFill>
              <a:srgbClr val="008774"/>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1" name="Google Shape;2001;p198"/>
            <p:cNvSpPr/>
            <p:nvPr/>
          </p:nvSpPr>
          <p:spPr>
            <a:xfrm>
              <a:off x="4278825" y="2482125"/>
              <a:ext cx="369300" cy="813900"/>
            </a:xfrm>
            <a:custGeom>
              <a:avLst/>
              <a:gdLst/>
              <a:ahLst/>
              <a:cxnLst/>
              <a:rect l="0" t="0" r="0" b="0"/>
              <a:pathLst>
                <a:path w="120000" h="120000" extrusionOk="0">
                  <a:moveTo>
                    <a:pt x="46038" y="3"/>
                  </a:moveTo>
                  <a:lnTo>
                    <a:pt x="0" y="2741"/>
                  </a:lnTo>
                  <a:lnTo>
                    <a:pt x="0" y="94751"/>
                  </a:lnTo>
                  <a:cubicBezTo>
                    <a:pt x="0" y="112209"/>
                    <a:pt x="19058" y="120000"/>
                    <a:pt x="61888" y="120000"/>
                  </a:cubicBezTo>
                  <a:lnTo>
                    <a:pt x="120000" y="120000"/>
                  </a:lnTo>
                  <a:lnTo>
                    <a:pt x="120000" y="104079"/>
                  </a:lnTo>
                  <a:lnTo>
                    <a:pt x="77170" y="104079"/>
                  </a:lnTo>
                  <a:cubicBezTo>
                    <a:pt x="58679" y="104079"/>
                    <a:pt x="46038" y="103736"/>
                    <a:pt x="46038" y="94751"/>
                  </a:cubicBezTo>
                  <a:lnTo>
                    <a:pt x="46038" y="37233"/>
                  </a:lnTo>
                  <a:lnTo>
                    <a:pt x="120000" y="37233"/>
                  </a:lnTo>
                  <a:lnTo>
                    <a:pt x="120000" y="21312"/>
                  </a:lnTo>
                  <a:lnTo>
                    <a:pt x="46038" y="21312"/>
                  </a:lnTo>
                  <a:lnTo>
                    <a:pt x="46038" y="3"/>
                  </a:lnTo>
                  <a:close/>
                </a:path>
              </a:pathLst>
            </a:custGeom>
            <a:solidFill>
              <a:srgbClr val="008774"/>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2" name="Google Shape;2002;p198"/>
            <p:cNvSpPr/>
            <p:nvPr/>
          </p:nvSpPr>
          <p:spPr>
            <a:xfrm>
              <a:off x="5652525" y="3180600"/>
              <a:ext cx="117900" cy="117300"/>
            </a:xfrm>
            <a:custGeom>
              <a:avLst/>
              <a:gdLst/>
              <a:ahLst/>
              <a:cxnLst/>
              <a:rect l="0" t="0" r="0" b="0"/>
              <a:pathLst>
                <a:path w="120000" h="120000" extrusionOk="0">
                  <a:moveTo>
                    <a:pt x="56755" y="32659"/>
                  </a:moveTo>
                  <a:cubicBezTo>
                    <a:pt x="69760" y="32659"/>
                    <a:pt x="75664" y="37416"/>
                    <a:pt x="75664" y="46342"/>
                  </a:cubicBezTo>
                  <a:cubicBezTo>
                    <a:pt x="75664" y="55242"/>
                    <a:pt x="69760" y="60588"/>
                    <a:pt x="58511" y="60588"/>
                  </a:cubicBezTo>
                  <a:lnTo>
                    <a:pt x="46116" y="60588"/>
                  </a:lnTo>
                  <a:lnTo>
                    <a:pt x="46116" y="32659"/>
                  </a:lnTo>
                  <a:close/>
                  <a:moveTo>
                    <a:pt x="40212" y="26726"/>
                  </a:moveTo>
                  <a:lnTo>
                    <a:pt x="40212" y="90869"/>
                  </a:lnTo>
                  <a:lnTo>
                    <a:pt x="47287" y="90869"/>
                  </a:lnTo>
                  <a:lnTo>
                    <a:pt x="47287" y="66521"/>
                  </a:lnTo>
                  <a:lnTo>
                    <a:pt x="62659" y="65933"/>
                  </a:lnTo>
                  <a:lnTo>
                    <a:pt x="78617" y="90869"/>
                  </a:lnTo>
                  <a:lnTo>
                    <a:pt x="86303" y="90869"/>
                  </a:lnTo>
                  <a:lnTo>
                    <a:pt x="69760" y="64143"/>
                  </a:lnTo>
                  <a:cubicBezTo>
                    <a:pt x="76835" y="61176"/>
                    <a:pt x="82765" y="55242"/>
                    <a:pt x="82765" y="45728"/>
                  </a:cubicBezTo>
                  <a:cubicBezTo>
                    <a:pt x="82765" y="33861"/>
                    <a:pt x="74494" y="26726"/>
                    <a:pt x="58511" y="26726"/>
                  </a:cubicBezTo>
                  <a:close/>
                  <a:moveTo>
                    <a:pt x="59707" y="7723"/>
                  </a:moveTo>
                  <a:cubicBezTo>
                    <a:pt x="88084" y="7723"/>
                    <a:pt x="110532" y="31483"/>
                    <a:pt x="110532" y="59411"/>
                  </a:cubicBezTo>
                  <a:cubicBezTo>
                    <a:pt x="110532" y="87314"/>
                    <a:pt x="88084" y="110485"/>
                    <a:pt x="59707" y="110485"/>
                  </a:cubicBezTo>
                  <a:cubicBezTo>
                    <a:pt x="31915" y="110485"/>
                    <a:pt x="8882" y="87314"/>
                    <a:pt x="8882" y="59411"/>
                  </a:cubicBezTo>
                  <a:cubicBezTo>
                    <a:pt x="8882" y="30895"/>
                    <a:pt x="31915" y="7723"/>
                    <a:pt x="59707" y="7723"/>
                  </a:cubicBezTo>
                  <a:close/>
                  <a:moveTo>
                    <a:pt x="59707" y="0"/>
                  </a:moveTo>
                  <a:cubicBezTo>
                    <a:pt x="26595" y="0"/>
                    <a:pt x="0" y="26726"/>
                    <a:pt x="0" y="60000"/>
                  </a:cubicBezTo>
                  <a:cubicBezTo>
                    <a:pt x="0" y="92659"/>
                    <a:pt x="26595" y="119974"/>
                    <a:pt x="59707" y="119974"/>
                  </a:cubicBezTo>
                  <a:cubicBezTo>
                    <a:pt x="93404" y="119974"/>
                    <a:pt x="120000" y="92659"/>
                    <a:pt x="120000" y="60000"/>
                  </a:cubicBezTo>
                  <a:cubicBezTo>
                    <a:pt x="120000" y="26726"/>
                    <a:pt x="93404" y="0"/>
                    <a:pt x="59707" y="0"/>
                  </a:cubicBezTo>
                  <a:close/>
                </a:path>
              </a:pathLst>
            </a:custGeom>
            <a:solidFill>
              <a:srgbClr val="008774"/>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003" name="Google Shape;2003;p198"/>
          <p:cNvSpPr txBox="1">
            <a:spLocks noGrp="1"/>
          </p:cNvSpPr>
          <p:nvPr>
            <p:ph type="title"/>
          </p:nvPr>
        </p:nvSpPr>
        <p:spPr>
          <a:xfrm>
            <a:off x="192475" y="151275"/>
            <a:ext cx="4281300" cy="393900"/>
          </a:xfrm>
          <a:prstGeom prst="rect">
            <a:avLst/>
          </a:prstGeom>
          <a:noFill/>
          <a:ln>
            <a:noFill/>
          </a:ln>
        </p:spPr>
        <p:txBody>
          <a:bodyPr spcFirstLastPara="1" wrap="square" lIns="68575" tIns="68575" rIns="68575" bIns="68575" anchor="t" anchorCtr="0"/>
          <a:lstStyle>
            <a:lvl1pPr marR="0" lvl="0" algn="l" rtl="0">
              <a:lnSpc>
                <a:spcPct val="100000"/>
              </a:lnSpc>
              <a:spcBef>
                <a:spcPts val="0"/>
              </a:spcBef>
              <a:spcAft>
                <a:spcPts val="0"/>
              </a:spcAft>
              <a:buClr>
                <a:schemeClr val="dk1"/>
              </a:buClr>
              <a:buSzPts val="1100"/>
              <a:buFont typeface="Proxima Nova"/>
              <a:buNone/>
              <a:defRPr sz="2500" b="1"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9pPr>
          </a:lstStyle>
          <a:p>
            <a:endParaRPr/>
          </a:p>
        </p:txBody>
      </p:sp>
      <p:sp>
        <p:nvSpPr>
          <p:cNvPr id="2004" name="Google Shape;2004;p198"/>
          <p:cNvSpPr txBox="1">
            <a:spLocks noGrp="1"/>
          </p:cNvSpPr>
          <p:nvPr>
            <p:ph type="body" idx="1"/>
          </p:nvPr>
        </p:nvSpPr>
        <p:spPr>
          <a:xfrm>
            <a:off x="192475" y="900400"/>
            <a:ext cx="4254600" cy="3769500"/>
          </a:xfrm>
          <a:prstGeom prst="rect">
            <a:avLst/>
          </a:prstGeom>
          <a:noFill/>
          <a:ln>
            <a:noFill/>
          </a:ln>
        </p:spPr>
        <p:txBody>
          <a:bodyPr spcFirstLastPara="1" wrap="square" lIns="68575" tIns="68575" rIns="68575" bIns="68575" anchor="t" anchorCtr="0"/>
          <a:lstStyle>
            <a:lvl1pPr marL="457200" marR="0" lvl="0" indent="-304800" algn="l" rtl="0">
              <a:lnSpc>
                <a:spcPct val="110000"/>
              </a:lnSpc>
              <a:spcBef>
                <a:spcPts val="0"/>
              </a:spcBef>
              <a:spcAft>
                <a:spcPts val="0"/>
              </a:spcAft>
              <a:buClr>
                <a:schemeClr val="dk1"/>
              </a:buClr>
              <a:buSzPts val="1200"/>
              <a:buFont typeface="Proxima Nova"/>
              <a:buChar char="●"/>
              <a:defRPr sz="1600" b="0" i="0" u="none" strike="noStrike" cap="none">
                <a:solidFill>
                  <a:schemeClr val="dk1"/>
                </a:solidFill>
                <a:latin typeface="Proxima Nova"/>
                <a:ea typeface="Proxima Nova"/>
                <a:cs typeface="Proxima Nova"/>
                <a:sym typeface="Proxima Nova"/>
              </a:defRPr>
            </a:lvl1pPr>
            <a:lvl2pPr marL="914400" marR="0" lvl="1" indent="-304800" algn="l" rtl="0">
              <a:lnSpc>
                <a:spcPct val="110000"/>
              </a:lnSpc>
              <a:spcBef>
                <a:spcPts val="1000"/>
              </a:spcBef>
              <a:spcAft>
                <a:spcPts val="0"/>
              </a:spcAft>
              <a:buClr>
                <a:schemeClr val="dk1"/>
              </a:buClr>
              <a:buSzPts val="1200"/>
              <a:buFont typeface="Proxima Nova"/>
              <a:buChar char="○"/>
              <a:defRPr sz="1600" b="0" i="0" u="none" strike="noStrike" cap="none">
                <a:solidFill>
                  <a:schemeClr val="dk1"/>
                </a:solidFill>
                <a:latin typeface="Proxima Nova"/>
                <a:ea typeface="Proxima Nova"/>
                <a:cs typeface="Proxima Nova"/>
                <a:sym typeface="Proxima Nova"/>
              </a:defRPr>
            </a:lvl2pPr>
            <a:lvl3pPr marL="1371600" marR="0" lvl="2" indent="-304800" algn="l" rtl="0">
              <a:lnSpc>
                <a:spcPct val="110000"/>
              </a:lnSpc>
              <a:spcBef>
                <a:spcPts val="1000"/>
              </a:spcBef>
              <a:spcAft>
                <a:spcPts val="0"/>
              </a:spcAft>
              <a:buClr>
                <a:schemeClr val="dk1"/>
              </a:buClr>
              <a:buSzPts val="1200"/>
              <a:buFont typeface="Proxima Nova"/>
              <a:buChar char="■"/>
              <a:defRPr sz="1600" b="0" i="0" u="none" strike="noStrike" cap="none">
                <a:solidFill>
                  <a:schemeClr val="dk1"/>
                </a:solidFill>
                <a:latin typeface="Proxima Nova"/>
                <a:ea typeface="Proxima Nova"/>
                <a:cs typeface="Proxima Nova"/>
                <a:sym typeface="Proxima Nova"/>
              </a:defRPr>
            </a:lvl3pPr>
            <a:lvl4pPr marL="1828800" marR="0" lvl="3" indent="-304800" algn="l" rtl="0">
              <a:lnSpc>
                <a:spcPct val="110000"/>
              </a:lnSpc>
              <a:spcBef>
                <a:spcPts val="1000"/>
              </a:spcBef>
              <a:spcAft>
                <a:spcPts val="0"/>
              </a:spcAft>
              <a:buClr>
                <a:schemeClr val="dk1"/>
              </a:buClr>
              <a:buSzPts val="1200"/>
              <a:buFont typeface="Proxima Nova"/>
              <a:buChar char="●"/>
              <a:defRPr sz="1600" b="0" i="0" u="none" strike="noStrike" cap="none">
                <a:solidFill>
                  <a:schemeClr val="dk1"/>
                </a:solidFill>
                <a:latin typeface="Proxima Nova"/>
                <a:ea typeface="Proxima Nova"/>
                <a:cs typeface="Proxima Nova"/>
                <a:sym typeface="Proxima Nova"/>
              </a:defRPr>
            </a:lvl4pPr>
            <a:lvl5pPr marL="2286000" marR="0" lvl="4" indent="-304800" algn="l" rtl="0">
              <a:lnSpc>
                <a:spcPct val="110000"/>
              </a:lnSpc>
              <a:spcBef>
                <a:spcPts val="1000"/>
              </a:spcBef>
              <a:spcAft>
                <a:spcPts val="0"/>
              </a:spcAft>
              <a:buClr>
                <a:schemeClr val="dk1"/>
              </a:buClr>
              <a:buSzPts val="1200"/>
              <a:buFont typeface="Proxima Nova"/>
              <a:buChar char="○"/>
              <a:defRPr sz="1600" b="0" i="0" u="none" strike="noStrike" cap="none">
                <a:solidFill>
                  <a:schemeClr val="dk1"/>
                </a:solidFill>
                <a:latin typeface="Proxima Nova"/>
                <a:ea typeface="Proxima Nova"/>
                <a:cs typeface="Proxima Nova"/>
                <a:sym typeface="Proxima Nova"/>
              </a:defRPr>
            </a:lvl5pPr>
            <a:lvl6pPr marL="2743200" marR="0" lvl="5" indent="-304800" algn="l" rtl="0">
              <a:lnSpc>
                <a:spcPct val="110000"/>
              </a:lnSpc>
              <a:spcBef>
                <a:spcPts val="1000"/>
              </a:spcBef>
              <a:spcAft>
                <a:spcPts val="0"/>
              </a:spcAft>
              <a:buClr>
                <a:schemeClr val="dk1"/>
              </a:buClr>
              <a:buSzPts val="1200"/>
              <a:buFont typeface="Proxima Nova"/>
              <a:buChar char="■"/>
              <a:defRPr sz="1600" b="0" i="0" u="none" strike="noStrike" cap="none">
                <a:solidFill>
                  <a:schemeClr val="dk1"/>
                </a:solidFill>
                <a:latin typeface="Proxima Nova"/>
                <a:ea typeface="Proxima Nova"/>
                <a:cs typeface="Proxima Nova"/>
                <a:sym typeface="Proxima Nova"/>
              </a:defRPr>
            </a:lvl6pPr>
            <a:lvl7pPr marL="3200400" marR="0" lvl="6" indent="-304800" algn="l" rtl="0">
              <a:lnSpc>
                <a:spcPct val="110000"/>
              </a:lnSpc>
              <a:spcBef>
                <a:spcPts val="1000"/>
              </a:spcBef>
              <a:spcAft>
                <a:spcPts val="0"/>
              </a:spcAft>
              <a:buClr>
                <a:schemeClr val="dk1"/>
              </a:buClr>
              <a:buSzPts val="1200"/>
              <a:buFont typeface="Proxima Nova"/>
              <a:buChar char="●"/>
              <a:defRPr sz="1600" b="0" i="0" u="none" strike="noStrike" cap="none">
                <a:solidFill>
                  <a:schemeClr val="dk1"/>
                </a:solidFill>
                <a:latin typeface="Proxima Nova"/>
                <a:ea typeface="Proxima Nova"/>
                <a:cs typeface="Proxima Nova"/>
                <a:sym typeface="Proxima Nova"/>
              </a:defRPr>
            </a:lvl7pPr>
            <a:lvl8pPr marL="3657600" marR="0" lvl="7" indent="-304800" algn="l" rtl="0">
              <a:lnSpc>
                <a:spcPct val="110000"/>
              </a:lnSpc>
              <a:spcBef>
                <a:spcPts val="1000"/>
              </a:spcBef>
              <a:spcAft>
                <a:spcPts val="0"/>
              </a:spcAft>
              <a:buClr>
                <a:schemeClr val="dk1"/>
              </a:buClr>
              <a:buSzPts val="1200"/>
              <a:buFont typeface="Proxima Nova"/>
              <a:buChar char="○"/>
              <a:defRPr sz="1600" b="0" i="0" u="none" strike="noStrike" cap="none">
                <a:solidFill>
                  <a:schemeClr val="dk1"/>
                </a:solidFill>
                <a:latin typeface="Proxima Nova"/>
                <a:ea typeface="Proxima Nova"/>
                <a:cs typeface="Proxima Nova"/>
                <a:sym typeface="Proxima Nova"/>
              </a:defRPr>
            </a:lvl8pPr>
            <a:lvl9pPr marL="4114800" marR="0" lvl="8" indent="-304800" algn="l" rtl="0">
              <a:lnSpc>
                <a:spcPct val="110000"/>
              </a:lnSpc>
              <a:spcBef>
                <a:spcPts val="1000"/>
              </a:spcBef>
              <a:spcAft>
                <a:spcPts val="1000"/>
              </a:spcAft>
              <a:buClr>
                <a:schemeClr val="dk1"/>
              </a:buClr>
              <a:buSzPts val="1200"/>
              <a:buFont typeface="Proxima Nova"/>
              <a:buChar char="■"/>
              <a:defRPr sz="1600" b="0" i="0" u="none" strike="noStrike" cap="none">
                <a:solidFill>
                  <a:schemeClr val="dk1"/>
                </a:solidFill>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1990180905"/>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matchingName="3 – Standard 1">
  <p:cSld name="3 – Standard 1">
    <p:spTree>
      <p:nvGrpSpPr>
        <p:cNvPr id="1" name="Shape 2005"/>
        <p:cNvGrpSpPr/>
        <p:nvPr/>
      </p:nvGrpSpPr>
      <p:grpSpPr>
        <a:xfrm>
          <a:off x="0" y="0"/>
          <a:ext cx="0" cy="0"/>
          <a:chOff x="0" y="0"/>
          <a:chExt cx="0" cy="0"/>
        </a:xfrm>
      </p:grpSpPr>
      <p:sp>
        <p:nvSpPr>
          <p:cNvPr id="2006" name="Google Shape;2006;p199"/>
          <p:cNvSpPr txBox="1">
            <a:spLocks noGrp="1"/>
          </p:cNvSpPr>
          <p:nvPr>
            <p:ph type="title"/>
          </p:nvPr>
        </p:nvSpPr>
        <p:spPr>
          <a:xfrm>
            <a:off x="192475" y="151275"/>
            <a:ext cx="8663100" cy="393900"/>
          </a:xfrm>
          <a:prstGeom prst="rect">
            <a:avLst/>
          </a:prstGeom>
          <a:noFill/>
          <a:ln>
            <a:noFill/>
          </a:ln>
        </p:spPr>
        <p:txBody>
          <a:bodyPr spcFirstLastPara="1" wrap="square" lIns="68575" tIns="68575" rIns="68575" bIns="68575" anchor="t" anchorCtr="0"/>
          <a:lstStyle>
            <a:lvl1pPr marR="0" lvl="0" algn="l" rtl="0">
              <a:lnSpc>
                <a:spcPct val="100000"/>
              </a:lnSpc>
              <a:spcBef>
                <a:spcPts val="0"/>
              </a:spcBef>
              <a:spcAft>
                <a:spcPts val="0"/>
              </a:spcAft>
              <a:buClr>
                <a:schemeClr val="dk1"/>
              </a:buClr>
              <a:buSzPts val="1100"/>
              <a:buFont typeface="Proxima Nova"/>
              <a:buNone/>
              <a:defRPr sz="2500" b="1"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9pPr>
          </a:lstStyle>
          <a:p>
            <a:endParaRPr/>
          </a:p>
        </p:txBody>
      </p:sp>
      <p:grpSp>
        <p:nvGrpSpPr>
          <p:cNvPr id="2007" name="Google Shape;2007;p199"/>
          <p:cNvGrpSpPr/>
          <p:nvPr/>
        </p:nvGrpSpPr>
        <p:grpSpPr>
          <a:xfrm>
            <a:off x="287525" y="4854555"/>
            <a:ext cx="634918" cy="148733"/>
            <a:chOff x="1841475" y="2392725"/>
            <a:chExt cx="3928950" cy="920375"/>
          </a:xfrm>
        </p:grpSpPr>
        <p:sp>
          <p:nvSpPr>
            <p:cNvPr id="2008" name="Google Shape;2008;p199"/>
            <p:cNvSpPr/>
            <p:nvPr/>
          </p:nvSpPr>
          <p:spPr>
            <a:xfrm>
              <a:off x="2574175" y="2392725"/>
              <a:ext cx="139800" cy="905100"/>
            </a:xfrm>
            <a:custGeom>
              <a:avLst/>
              <a:gdLst/>
              <a:ahLst/>
              <a:cxnLst/>
              <a:rect l="0" t="0" r="0" b="0"/>
              <a:pathLst>
                <a:path w="120000" h="120000" extrusionOk="0">
                  <a:moveTo>
                    <a:pt x="21" y="0"/>
                  </a:moveTo>
                  <a:lnTo>
                    <a:pt x="21" y="17933"/>
                  </a:lnTo>
                  <a:lnTo>
                    <a:pt x="119506" y="17933"/>
                  </a:lnTo>
                  <a:lnTo>
                    <a:pt x="119506" y="0"/>
                  </a:lnTo>
                  <a:close/>
                  <a:moveTo>
                    <a:pt x="21" y="31097"/>
                  </a:moveTo>
                  <a:lnTo>
                    <a:pt x="21" y="119996"/>
                  </a:lnTo>
                  <a:lnTo>
                    <a:pt x="120000" y="119996"/>
                  </a:lnTo>
                  <a:lnTo>
                    <a:pt x="120000" y="31097"/>
                  </a:lnTo>
                  <a:close/>
                </a:path>
              </a:pathLst>
            </a:custGeom>
            <a:solidFill>
              <a:srgbClr val="008774"/>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9" name="Google Shape;2009;p199"/>
            <p:cNvSpPr/>
            <p:nvPr/>
          </p:nvSpPr>
          <p:spPr>
            <a:xfrm>
              <a:off x="2816875" y="2626700"/>
              <a:ext cx="703800" cy="686400"/>
            </a:xfrm>
            <a:custGeom>
              <a:avLst/>
              <a:gdLst/>
              <a:ahLst/>
              <a:cxnLst/>
              <a:rect l="0" t="0" r="0" b="0"/>
              <a:pathLst>
                <a:path w="120000" h="120000" extrusionOk="0">
                  <a:moveTo>
                    <a:pt x="0" y="0"/>
                  </a:moveTo>
                  <a:lnTo>
                    <a:pt x="0" y="17262"/>
                  </a:lnTo>
                  <a:lnTo>
                    <a:pt x="11088" y="17262"/>
                  </a:lnTo>
                  <a:lnTo>
                    <a:pt x="38713" y="101417"/>
                  </a:lnTo>
                  <a:cubicBezTo>
                    <a:pt x="43070" y="114312"/>
                    <a:pt x="50395" y="119995"/>
                    <a:pt x="62673" y="119995"/>
                  </a:cubicBezTo>
                  <a:cubicBezTo>
                    <a:pt x="70892" y="119995"/>
                    <a:pt x="81089" y="117967"/>
                    <a:pt x="86832" y="101417"/>
                  </a:cubicBezTo>
                  <a:lnTo>
                    <a:pt x="120000" y="0"/>
                  </a:lnTo>
                  <a:lnTo>
                    <a:pt x="97128" y="0"/>
                  </a:lnTo>
                  <a:lnTo>
                    <a:pt x="68117" y="94108"/>
                  </a:lnTo>
                  <a:cubicBezTo>
                    <a:pt x="67029" y="98169"/>
                    <a:pt x="66237" y="100604"/>
                    <a:pt x="62673" y="100604"/>
                  </a:cubicBezTo>
                  <a:cubicBezTo>
                    <a:pt x="59207" y="100604"/>
                    <a:pt x="58418" y="98169"/>
                    <a:pt x="57228" y="94108"/>
                  </a:cubicBezTo>
                  <a:lnTo>
                    <a:pt x="28614" y="0"/>
                  </a:lnTo>
                  <a:close/>
                </a:path>
              </a:pathLst>
            </a:custGeom>
            <a:solidFill>
              <a:srgbClr val="008774"/>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0" name="Google Shape;2010;p199"/>
            <p:cNvSpPr/>
            <p:nvPr/>
          </p:nvSpPr>
          <p:spPr>
            <a:xfrm>
              <a:off x="3557125" y="2626700"/>
              <a:ext cx="615000" cy="685800"/>
            </a:xfrm>
            <a:custGeom>
              <a:avLst/>
              <a:gdLst/>
              <a:ahLst/>
              <a:cxnLst/>
              <a:rect l="0" t="0" r="0" b="0"/>
              <a:pathLst>
                <a:path w="120000" h="120000" extrusionOk="0">
                  <a:moveTo>
                    <a:pt x="60058" y="19407"/>
                  </a:moveTo>
                  <a:cubicBezTo>
                    <a:pt x="81359" y="19407"/>
                    <a:pt x="94390" y="33736"/>
                    <a:pt x="94390" y="50908"/>
                  </a:cubicBezTo>
                  <a:lnTo>
                    <a:pt x="94390" y="69297"/>
                  </a:lnTo>
                  <a:cubicBezTo>
                    <a:pt x="94390" y="86469"/>
                    <a:pt x="81247" y="100797"/>
                    <a:pt x="60058" y="100797"/>
                  </a:cubicBezTo>
                  <a:cubicBezTo>
                    <a:pt x="38303" y="100797"/>
                    <a:pt x="25838" y="86469"/>
                    <a:pt x="25950" y="69297"/>
                  </a:cubicBezTo>
                  <a:lnTo>
                    <a:pt x="25950" y="50908"/>
                  </a:lnTo>
                  <a:cubicBezTo>
                    <a:pt x="25950" y="33736"/>
                    <a:pt x="37737" y="19407"/>
                    <a:pt x="60058" y="19407"/>
                  </a:cubicBezTo>
                  <a:close/>
                  <a:moveTo>
                    <a:pt x="60058" y="0"/>
                  </a:moveTo>
                  <a:cubicBezTo>
                    <a:pt x="24818" y="0"/>
                    <a:pt x="4" y="20934"/>
                    <a:pt x="229" y="50803"/>
                  </a:cubicBezTo>
                  <a:lnTo>
                    <a:pt x="229" y="69196"/>
                  </a:lnTo>
                  <a:cubicBezTo>
                    <a:pt x="229" y="99069"/>
                    <a:pt x="24818" y="120000"/>
                    <a:pt x="60058" y="120000"/>
                  </a:cubicBezTo>
                  <a:cubicBezTo>
                    <a:pt x="95410" y="120000"/>
                    <a:pt x="119995" y="99069"/>
                    <a:pt x="119995" y="69196"/>
                  </a:cubicBezTo>
                  <a:lnTo>
                    <a:pt x="119995" y="50803"/>
                  </a:lnTo>
                  <a:cubicBezTo>
                    <a:pt x="119995" y="20934"/>
                    <a:pt x="95410" y="0"/>
                    <a:pt x="60058" y="0"/>
                  </a:cubicBezTo>
                  <a:close/>
                </a:path>
              </a:pathLst>
            </a:custGeom>
            <a:solidFill>
              <a:srgbClr val="008774"/>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1" name="Google Shape;2011;p199"/>
            <p:cNvSpPr/>
            <p:nvPr/>
          </p:nvSpPr>
          <p:spPr>
            <a:xfrm>
              <a:off x="4732275" y="2617400"/>
              <a:ext cx="582300" cy="679800"/>
            </a:xfrm>
            <a:custGeom>
              <a:avLst/>
              <a:gdLst/>
              <a:ahLst/>
              <a:cxnLst/>
              <a:rect l="0" t="0" r="0" b="0"/>
              <a:pathLst>
                <a:path w="120000" h="120000" extrusionOk="0">
                  <a:moveTo>
                    <a:pt x="61375" y="4"/>
                  </a:moveTo>
                  <a:cubicBezTo>
                    <a:pt x="23449" y="4"/>
                    <a:pt x="0" y="20499"/>
                    <a:pt x="0" y="53392"/>
                  </a:cubicBezTo>
                  <a:lnTo>
                    <a:pt x="0" y="66302"/>
                  </a:lnTo>
                  <a:cubicBezTo>
                    <a:pt x="0" y="99196"/>
                    <a:pt x="23449" y="119995"/>
                    <a:pt x="61375" y="119995"/>
                  </a:cubicBezTo>
                  <a:cubicBezTo>
                    <a:pt x="62215" y="119995"/>
                    <a:pt x="68912" y="119995"/>
                    <a:pt x="71905" y="119691"/>
                  </a:cubicBezTo>
                  <a:lnTo>
                    <a:pt x="71905" y="99911"/>
                  </a:lnTo>
                  <a:cubicBezTo>
                    <a:pt x="70710" y="99911"/>
                    <a:pt x="62096" y="100118"/>
                    <a:pt x="61375" y="100118"/>
                  </a:cubicBezTo>
                  <a:cubicBezTo>
                    <a:pt x="40676" y="100118"/>
                    <a:pt x="26921" y="86590"/>
                    <a:pt x="26921" y="66302"/>
                  </a:cubicBezTo>
                  <a:lnTo>
                    <a:pt x="26921" y="53392"/>
                  </a:lnTo>
                  <a:cubicBezTo>
                    <a:pt x="26921" y="33100"/>
                    <a:pt x="40800" y="19577"/>
                    <a:pt x="61375" y="19577"/>
                  </a:cubicBezTo>
                  <a:cubicBezTo>
                    <a:pt x="70586" y="19577"/>
                    <a:pt x="84706" y="20190"/>
                    <a:pt x="89611" y="21112"/>
                  </a:cubicBezTo>
                  <a:lnTo>
                    <a:pt x="91048" y="21315"/>
                  </a:lnTo>
                  <a:lnTo>
                    <a:pt x="91048" y="119995"/>
                  </a:lnTo>
                  <a:lnTo>
                    <a:pt x="119881" y="119995"/>
                  </a:lnTo>
                  <a:lnTo>
                    <a:pt x="119881" y="9428"/>
                  </a:lnTo>
                  <a:cubicBezTo>
                    <a:pt x="120000" y="7381"/>
                    <a:pt x="120000" y="6662"/>
                    <a:pt x="114735" y="5435"/>
                  </a:cubicBezTo>
                  <a:cubicBezTo>
                    <a:pt x="100377" y="2259"/>
                    <a:pt x="77886" y="4"/>
                    <a:pt x="61375" y="4"/>
                  </a:cubicBezTo>
                  <a:close/>
                </a:path>
              </a:pathLst>
            </a:custGeom>
            <a:solidFill>
              <a:srgbClr val="008774"/>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2" name="Google Shape;2012;p199"/>
            <p:cNvSpPr/>
            <p:nvPr/>
          </p:nvSpPr>
          <p:spPr>
            <a:xfrm>
              <a:off x="5448725" y="2392725"/>
              <a:ext cx="139800" cy="905100"/>
            </a:xfrm>
            <a:custGeom>
              <a:avLst/>
              <a:gdLst/>
              <a:ahLst/>
              <a:cxnLst/>
              <a:rect l="0" t="0" r="0" b="0"/>
              <a:pathLst>
                <a:path w="120000" h="120000" extrusionOk="0">
                  <a:moveTo>
                    <a:pt x="21" y="0"/>
                  </a:moveTo>
                  <a:lnTo>
                    <a:pt x="21" y="119996"/>
                  </a:lnTo>
                  <a:lnTo>
                    <a:pt x="120000" y="119996"/>
                  </a:lnTo>
                  <a:lnTo>
                    <a:pt x="120000" y="0"/>
                  </a:lnTo>
                  <a:close/>
                </a:path>
              </a:pathLst>
            </a:custGeom>
            <a:solidFill>
              <a:srgbClr val="008774"/>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3" name="Google Shape;2013;p199"/>
            <p:cNvSpPr/>
            <p:nvPr/>
          </p:nvSpPr>
          <p:spPr>
            <a:xfrm>
              <a:off x="1841475" y="2392725"/>
              <a:ext cx="617700" cy="904500"/>
            </a:xfrm>
            <a:custGeom>
              <a:avLst/>
              <a:gdLst/>
              <a:ahLst/>
              <a:cxnLst/>
              <a:rect l="0" t="0" r="0" b="0"/>
              <a:pathLst>
                <a:path w="120000" h="120000" extrusionOk="0">
                  <a:moveTo>
                    <a:pt x="0" y="0"/>
                  </a:moveTo>
                  <a:lnTo>
                    <a:pt x="0" y="119996"/>
                  </a:lnTo>
                  <a:lnTo>
                    <a:pt x="28194" y="119996"/>
                  </a:lnTo>
                  <a:lnTo>
                    <a:pt x="28194" y="16714"/>
                  </a:lnTo>
                  <a:lnTo>
                    <a:pt x="44773" y="16714"/>
                  </a:lnTo>
                  <a:cubicBezTo>
                    <a:pt x="48270" y="16714"/>
                    <a:pt x="51203" y="16790"/>
                    <a:pt x="54359" y="16867"/>
                  </a:cubicBezTo>
                  <a:cubicBezTo>
                    <a:pt x="78834" y="17175"/>
                    <a:pt x="90785" y="23798"/>
                    <a:pt x="90785" y="36815"/>
                  </a:cubicBezTo>
                  <a:lnTo>
                    <a:pt x="90785" y="38281"/>
                  </a:lnTo>
                  <a:cubicBezTo>
                    <a:pt x="90785" y="50292"/>
                    <a:pt x="81087" y="58305"/>
                    <a:pt x="54471" y="58305"/>
                  </a:cubicBezTo>
                  <a:lnTo>
                    <a:pt x="46580" y="58305"/>
                  </a:lnTo>
                  <a:lnTo>
                    <a:pt x="46580" y="74479"/>
                  </a:lnTo>
                  <a:cubicBezTo>
                    <a:pt x="49396" y="74555"/>
                    <a:pt x="51878" y="74631"/>
                    <a:pt x="54582" y="74631"/>
                  </a:cubicBezTo>
                  <a:cubicBezTo>
                    <a:pt x="92931" y="74631"/>
                    <a:pt x="119995" y="64311"/>
                    <a:pt x="119995" y="38509"/>
                  </a:cubicBezTo>
                  <a:lnTo>
                    <a:pt x="119995" y="36971"/>
                  </a:lnTo>
                  <a:cubicBezTo>
                    <a:pt x="119883" y="10012"/>
                    <a:pt x="90450" y="0"/>
                    <a:pt x="47706" y="0"/>
                  </a:cubicBezTo>
                  <a:close/>
                </a:path>
              </a:pathLst>
            </a:custGeom>
            <a:solidFill>
              <a:srgbClr val="008774"/>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4" name="Google Shape;2014;p199"/>
            <p:cNvSpPr/>
            <p:nvPr/>
          </p:nvSpPr>
          <p:spPr>
            <a:xfrm>
              <a:off x="4278825" y="2482125"/>
              <a:ext cx="369300" cy="813900"/>
            </a:xfrm>
            <a:custGeom>
              <a:avLst/>
              <a:gdLst/>
              <a:ahLst/>
              <a:cxnLst/>
              <a:rect l="0" t="0" r="0" b="0"/>
              <a:pathLst>
                <a:path w="120000" h="120000" extrusionOk="0">
                  <a:moveTo>
                    <a:pt x="46038" y="3"/>
                  </a:moveTo>
                  <a:lnTo>
                    <a:pt x="0" y="2741"/>
                  </a:lnTo>
                  <a:lnTo>
                    <a:pt x="0" y="94751"/>
                  </a:lnTo>
                  <a:cubicBezTo>
                    <a:pt x="0" y="112209"/>
                    <a:pt x="19058" y="120000"/>
                    <a:pt x="61888" y="120000"/>
                  </a:cubicBezTo>
                  <a:lnTo>
                    <a:pt x="120000" y="120000"/>
                  </a:lnTo>
                  <a:lnTo>
                    <a:pt x="120000" y="104079"/>
                  </a:lnTo>
                  <a:lnTo>
                    <a:pt x="77170" y="104079"/>
                  </a:lnTo>
                  <a:cubicBezTo>
                    <a:pt x="58679" y="104079"/>
                    <a:pt x="46038" y="103736"/>
                    <a:pt x="46038" y="94751"/>
                  </a:cubicBezTo>
                  <a:lnTo>
                    <a:pt x="46038" y="37233"/>
                  </a:lnTo>
                  <a:lnTo>
                    <a:pt x="120000" y="37233"/>
                  </a:lnTo>
                  <a:lnTo>
                    <a:pt x="120000" y="21312"/>
                  </a:lnTo>
                  <a:lnTo>
                    <a:pt x="46038" y="21312"/>
                  </a:lnTo>
                  <a:lnTo>
                    <a:pt x="46038" y="3"/>
                  </a:lnTo>
                  <a:close/>
                </a:path>
              </a:pathLst>
            </a:custGeom>
            <a:solidFill>
              <a:srgbClr val="008774"/>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5" name="Google Shape;2015;p199"/>
            <p:cNvSpPr/>
            <p:nvPr/>
          </p:nvSpPr>
          <p:spPr>
            <a:xfrm>
              <a:off x="5652525" y="3180600"/>
              <a:ext cx="117900" cy="117300"/>
            </a:xfrm>
            <a:custGeom>
              <a:avLst/>
              <a:gdLst/>
              <a:ahLst/>
              <a:cxnLst/>
              <a:rect l="0" t="0" r="0" b="0"/>
              <a:pathLst>
                <a:path w="120000" h="120000" extrusionOk="0">
                  <a:moveTo>
                    <a:pt x="56755" y="32659"/>
                  </a:moveTo>
                  <a:cubicBezTo>
                    <a:pt x="69760" y="32659"/>
                    <a:pt x="75664" y="37416"/>
                    <a:pt x="75664" y="46342"/>
                  </a:cubicBezTo>
                  <a:cubicBezTo>
                    <a:pt x="75664" y="55242"/>
                    <a:pt x="69760" y="60588"/>
                    <a:pt x="58511" y="60588"/>
                  </a:cubicBezTo>
                  <a:lnTo>
                    <a:pt x="46116" y="60588"/>
                  </a:lnTo>
                  <a:lnTo>
                    <a:pt x="46116" y="32659"/>
                  </a:lnTo>
                  <a:close/>
                  <a:moveTo>
                    <a:pt x="40212" y="26726"/>
                  </a:moveTo>
                  <a:lnTo>
                    <a:pt x="40212" y="90869"/>
                  </a:lnTo>
                  <a:lnTo>
                    <a:pt x="47287" y="90869"/>
                  </a:lnTo>
                  <a:lnTo>
                    <a:pt x="47287" y="66521"/>
                  </a:lnTo>
                  <a:lnTo>
                    <a:pt x="62659" y="65933"/>
                  </a:lnTo>
                  <a:lnTo>
                    <a:pt x="78617" y="90869"/>
                  </a:lnTo>
                  <a:lnTo>
                    <a:pt x="86303" y="90869"/>
                  </a:lnTo>
                  <a:lnTo>
                    <a:pt x="69760" y="64143"/>
                  </a:lnTo>
                  <a:cubicBezTo>
                    <a:pt x="76835" y="61176"/>
                    <a:pt x="82765" y="55242"/>
                    <a:pt x="82765" y="45728"/>
                  </a:cubicBezTo>
                  <a:cubicBezTo>
                    <a:pt x="82765" y="33861"/>
                    <a:pt x="74494" y="26726"/>
                    <a:pt x="58511" y="26726"/>
                  </a:cubicBezTo>
                  <a:close/>
                  <a:moveTo>
                    <a:pt x="59707" y="7723"/>
                  </a:moveTo>
                  <a:cubicBezTo>
                    <a:pt x="88084" y="7723"/>
                    <a:pt x="110532" y="31483"/>
                    <a:pt x="110532" y="59411"/>
                  </a:cubicBezTo>
                  <a:cubicBezTo>
                    <a:pt x="110532" y="87314"/>
                    <a:pt x="88084" y="110485"/>
                    <a:pt x="59707" y="110485"/>
                  </a:cubicBezTo>
                  <a:cubicBezTo>
                    <a:pt x="31915" y="110485"/>
                    <a:pt x="8882" y="87314"/>
                    <a:pt x="8882" y="59411"/>
                  </a:cubicBezTo>
                  <a:cubicBezTo>
                    <a:pt x="8882" y="30895"/>
                    <a:pt x="31915" y="7723"/>
                    <a:pt x="59707" y="7723"/>
                  </a:cubicBezTo>
                  <a:close/>
                  <a:moveTo>
                    <a:pt x="59707" y="0"/>
                  </a:moveTo>
                  <a:cubicBezTo>
                    <a:pt x="26595" y="0"/>
                    <a:pt x="0" y="26726"/>
                    <a:pt x="0" y="60000"/>
                  </a:cubicBezTo>
                  <a:cubicBezTo>
                    <a:pt x="0" y="92659"/>
                    <a:pt x="26595" y="119974"/>
                    <a:pt x="59707" y="119974"/>
                  </a:cubicBezTo>
                  <a:cubicBezTo>
                    <a:pt x="93404" y="119974"/>
                    <a:pt x="120000" y="92659"/>
                    <a:pt x="120000" y="60000"/>
                  </a:cubicBezTo>
                  <a:cubicBezTo>
                    <a:pt x="120000" y="26726"/>
                    <a:pt x="93404" y="0"/>
                    <a:pt x="59707" y="0"/>
                  </a:cubicBezTo>
                  <a:close/>
                </a:path>
              </a:pathLst>
            </a:custGeom>
            <a:solidFill>
              <a:srgbClr val="008774"/>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016" name="Google Shape;2016;p199"/>
          <p:cNvSpPr txBox="1">
            <a:spLocks noGrp="1"/>
          </p:cNvSpPr>
          <p:nvPr>
            <p:ph type="body" idx="1"/>
          </p:nvPr>
        </p:nvSpPr>
        <p:spPr>
          <a:xfrm>
            <a:off x="915400" y="900400"/>
            <a:ext cx="7333200" cy="3769500"/>
          </a:xfrm>
          <a:prstGeom prst="rect">
            <a:avLst/>
          </a:prstGeom>
          <a:noFill/>
          <a:ln>
            <a:noFill/>
          </a:ln>
        </p:spPr>
        <p:txBody>
          <a:bodyPr spcFirstLastPara="1" wrap="square" lIns="68575" tIns="68575" rIns="68575" bIns="68575" anchor="t" anchorCtr="0"/>
          <a:lstStyle>
            <a:lvl1pPr marL="457200" marR="0" lvl="0" indent="-298450" algn="l" rtl="0">
              <a:lnSpc>
                <a:spcPct val="110000"/>
              </a:lnSpc>
              <a:spcBef>
                <a:spcPts val="0"/>
              </a:spcBef>
              <a:spcAft>
                <a:spcPts val="0"/>
              </a:spcAft>
              <a:buClr>
                <a:schemeClr val="dk1"/>
              </a:buClr>
              <a:buSzPts val="1100"/>
              <a:buFont typeface="Proxima Nova"/>
              <a:buChar char="●"/>
              <a:defRPr sz="1400" b="0" i="0" u="none" strike="noStrike" cap="none">
                <a:solidFill>
                  <a:schemeClr val="dk1"/>
                </a:solidFill>
                <a:latin typeface="Proxima Nova"/>
                <a:ea typeface="Proxima Nova"/>
                <a:cs typeface="Proxima Nova"/>
                <a:sym typeface="Proxima Nova"/>
              </a:defRPr>
            </a:lvl1pPr>
            <a:lvl2pPr marL="914400" marR="0" lvl="1" indent="-298450" algn="l" rtl="0">
              <a:lnSpc>
                <a:spcPct val="110000"/>
              </a:lnSpc>
              <a:spcBef>
                <a:spcPts val="1000"/>
              </a:spcBef>
              <a:spcAft>
                <a:spcPts val="0"/>
              </a:spcAft>
              <a:buClr>
                <a:schemeClr val="dk1"/>
              </a:buClr>
              <a:buSzPts val="1100"/>
              <a:buFont typeface="Proxima Nova"/>
              <a:buChar char="○"/>
              <a:defRPr sz="1400" b="0" i="0" u="none" strike="noStrike" cap="none">
                <a:solidFill>
                  <a:schemeClr val="dk1"/>
                </a:solidFill>
                <a:latin typeface="Proxima Nova"/>
                <a:ea typeface="Proxima Nova"/>
                <a:cs typeface="Proxima Nova"/>
                <a:sym typeface="Proxima Nova"/>
              </a:defRPr>
            </a:lvl2pPr>
            <a:lvl3pPr marL="1371600" marR="0" lvl="2" indent="-298450" algn="l" rtl="0">
              <a:lnSpc>
                <a:spcPct val="110000"/>
              </a:lnSpc>
              <a:spcBef>
                <a:spcPts val="1000"/>
              </a:spcBef>
              <a:spcAft>
                <a:spcPts val="0"/>
              </a:spcAft>
              <a:buClr>
                <a:schemeClr val="dk1"/>
              </a:buClr>
              <a:buSzPts val="1100"/>
              <a:buFont typeface="Proxima Nova"/>
              <a:buChar char="■"/>
              <a:defRPr sz="1400" b="0" i="0" u="none" strike="noStrike" cap="none">
                <a:solidFill>
                  <a:schemeClr val="dk1"/>
                </a:solidFill>
                <a:latin typeface="Proxima Nova"/>
                <a:ea typeface="Proxima Nova"/>
                <a:cs typeface="Proxima Nova"/>
                <a:sym typeface="Proxima Nova"/>
              </a:defRPr>
            </a:lvl3pPr>
            <a:lvl4pPr marL="1828800" marR="0" lvl="3" indent="-298450" algn="l" rtl="0">
              <a:lnSpc>
                <a:spcPct val="110000"/>
              </a:lnSpc>
              <a:spcBef>
                <a:spcPts val="1000"/>
              </a:spcBef>
              <a:spcAft>
                <a:spcPts val="0"/>
              </a:spcAft>
              <a:buClr>
                <a:schemeClr val="dk1"/>
              </a:buClr>
              <a:buSzPts val="1100"/>
              <a:buFont typeface="Proxima Nova"/>
              <a:buChar char="●"/>
              <a:defRPr sz="1400" b="0" i="0" u="none" strike="noStrike" cap="none">
                <a:solidFill>
                  <a:schemeClr val="dk1"/>
                </a:solidFill>
                <a:latin typeface="Proxima Nova"/>
                <a:ea typeface="Proxima Nova"/>
                <a:cs typeface="Proxima Nova"/>
                <a:sym typeface="Proxima Nova"/>
              </a:defRPr>
            </a:lvl4pPr>
            <a:lvl5pPr marL="2286000" marR="0" lvl="4" indent="-298450" algn="l" rtl="0">
              <a:lnSpc>
                <a:spcPct val="110000"/>
              </a:lnSpc>
              <a:spcBef>
                <a:spcPts val="1000"/>
              </a:spcBef>
              <a:spcAft>
                <a:spcPts val="0"/>
              </a:spcAft>
              <a:buClr>
                <a:schemeClr val="dk1"/>
              </a:buClr>
              <a:buSzPts val="1100"/>
              <a:buFont typeface="Proxima Nova"/>
              <a:buChar char="○"/>
              <a:defRPr sz="1400" b="0" i="0" u="none" strike="noStrike" cap="none">
                <a:solidFill>
                  <a:schemeClr val="dk1"/>
                </a:solidFill>
                <a:latin typeface="Proxima Nova"/>
                <a:ea typeface="Proxima Nova"/>
                <a:cs typeface="Proxima Nova"/>
                <a:sym typeface="Proxima Nova"/>
              </a:defRPr>
            </a:lvl5pPr>
            <a:lvl6pPr marL="2743200" marR="0" lvl="5" indent="-298450" algn="l" rtl="0">
              <a:lnSpc>
                <a:spcPct val="110000"/>
              </a:lnSpc>
              <a:spcBef>
                <a:spcPts val="1000"/>
              </a:spcBef>
              <a:spcAft>
                <a:spcPts val="0"/>
              </a:spcAft>
              <a:buClr>
                <a:schemeClr val="dk1"/>
              </a:buClr>
              <a:buSzPts val="1100"/>
              <a:buFont typeface="Proxima Nova"/>
              <a:buChar char="■"/>
              <a:defRPr sz="1400" b="0" i="0" u="none" strike="noStrike" cap="none">
                <a:solidFill>
                  <a:schemeClr val="dk1"/>
                </a:solidFill>
                <a:latin typeface="Proxima Nova"/>
                <a:ea typeface="Proxima Nova"/>
                <a:cs typeface="Proxima Nova"/>
                <a:sym typeface="Proxima Nova"/>
              </a:defRPr>
            </a:lvl6pPr>
            <a:lvl7pPr marL="3200400" marR="0" lvl="6" indent="-298450" algn="l" rtl="0">
              <a:lnSpc>
                <a:spcPct val="110000"/>
              </a:lnSpc>
              <a:spcBef>
                <a:spcPts val="1000"/>
              </a:spcBef>
              <a:spcAft>
                <a:spcPts val="0"/>
              </a:spcAft>
              <a:buClr>
                <a:schemeClr val="dk1"/>
              </a:buClr>
              <a:buSzPts val="1100"/>
              <a:buFont typeface="Proxima Nova"/>
              <a:buChar char="●"/>
              <a:defRPr sz="1400" b="0" i="0" u="none" strike="noStrike" cap="none">
                <a:solidFill>
                  <a:schemeClr val="dk1"/>
                </a:solidFill>
                <a:latin typeface="Proxima Nova"/>
                <a:ea typeface="Proxima Nova"/>
                <a:cs typeface="Proxima Nova"/>
                <a:sym typeface="Proxima Nova"/>
              </a:defRPr>
            </a:lvl7pPr>
            <a:lvl8pPr marL="3657600" marR="0" lvl="7" indent="-298450" algn="l" rtl="0">
              <a:lnSpc>
                <a:spcPct val="110000"/>
              </a:lnSpc>
              <a:spcBef>
                <a:spcPts val="1000"/>
              </a:spcBef>
              <a:spcAft>
                <a:spcPts val="0"/>
              </a:spcAft>
              <a:buClr>
                <a:schemeClr val="dk1"/>
              </a:buClr>
              <a:buSzPts val="1100"/>
              <a:buFont typeface="Proxima Nova"/>
              <a:buChar char="○"/>
              <a:defRPr sz="1400" b="0" i="0" u="none" strike="noStrike" cap="none">
                <a:solidFill>
                  <a:schemeClr val="dk1"/>
                </a:solidFill>
                <a:latin typeface="Proxima Nova"/>
                <a:ea typeface="Proxima Nova"/>
                <a:cs typeface="Proxima Nova"/>
                <a:sym typeface="Proxima Nova"/>
              </a:defRPr>
            </a:lvl8pPr>
            <a:lvl9pPr marL="4114800" marR="0" lvl="8" indent="-298450" algn="l" rtl="0">
              <a:lnSpc>
                <a:spcPct val="110000"/>
              </a:lnSpc>
              <a:spcBef>
                <a:spcPts val="1000"/>
              </a:spcBef>
              <a:spcAft>
                <a:spcPts val="1000"/>
              </a:spcAft>
              <a:buClr>
                <a:schemeClr val="dk1"/>
              </a:buClr>
              <a:buSzPts val="1100"/>
              <a:buFont typeface="Proxima Nova"/>
              <a:buChar char="■"/>
              <a:defRPr sz="1400" b="0" i="0" u="none" strike="noStrike" cap="none">
                <a:solidFill>
                  <a:schemeClr val="dk1"/>
                </a:solidFill>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800401855"/>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matchingName="1 – Divider 1">
  <p:cSld name="1 – Divider 1">
    <p:bg>
      <p:bgPr>
        <a:solidFill>
          <a:schemeClr val="lt2"/>
        </a:solidFill>
        <a:effectLst/>
      </p:bgPr>
    </p:bg>
    <p:spTree>
      <p:nvGrpSpPr>
        <p:cNvPr id="1" name="Shape 2017"/>
        <p:cNvGrpSpPr/>
        <p:nvPr/>
      </p:nvGrpSpPr>
      <p:grpSpPr>
        <a:xfrm>
          <a:off x="0" y="0"/>
          <a:ext cx="0" cy="0"/>
          <a:chOff x="0" y="0"/>
          <a:chExt cx="0" cy="0"/>
        </a:xfrm>
      </p:grpSpPr>
      <p:sp>
        <p:nvSpPr>
          <p:cNvPr id="2018" name="Google Shape;2018;p200"/>
          <p:cNvSpPr txBox="1">
            <a:spLocks noGrp="1"/>
          </p:cNvSpPr>
          <p:nvPr>
            <p:ph type="title"/>
          </p:nvPr>
        </p:nvSpPr>
        <p:spPr>
          <a:xfrm>
            <a:off x="668800" y="2365150"/>
            <a:ext cx="7796700" cy="1702500"/>
          </a:xfrm>
          <a:prstGeom prst="rect">
            <a:avLst/>
          </a:prstGeom>
          <a:noFill/>
          <a:ln>
            <a:noFill/>
          </a:ln>
        </p:spPr>
        <p:txBody>
          <a:bodyPr spcFirstLastPara="1" wrap="square" lIns="68575" tIns="68575" rIns="68575" bIns="68575" anchor="t" anchorCtr="0"/>
          <a:lstStyle>
            <a:lvl1pPr marR="0" lvl="0" algn="ctr" rtl="0">
              <a:lnSpc>
                <a:spcPct val="100000"/>
              </a:lnSpc>
              <a:spcBef>
                <a:spcPts val="0"/>
              </a:spcBef>
              <a:spcAft>
                <a:spcPts val="0"/>
              </a:spcAft>
              <a:buClr>
                <a:schemeClr val="dk1"/>
              </a:buClr>
              <a:buSzPts val="1100"/>
              <a:buFont typeface="Proxima Nova"/>
              <a:buNone/>
              <a:defRPr sz="4000" b="1"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9pPr>
          </a:lstStyle>
          <a:p>
            <a:endParaRPr/>
          </a:p>
        </p:txBody>
      </p:sp>
      <p:grpSp>
        <p:nvGrpSpPr>
          <p:cNvPr id="2019" name="Google Shape;2019;p200"/>
          <p:cNvGrpSpPr/>
          <p:nvPr/>
        </p:nvGrpSpPr>
        <p:grpSpPr>
          <a:xfrm>
            <a:off x="287525" y="4854555"/>
            <a:ext cx="634918" cy="148733"/>
            <a:chOff x="1841475" y="2392725"/>
            <a:chExt cx="3928950" cy="920375"/>
          </a:xfrm>
        </p:grpSpPr>
        <p:sp>
          <p:nvSpPr>
            <p:cNvPr id="2020" name="Google Shape;2020;p200"/>
            <p:cNvSpPr/>
            <p:nvPr/>
          </p:nvSpPr>
          <p:spPr>
            <a:xfrm>
              <a:off x="2574175" y="2392725"/>
              <a:ext cx="139800" cy="905100"/>
            </a:xfrm>
            <a:custGeom>
              <a:avLst/>
              <a:gdLst/>
              <a:ahLst/>
              <a:cxnLst/>
              <a:rect l="0" t="0" r="0" b="0"/>
              <a:pathLst>
                <a:path w="120000" h="120000" extrusionOk="0">
                  <a:moveTo>
                    <a:pt x="21" y="0"/>
                  </a:moveTo>
                  <a:lnTo>
                    <a:pt x="21" y="17933"/>
                  </a:lnTo>
                  <a:lnTo>
                    <a:pt x="119506" y="17933"/>
                  </a:lnTo>
                  <a:lnTo>
                    <a:pt x="119506" y="0"/>
                  </a:lnTo>
                  <a:close/>
                  <a:moveTo>
                    <a:pt x="21" y="31097"/>
                  </a:moveTo>
                  <a:lnTo>
                    <a:pt x="21" y="119996"/>
                  </a:lnTo>
                  <a:lnTo>
                    <a:pt x="120000" y="119996"/>
                  </a:lnTo>
                  <a:lnTo>
                    <a:pt x="120000" y="31097"/>
                  </a:lnTo>
                  <a:close/>
                </a:path>
              </a:pathLst>
            </a:custGeom>
            <a:solidFill>
              <a:srgbClr val="FFFFFF"/>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1" name="Google Shape;2021;p200"/>
            <p:cNvSpPr/>
            <p:nvPr/>
          </p:nvSpPr>
          <p:spPr>
            <a:xfrm>
              <a:off x="2816875" y="2626700"/>
              <a:ext cx="703800" cy="686400"/>
            </a:xfrm>
            <a:custGeom>
              <a:avLst/>
              <a:gdLst/>
              <a:ahLst/>
              <a:cxnLst/>
              <a:rect l="0" t="0" r="0" b="0"/>
              <a:pathLst>
                <a:path w="120000" h="120000" extrusionOk="0">
                  <a:moveTo>
                    <a:pt x="0" y="0"/>
                  </a:moveTo>
                  <a:lnTo>
                    <a:pt x="0" y="17262"/>
                  </a:lnTo>
                  <a:lnTo>
                    <a:pt x="11088" y="17262"/>
                  </a:lnTo>
                  <a:lnTo>
                    <a:pt x="38713" y="101417"/>
                  </a:lnTo>
                  <a:cubicBezTo>
                    <a:pt x="43070" y="114312"/>
                    <a:pt x="50395" y="119995"/>
                    <a:pt x="62673" y="119995"/>
                  </a:cubicBezTo>
                  <a:cubicBezTo>
                    <a:pt x="70892" y="119995"/>
                    <a:pt x="81089" y="117967"/>
                    <a:pt x="86832" y="101417"/>
                  </a:cubicBezTo>
                  <a:lnTo>
                    <a:pt x="120000" y="0"/>
                  </a:lnTo>
                  <a:lnTo>
                    <a:pt x="97128" y="0"/>
                  </a:lnTo>
                  <a:lnTo>
                    <a:pt x="68117" y="94108"/>
                  </a:lnTo>
                  <a:cubicBezTo>
                    <a:pt x="67029" y="98169"/>
                    <a:pt x="66237" y="100604"/>
                    <a:pt x="62673" y="100604"/>
                  </a:cubicBezTo>
                  <a:cubicBezTo>
                    <a:pt x="59207" y="100604"/>
                    <a:pt x="58418" y="98169"/>
                    <a:pt x="57228" y="94108"/>
                  </a:cubicBezTo>
                  <a:lnTo>
                    <a:pt x="28614" y="0"/>
                  </a:lnTo>
                  <a:close/>
                </a:path>
              </a:pathLst>
            </a:custGeom>
            <a:solidFill>
              <a:srgbClr val="FFFFFF"/>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2" name="Google Shape;2022;p200"/>
            <p:cNvSpPr/>
            <p:nvPr/>
          </p:nvSpPr>
          <p:spPr>
            <a:xfrm>
              <a:off x="3557125" y="2626700"/>
              <a:ext cx="615000" cy="685800"/>
            </a:xfrm>
            <a:custGeom>
              <a:avLst/>
              <a:gdLst/>
              <a:ahLst/>
              <a:cxnLst/>
              <a:rect l="0" t="0" r="0" b="0"/>
              <a:pathLst>
                <a:path w="120000" h="120000" extrusionOk="0">
                  <a:moveTo>
                    <a:pt x="60058" y="19407"/>
                  </a:moveTo>
                  <a:cubicBezTo>
                    <a:pt x="81359" y="19407"/>
                    <a:pt x="94390" y="33736"/>
                    <a:pt x="94390" y="50908"/>
                  </a:cubicBezTo>
                  <a:lnTo>
                    <a:pt x="94390" y="69297"/>
                  </a:lnTo>
                  <a:cubicBezTo>
                    <a:pt x="94390" y="86469"/>
                    <a:pt x="81247" y="100797"/>
                    <a:pt x="60058" y="100797"/>
                  </a:cubicBezTo>
                  <a:cubicBezTo>
                    <a:pt x="38303" y="100797"/>
                    <a:pt x="25838" y="86469"/>
                    <a:pt x="25950" y="69297"/>
                  </a:cubicBezTo>
                  <a:lnTo>
                    <a:pt x="25950" y="50908"/>
                  </a:lnTo>
                  <a:cubicBezTo>
                    <a:pt x="25950" y="33736"/>
                    <a:pt x="37737" y="19407"/>
                    <a:pt x="60058" y="19407"/>
                  </a:cubicBezTo>
                  <a:close/>
                  <a:moveTo>
                    <a:pt x="60058" y="0"/>
                  </a:moveTo>
                  <a:cubicBezTo>
                    <a:pt x="24818" y="0"/>
                    <a:pt x="4" y="20934"/>
                    <a:pt x="229" y="50803"/>
                  </a:cubicBezTo>
                  <a:lnTo>
                    <a:pt x="229" y="69196"/>
                  </a:lnTo>
                  <a:cubicBezTo>
                    <a:pt x="229" y="99069"/>
                    <a:pt x="24818" y="120000"/>
                    <a:pt x="60058" y="120000"/>
                  </a:cubicBezTo>
                  <a:cubicBezTo>
                    <a:pt x="95410" y="120000"/>
                    <a:pt x="119995" y="99069"/>
                    <a:pt x="119995" y="69196"/>
                  </a:cubicBezTo>
                  <a:lnTo>
                    <a:pt x="119995" y="50803"/>
                  </a:lnTo>
                  <a:cubicBezTo>
                    <a:pt x="119995" y="20934"/>
                    <a:pt x="95410" y="0"/>
                    <a:pt x="60058" y="0"/>
                  </a:cubicBezTo>
                  <a:close/>
                </a:path>
              </a:pathLst>
            </a:custGeom>
            <a:solidFill>
              <a:srgbClr val="FFFFFF"/>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3" name="Google Shape;2023;p200"/>
            <p:cNvSpPr/>
            <p:nvPr/>
          </p:nvSpPr>
          <p:spPr>
            <a:xfrm>
              <a:off x="4732275" y="2617400"/>
              <a:ext cx="582300" cy="679800"/>
            </a:xfrm>
            <a:custGeom>
              <a:avLst/>
              <a:gdLst/>
              <a:ahLst/>
              <a:cxnLst/>
              <a:rect l="0" t="0" r="0" b="0"/>
              <a:pathLst>
                <a:path w="120000" h="120000" extrusionOk="0">
                  <a:moveTo>
                    <a:pt x="61375" y="4"/>
                  </a:moveTo>
                  <a:cubicBezTo>
                    <a:pt x="23449" y="4"/>
                    <a:pt x="0" y="20499"/>
                    <a:pt x="0" y="53392"/>
                  </a:cubicBezTo>
                  <a:lnTo>
                    <a:pt x="0" y="66302"/>
                  </a:lnTo>
                  <a:cubicBezTo>
                    <a:pt x="0" y="99196"/>
                    <a:pt x="23449" y="119995"/>
                    <a:pt x="61375" y="119995"/>
                  </a:cubicBezTo>
                  <a:cubicBezTo>
                    <a:pt x="62215" y="119995"/>
                    <a:pt x="68912" y="119995"/>
                    <a:pt x="71905" y="119691"/>
                  </a:cubicBezTo>
                  <a:lnTo>
                    <a:pt x="71905" y="99911"/>
                  </a:lnTo>
                  <a:cubicBezTo>
                    <a:pt x="70710" y="99911"/>
                    <a:pt x="62096" y="100118"/>
                    <a:pt x="61375" y="100118"/>
                  </a:cubicBezTo>
                  <a:cubicBezTo>
                    <a:pt x="40676" y="100118"/>
                    <a:pt x="26921" y="86590"/>
                    <a:pt x="26921" y="66302"/>
                  </a:cubicBezTo>
                  <a:lnTo>
                    <a:pt x="26921" y="53392"/>
                  </a:lnTo>
                  <a:cubicBezTo>
                    <a:pt x="26921" y="33100"/>
                    <a:pt x="40800" y="19577"/>
                    <a:pt x="61375" y="19577"/>
                  </a:cubicBezTo>
                  <a:cubicBezTo>
                    <a:pt x="70586" y="19577"/>
                    <a:pt x="84706" y="20190"/>
                    <a:pt x="89611" y="21112"/>
                  </a:cubicBezTo>
                  <a:lnTo>
                    <a:pt x="91048" y="21315"/>
                  </a:lnTo>
                  <a:lnTo>
                    <a:pt x="91048" y="119995"/>
                  </a:lnTo>
                  <a:lnTo>
                    <a:pt x="119881" y="119995"/>
                  </a:lnTo>
                  <a:lnTo>
                    <a:pt x="119881" y="9428"/>
                  </a:lnTo>
                  <a:cubicBezTo>
                    <a:pt x="120000" y="7381"/>
                    <a:pt x="120000" y="6662"/>
                    <a:pt x="114735" y="5435"/>
                  </a:cubicBezTo>
                  <a:cubicBezTo>
                    <a:pt x="100377" y="2259"/>
                    <a:pt x="77886" y="4"/>
                    <a:pt x="61375" y="4"/>
                  </a:cubicBezTo>
                  <a:close/>
                </a:path>
              </a:pathLst>
            </a:custGeom>
            <a:solidFill>
              <a:srgbClr val="FFFFFF"/>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4" name="Google Shape;2024;p200"/>
            <p:cNvSpPr/>
            <p:nvPr/>
          </p:nvSpPr>
          <p:spPr>
            <a:xfrm>
              <a:off x="5448725" y="2392725"/>
              <a:ext cx="139800" cy="905100"/>
            </a:xfrm>
            <a:custGeom>
              <a:avLst/>
              <a:gdLst/>
              <a:ahLst/>
              <a:cxnLst/>
              <a:rect l="0" t="0" r="0" b="0"/>
              <a:pathLst>
                <a:path w="120000" h="120000" extrusionOk="0">
                  <a:moveTo>
                    <a:pt x="21" y="0"/>
                  </a:moveTo>
                  <a:lnTo>
                    <a:pt x="21" y="119996"/>
                  </a:lnTo>
                  <a:lnTo>
                    <a:pt x="120000" y="119996"/>
                  </a:lnTo>
                  <a:lnTo>
                    <a:pt x="120000" y="0"/>
                  </a:lnTo>
                  <a:close/>
                </a:path>
              </a:pathLst>
            </a:custGeom>
            <a:solidFill>
              <a:srgbClr val="FFFFFF"/>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5" name="Google Shape;2025;p200"/>
            <p:cNvSpPr/>
            <p:nvPr/>
          </p:nvSpPr>
          <p:spPr>
            <a:xfrm>
              <a:off x="1841475" y="2392725"/>
              <a:ext cx="617700" cy="904500"/>
            </a:xfrm>
            <a:custGeom>
              <a:avLst/>
              <a:gdLst/>
              <a:ahLst/>
              <a:cxnLst/>
              <a:rect l="0" t="0" r="0" b="0"/>
              <a:pathLst>
                <a:path w="120000" h="120000" extrusionOk="0">
                  <a:moveTo>
                    <a:pt x="0" y="0"/>
                  </a:moveTo>
                  <a:lnTo>
                    <a:pt x="0" y="119996"/>
                  </a:lnTo>
                  <a:lnTo>
                    <a:pt x="28194" y="119996"/>
                  </a:lnTo>
                  <a:lnTo>
                    <a:pt x="28194" y="16714"/>
                  </a:lnTo>
                  <a:lnTo>
                    <a:pt x="44773" y="16714"/>
                  </a:lnTo>
                  <a:cubicBezTo>
                    <a:pt x="48270" y="16714"/>
                    <a:pt x="51203" y="16790"/>
                    <a:pt x="54359" y="16867"/>
                  </a:cubicBezTo>
                  <a:cubicBezTo>
                    <a:pt x="78834" y="17175"/>
                    <a:pt x="90785" y="23798"/>
                    <a:pt x="90785" y="36815"/>
                  </a:cubicBezTo>
                  <a:lnTo>
                    <a:pt x="90785" y="38281"/>
                  </a:lnTo>
                  <a:cubicBezTo>
                    <a:pt x="90785" y="50292"/>
                    <a:pt x="81087" y="58305"/>
                    <a:pt x="54471" y="58305"/>
                  </a:cubicBezTo>
                  <a:lnTo>
                    <a:pt x="46580" y="58305"/>
                  </a:lnTo>
                  <a:lnTo>
                    <a:pt x="46580" y="74479"/>
                  </a:lnTo>
                  <a:cubicBezTo>
                    <a:pt x="49396" y="74555"/>
                    <a:pt x="51878" y="74631"/>
                    <a:pt x="54582" y="74631"/>
                  </a:cubicBezTo>
                  <a:cubicBezTo>
                    <a:pt x="92931" y="74631"/>
                    <a:pt x="119995" y="64311"/>
                    <a:pt x="119995" y="38509"/>
                  </a:cubicBezTo>
                  <a:lnTo>
                    <a:pt x="119995" y="36971"/>
                  </a:lnTo>
                  <a:cubicBezTo>
                    <a:pt x="119883" y="10012"/>
                    <a:pt x="90450" y="0"/>
                    <a:pt x="47706" y="0"/>
                  </a:cubicBezTo>
                  <a:close/>
                </a:path>
              </a:pathLst>
            </a:custGeom>
            <a:solidFill>
              <a:srgbClr val="FFFFFF"/>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6" name="Google Shape;2026;p200"/>
            <p:cNvSpPr/>
            <p:nvPr/>
          </p:nvSpPr>
          <p:spPr>
            <a:xfrm>
              <a:off x="4278825" y="2482125"/>
              <a:ext cx="369300" cy="813900"/>
            </a:xfrm>
            <a:custGeom>
              <a:avLst/>
              <a:gdLst/>
              <a:ahLst/>
              <a:cxnLst/>
              <a:rect l="0" t="0" r="0" b="0"/>
              <a:pathLst>
                <a:path w="120000" h="120000" extrusionOk="0">
                  <a:moveTo>
                    <a:pt x="46038" y="3"/>
                  </a:moveTo>
                  <a:lnTo>
                    <a:pt x="0" y="2741"/>
                  </a:lnTo>
                  <a:lnTo>
                    <a:pt x="0" y="94751"/>
                  </a:lnTo>
                  <a:cubicBezTo>
                    <a:pt x="0" y="112209"/>
                    <a:pt x="19058" y="120000"/>
                    <a:pt x="61888" y="120000"/>
                  </a:cubicBezTo>
                  <a:lnTo>
                    <a:pt x="120000" y="120000"/>
                  </a:lnTo>
                  <a:lnTo>
                    <a:pt x="120000" y="104079"/>
                  </a:lnTo>
                  <a:lnTo>
                    <a:pt x="77170" y="104079"/>
                  </a:lnTo>
                  <a:cubicBezTo>
                    <a:pt x="58679" y="104079"/>
                    <a:pt x="46038" y="103736"/>
                    <a:pt x="46038" y="94751"/>
                  </a:cubicBezTo>
                  <a:lnTo>
                    <a:pt x="46038" y="37233"/>
                  </a:lnTo>
                  <a:lnTo>
                    <a:pt x="120000" y="37233"/>
                  </a:lnTo>
                  <a:lnTo>
                    <a:pt x="120000" y="21312"/>
                  </a:lnTo>
                  <a:lnTo>
                    <a:pt x="46038" y="21312"/>
                  </a:lnTo>
                  <a:lnTo>
                    <a:pt x="46038" y="3"/>
                  </a:lnTo>
                  <a:close/>
                </a:path>
              </a:pathLst>
            </a:custGeom>
            <a:solidFill>
              <a:srgbClr val="FFFFFF"/>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7" name="Google Shape;2027;p200"/>
            <p:cNvSpPr/>
            <p:nvPr/>
          </p:nvSpPr>
          <p:spPr>
            <a:xfrm>
              <a:off x="5652525" y="3180600"/>
              <a:ext cx="117900" cy="117300"/>
            </a:xfrm>
            <a:custGeom>
              <a:avLst/>
              <a:gdLst/>
              <a:ahLst/>
              <a:cxnLst/>
              <a:rect l="0" t="0" r="0" b="0"/>
              <a:pathLst>
                <a:path w="120000" h="120000" extrusionOk="0">
                  <a:moveTo>
                    <a:pt x="56755" y="32659"/>
                  </a:moveTo>
                  <a:cubicBezTo>
                    <a:pt x="69760" y="32659"/>
                    <a:pt x="75664" y="37416"/>
                    <a:pt x="75664" y="46342"/>
                  </a:cubicBezTo>
                  <a:cubicBezTo>
                    <a:pt x="75664" y="55242"/>
                    <a:pt x="69760" y="60588"/>
                    <a:pt x="58511" y="60588"/>
                  </a:cubicBezTo>
                  <a:lnTo>
                    <a:pt x="46116" y="60588"/>
                  </a:lnTo>
                  <a:lnTo>
                    <a:pt x="46116" y="32659"/>
                  </a:lnTo>
                  <a:close/>
                  <a:moveTo>
                    <a:pt x="40212" y="26726"/>
                  </a:moveTo>
                  <a:lnTo>
                    <a:pt x="40212" y="90869"/>
                  </a:lnTo>
                  <a:lnTo>
                    <a:pt x="47287" y="90869"/>
                  </a:lnTo>
                  <a:lnTo>
                    <a:pt x="47287" y="66521"/>
                  </a:lnTo>
                  <a:lnTo>
                    <a:pt x="62659" y="65933"/>
                  </a:lnTo>
                  <a:lnTo>
                    <a:pt x="78617" y="90869"/>
                  </a:lnTo>
                  <a:lnTo>
                    <a:pt x="86303" y="90869"/>
                  </a:lnTo>
                  <a:lnTo>
                    <a:pt x="69760" y="64143"/>
                  </a:lnTo>
                  <a:cubicBezTo>
                    <a:pt x="76835" y="61176"/>
                    <a:pt x="82765" y="55242"/>
                    <a:pt x="82765" y="45728"/>
                  </a:cubicBezTo>
                  <a:cubicBezTo>
                    <a:pt x="82765" y="33861"/>
                    <a:pt x="74494" y="26726"/>
                    <a:pt x="58511" y="26726"/>
                  </a:cubicBezTo>
                  <a:close/>
                  <a:moveTo>
                    <a:pt x="59707" y="7723"/>
                  </a:moveTo>
                  <a:cubicBezTo>
                    <a:pt x="88084" y="7723"/>
                    <a:pt x="110532" y="31483"/>
                    <a:pt x="110532" y="59411"/>
                  </a:cubicBezTo>
                  <a:cubicBezTo>
                    <a:pt x="110532" y="87314"/>
                    <a:pt x="88084" y="110485"/>
                    <a:pt x="59707" y="110485"/>
                  </a:cubicBezTo>
                  <a:cubicBezTo>
                    <a:pt x="31915" y="110485"/>
                    <a:pt x="8882" y="87314"/>
                    <a:pt x="8882" y="59411"/>
                  </a:cubicBezTo>
                  <a:cubicBezTo>
                    <a:pt x="8882" y="30895"/>
                    <a:pt x="31915" y="7723"/>
                    <a:pt x="59707" y="7723"/>
                  </a:cubicBezTo>
                  <a:close/>
                  <a:moveTo>
                    <a:pt x="59707" y="0"/>
                  </a:moveTo>
                  <a:cubicBezTo>
                    <a:pt x="26595" y="0"/>
                    <a:pt x="0" y="26726"/>
                    <a:pt x="0" y="60000"/>
                  </a:cubicBezTo>
                  <a:cubicBezTo>
                    <a:pt x="0" y="92659"/>
                    <a:pt x="26595" y="119974"/>
                    <a:pt x="59707" y="119974"/>
                  </a:cubicBezTo>
                  <a:cubicBezTo>
                    <a:pt x="93404" y="119974"/>
                    <a:pt x="120000" y="92659"/>
                    <a:pt x="120000" y="60000"/>
                  </a:cubicBezTo>
                  <a:cubicBezTo>
                    <a:pt x="120000" y="26726"/>
                    <a:pt x="93404" y="0"/>
                    <a:pt x="59707" y="0"/>
                  </a:cubicBezTo>
                  <a:close/>
                </a:path>
              </a:pathLst>
            </a:custGeom>
            <a:solidFill>
              <a:srgbClr val="FFFFFF"/>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cxnSp>
        <p:nvCxnSpPr>
          <p:cNvPr id="2028" name="Google Shape;2028;p200"/>
          <p:cNvCxnSpPr/>
          <p:nvPr/>
        </p:nvCxnSpPr>
        <p:spPr>
          <a:xfrm rot="10800000">
            <a:off x="4309650" y="2255484"/>
            <a:ext cx="524700" cy="0"/>
          </a:xfrm>
          <a:prstGeom prst="straightConnector1">
            <a:avLst/>
          </a:prstGeom>
          <a:noFill/>
          <a:ln w="28575" cap="flat" cmpd="sng">
            <a:solidFill>
              <a:schemeClr val="accent6"/>
            </a:solidFill>
            <a:prstDash val="solid"/>
            <a:round/>
            <a:headEnd type="none" w="sm" len="sm"/>
            <a:tailEnd type="none" w="sm" len="sm"/>
          </a:ln>
        </p:spPr>
      </p:cxnSp>
      <p:sp>
        <p:nvSpPr>
          <p:cNvPr id="2029" name="Google Shape;2029;p200"/>
          <p:cNvSpPr txBox="1">
            <a:spLocks noGrp="1"/>
          </p:cNvSpPr>
          <p:nvPr>
            <p:ph type="subTitle" idx="1"/>
          </p:nvPr>
        </p:nvSpPr>
        <p:spPr>
          <a:xfrm>
            <a:off x="1740900" y="1801250"/>
            <a:ext cx="5662200" cy="377400"/>
          </a:xfrm>
          <a:prstGeom prst="rect">
            <a:avLst/>
          </a:prstGeom>
          <a:noFill/>
          <a:ln>
            <a:noFill/>
          </a:ln>
        </p:spPr>
        <p:txBody>
          <a:bodyPr spcFirstLastPara="1" wrap="square" lIns="68575" tIns="68575" rIns="68575" bIns="68575" anchor="b" anchorCtr="0"/>
          <a:lstStyle>
            <a:lvl1pPr marR="0" lvl="0" algn="ctr" rtl="0">
              <a:lnSpc>
                <a:spcPct val="110000"/>
              </a:lnSpc>
              <a:spcBef>
                <a:spcPts val="0"/>
              </a:spcBef>
              <a:spcAft>
                <a:spcPts val="0"/>
              </a:spcAft>
              <a:buClr>
                <a:srgbClr val="FFFFFF"/>
              </a:buClr>
              <a:buSzPts val="1100"/>
              <a:buFont typeface="Proxima Nova"/>
              <a:buNone/>
              <a:defRPr sz="1200" b="1" i="0" u="none" strike="noStrike" cap="none">
                <a:solidFill>
                  <a:srgbClr val="FFFFFF"/>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1169717635"/>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matchingName="B – Design Grid 1">
  <p:cSld name="B – Design Grid 1">
    <p:spTree>
      <p:nvGrpSpPr>
        <p:cNvPr id="1" name="Shape 2030"/>
        <p:cNvGrpSpPr/>
        <p:nvPr/>
      </p:nvGrpSpPr>
      <p:grpSpPr>
        <a:xfrm>
          <a:off x="0" y="0"/>
          <a:ext cx="0" cy="0"/>
          <a:chOff x="0" y="0"/>
          <a:chExt cx="0" cy="0"/>
        </a:xfrm>
      </p:grpSpPr>
      <p:pic>
        <p:nvPicPr>
          <p:cNvPr id="2031" name="Google Shape;2031;p201"/>
          <p:cNvPicPr preferRelativeResize="0"/>
          <p:nvPr/>
        </p:nvPicPr>
        <p:blipFill rotWithShape="1">
          <a:blip r:embed="rId2">
            <a:alphaModFix/>
          </a:blip>
          <a:srcRect/>
          <a:stretch/>
        </p:blipFill>
        <p:spPr>
          <a:xfrm>
            <a:off x="0" y="1"/>
            <a:ext cx="9144000" cy="5122487"/>
          </a:xfrm>
          <a:prstGeom prst="rect">
            <a:avLst/>
          </a:prstGeom>
          <a:noFill/>
          <a:ln>
            <a:noFill/>
          </a:ln>
        </p:spPr>
      </p:pic>
      <p:sp>
        <p:nvSpPr>
          <p:cNvPr id="2032" name="Google Shape;2032;p201"/>
          <p:cNvSpPr txBox="1">
            <a:spLocks noGrp="1"/>
          </p:cNvSpPr>
          <p:nvPr>
            <p:ph type="title"/>
          </p:nvPr>
        </p:nvSpPr>
        <p:spPr>
          <a:xfrm>
            <a:off x="192475" y="151275"/>
            <a:ext cx="8663100" cy="393900"/>
          </a:xfrm>
          <a:prstGeom prst="rect">
            <a:avLst/>
          </a:prstGeom>
          <a:noFill/>
          <a:ln>
            <a:noFill/>
          </a:ln>
        </p:spPr>
        <p:txBody>
          <a:bodyPr spcFirstLastPara="1" wrap="square" lIns="68575" tIns="68575" rIns="68575" bIns="68575" anchor="t" anchorCtr="0"/>
          <a:lstStyle>
            <a:lvl1pPr marR="0" lvl="0" algn="l" rtl="0">
              <a:lnSpc>
                <a:spcPct val="100000"/>
              </a:lnSpc>
              <a:spcBef>
                <a:spcPts val="0"/>
              </a:spcBef>
              <a:spcAft>
                <a:spcPts val="0"/>
              </a:spcAft>
              <a:buClr>
                <a:schemeClr val="dk1"/>
              </a:buClr>
              <a:buSzPts val="1100"/>
              <a:buFont typeface="Proxima Nova"/>
              <a:buNone/>
              <a:defRPr sz="2500" b="1"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9pPr>
          </a:lstStyle>
          <a:p>
            <a:endParaRPr/>
          </a:p>
        </p:txBody>
      </p:sp>
      <p:grpSp>
        <p:nvGrpSpPr>
          <p:cNvPr id="2033" name="Google Shape;2033;p201"/>
          <p:cNvGrpSpPr/>
          <p:nvPr/>
        </p:nvGrpSpPr>
        <p:grpSpPr>
          <a:xfrm>
            <a:off x="287525" y="4854555"/>
            <a:ext cx="634918" cy="148733"/>
            <a:chOff x="1841475" y="2392725"/>
            <a:chExt cx="3928950" cy="920375"/>
          </a:xfrm>
        </p:grpSpPr>
        <p:sp>
          <p:nvSpPr>
            <p:cNvPr id="2034" name="Google Shape;2034;p201"/>
            <p:cNvSpPr/>
            <p:nvPr/>
          </p:nvSpPr>
          <p:spPr>
            <a:xfrm>
              <a:off x="2574175" y="2392725"/>
              <a:ext cx="139800" cy="905100"/>
            </a:xfrm>
            <a:custGeom>
              <a:avLst/>
              <a:gdLst/>
              <a:ahLst/>
              <a:cxnLst/>
              <a:rect l="0" t="0" r="0" b="0"/>
              <a:pathLst>
                <a:path w="120000" h="120000" extrusionOk="0">
                  <a:moveTo>
                    <a:pt x="21" y="0"/>
                  </a:moveTo>
                  <a:lnTo>
                    <a:pt x="21" y="17933"/>
                  </a:lnTo>
                  <a:lnTo>
                    <a:pt x="119506" y="17933"/>
                  </a:lnTo>
                  <a:lnTo>
                    <a:pt x="119506" y="0"/>
                  </a:lnTo>
                  <a:close/>
                  <a:moveTo>
                    <a:pt x="21" y="31097"/>
                  </a:moveTo>
                  <a:lnTo>
                    <a:pt x="21" y="119996"/>
                  </a:lnTo>
                  <a:lnTo>
                    <a:pt x="120000" y="119996"/>
                  </a:lnTo>
                  <a:lnTo>
                    <a:pt x="120000" y="31097"/>
                  </a:lnTo>
                  <a:close/>
                </a:path>
              </a:pathLst>
            </a:custGeom>
            <a:solidFill>
              <a:srgbClr val="008774"/>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5" name="Google Shape;2035;p201"/>
            <p:cNvSpPr/>
            <p:nvPr/>
          </p:nvSpPr>
          <p:spPr>
            <a:xfrm>
              <a:off x="2816875" y="2626700"/>
              <a:ext cx="703800" cy="686400"/>
            </a:xfrm>
            <a:custGeom>
              <a:avLst/>
              <a:gdLst/>
              <a:ahLst/>
              <a:cxnLst/>
              <a:rect l="0" t="0" r="0" b="0"/>
              <a:pathLst>
                <a:path w="120000" h="120000" extrusionOk="0">
                  <a:moveTo>
                    <a:pt x="0" y="0"/>
                  </a:moveTo>
                  <a:lnTo>
                    <a:pt x="0" y="17262"/>
                  </a:lnTo>
                  <a:lnTo>
                    <a:pt x="11088" y="17262"/>
                  </a:lnTo>
                  <a:lnTo>
                    <a:pt x="38713" y="101417"/>
                  </a:lnTo>
                  <a:cubicBezTo>
                    <a:pt x="43070" y="114312"/>
                    <a:pt x="50395" y="119995"/>
                    <a:pt x="62673" y="119995"/>
                  </a:cubicBezTo>
                  <a:cubicBezTo>
                    <a:pt x="70892" y="119995"/>
                    <a:pt x="81089" y="117967"/>
                    <a:pt x="86832" y="101417"/>
                  </a:cubicBezTo>
                  <a:lnTo>
                    <a:pt x="120000" y="0"/>
                  </a:lnTo>
                  <a:lnTo>
                    <a:pt x="97128" y="0"/>
                  </a:lnTo>
                  <a:lnTo>
                    <a:pt x="68117" y="94108"/>
                  </a:lnTo>
                  <a:cubicBezTo>
                    <a:pt x="67029" y="98169"/>
                    <a:pt x="66237" y="100604"/>
                    <a:pt x="62673" y="100604"/>
                  </a:cubicBezTo>
                  <a:cubicBezTo>
                    <a:pt x="59207" y="100604"/>
                    <a:pt x="58418" y="98169"/>
                    <a:pt x="57228" y="94108"/>
                  </a:cubicBezTo>
                  <a:lnTo>
                    <a:pt x="28614" y="0"/>
                  </a:lnTo>
                  <a:close/>
                </a:path>
              </a:pathLst>
            </a:custGeom>
            <a:solidFill>
              <a:srgbClr val="008774"/>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6" name="Google Shape;2036;p201"/>
            <p:cNvSpPr/>
            <p:nvPr/>
          </p:nvSpPr>
          <p:spPr>
            <a:xfrm>
              <a:off x="3557125" y="2626700"/>
              <a:ext cx="615000" cy="685800"/>
            </a:xfrm>
            <a:custGeom>
              <a:avLst/>
              <a:gdLst/>
              <a:ahLst/>
              <a:cxnLst/>
              <a:rect l="0" t="0" r="0" b="0"/>
              <a:pathLst>
                <a:path w="120000" h="120000" extrusionOk="0">
                  <a:moveTo>
                    <a:pt x="60058" y="19407"/>
                  </a:moveTo>
                  <a:cubicBezTo>
                    <a:pt x="81359" y="19407"/>
                    <a:pt x="94390" y="33736"/>
                    <a:pt x="94390" y="50908"/>
                  </a:cubicBezTo>
                  <a:lnTo>
                    <a:pt x="94390" y="69297"/>
                  </a:lnTo>
                  <a:cubicBezTo>
                    <a:pt x="94390" y="86469"/>
                    <a:pt x="81247" y="100797"/>
                    <a:pt x="60058" y="100797"/>
                  </a:cubicBezTo>
                  <a:cubicBezTo>
                    <a:pt x="38303" y="100797"/>
                    <a:pt x="25838" y="86469"/>
                    <a:pt x="25950" y="69297"/>
                  </a:cubicBezTo>
                  <a:lnTo>
                    <a:pt x="25950" y="50908"/>
                  </a:lnTo>
                  <a:cubicBezTo>
                    <a:pt x="25950" y="33736"/>
                    <a:pt x="37737" y="19407"/>
                    <a:pt x="60058" y="19407"/>
                  </a:cubicBezTo>
                  <a:close/>
                  <a:moveTo>
                    <a:pt x="60058" y="0"/>
                  </a:moveTo>
                  <a:cubicBezTo>
                    <a:pt x="24818" y="0"/>
                    <a:pt x="4" y="20934"/>
                    <a:pt x="229" y="50803"/>
                  </a:cubicBezTo>
                  <a:lnTo>
                    <a:pt x="229" y="69196"/>
                  </a:lnTo>
                  <a:cubicBezTo>
                    <a:pt x="229" y="99069"/>
                    <a:pt x="24818" y="120000"/>
                    <a:pt x="60058" y="120000"/>
                  </a:cubicBezTo>
                  <a:cubicBezTo>
                    <a:pt x="95410" y="120000"/>
                    <a:pt x="119995" y="99069"/>
                    <a:pt x="119995" y="69196"/>
                  </a:cubicBezTo>
                  <a:lnTo>
                    <a:pt x="119995" y="50803"/>
                  </a:lnTo>
                  <a:cubicBezTo>
                    <a:pt x="119995" y="20934"/>
                    <a:pt x="95410" y="0"/>
                    <a:pt x="60058" y="0"/>
                  </a:cubicBezTo>
                  <a:close/>
                </a:path>
              </a:pathLst>
            </a:custGeom>
            <a:solidFill>
              <a:srgbClr val="008774"/>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7" name="Google Shape;2037;p201"/>
            <p:cNvSpPr/>
            <p:nvPr/>
          </p:nvSpPr>
          <p:spPr>
            <a:xfrm>
              <a:off x="4732275" y="2617400"/>
              <a:ext cx="582300" cy="679800"/>
            </a:xfrm>
            <a:custGeom>
              <a:avLst/>
              <a:gdLst/>
              <a:ahLst/>
              <a:cxnLst/>
              <a:rect l="0" t="0" r="0" b="0"/>
              <a:pathLst>
                <a:path w="120000" h="120000" extrusionOk="0">
                  <a:moveTo>
                    <a:pt x="61375" y="4"/>
                  </a:moveTo>
                  <a:cubicBezTo>
                    <a:pt x="23449" y="4"/>
                    <a:pt x="0" y="20499"/>
                    <a:pt x="0" y="53392"/>
                  </a:cubicBezTo>
                  <a:lnTo>
                    <a:pt x="0" y="66302"/>
                  </a:lnTo>
                  <a:cubicBezTo>
                    <a:pt x="0" y="99196"/>
                    <a:pt x="23449" y="119995"/>
                    <a:pt x="61375" y="119995"/>
                  </a:cubicBezTo>
                  <a:cubicBezTo>
                    <a:pt x="62215" y="119995"/>
                    <a:pt x="68912" y="119995"/>
                    <a:pt x="71905" y="119691"/>
                  </a:cubicBezTo>
                  <a:lnTo>
                    <a:pt x="71905" y="99911"/>
                  </a:lnTo>
                  <a:cubicBezTo>
                    <a:pt x="70710" y="99911"/>
                    <a:pt x="62096" y="100118"/>
                    <a:pt x="61375" y="100118"/>
                  </a:cubicBezTo>
                  <a:cubicBezTo>
                    <a:pt x="40676" y="100118"/>
                    <a:pt x="26921" y="86590"/>
                    <a:pt x="26921" y="66302"/>
                  </a:cubicBezTo>
                  <a:lnTo>
                    <a:pt x="26921" y="53392"/>
                  </a:lnTo>
                  <a:cubicBezTo>
                    <a:pt x="26921" y="33100"/>
                    <a:pt x="40800" y="19577"/>
                    <a:pt x="61375" y="19577"/>
                  </a:cubicBezTo>
                  <a:cubicBezTo>
                    <a:pt x="70586" y="19577"/>
                    <a:pt x="84706" y="20190"/>
                    <a:pt x="89611" y="21112"/>
                  </a:cubicBezTo>
                  <a:lnTo>
                    <a:pt x="91048" y="21315"/>
                  </a:lnTo>
                  <a:lnTo>
                    <a:pt x="91048" y="119995"/>
                  </a:lnTo>
                  <a:lnTo>
                    <a:pt x="119881" y="119995"/>
                  </a:lnTo>
                  <a:lnTo>
                    <a:pt x="119881" y="9428"/>
                  </a:lnTo>
                  <a:cubicBezTo>
                    <a:pt x="120000" y="7381"/>
                    <a:pt x="120000" y="6662"/>
                    <a:pt x="114735" y="5435"/>
                  </a:cubicBezTo>
                  <a:cubicBezTo>
                    <a:pt x="100377" y="2259"/>
                    <a:pt x="77886" y="4"/>
                    <a:pt x="61375" y="4"/>
                  </a:cubicBezTo>
                  <a:close/>
                </a:path>
              </a:pathLst>
            </a:custGeom>
            <a:solidFill>
              <a:srgbClr val="008774"/>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8" name="Google Shape;2038;p201"/>
            <p:cNvSpPr/>
            <p:nvPr/>
          </p:nvSpPr>
          <p:spPr>
            <a:xfrm>
              <a:off x="5448725" y="2392725"/>
              <a:ext cx="139800" cy="905100"/>
            </a:xfrm>
            <a:custGeom>
              <a:avLst/>
              <a:gdLst/>
              <a:ahLst/>
              <a:cxnLst/>
              <a:rect l="0" t="0" r="0" b="0"/>
              <a:pathLst>
                <a:path w="120000" h="120000" extrusionOk="0">
                  <a:moveTo>
                    <a:pt x="21" y="0"/>
                  </a:moveTo>
                  <a:lnTo>
                    <a:pt x="21" y="119996"/>
                  </a:lnTo>
                  <a:lnTo>
                    <a:pt x="120000" y="119996"/>
                  </a:lnTo>
                  <a:lnTo>
                    <a:pt x="120000" y="0"/>
                  </a:lnTo>
                  <a:close/>
                </a:path>
              </a:pathLst>
            </a:custGeom>
            <a:solidFill>
              <a:srgbClr val="008774"/>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9" name="Google Shape;2039;p201"/>
            <p:cNvSpPr/>
            <p:nvPr/>
          </p:nvSpPr>
          <p:spPr>
            <a:xfrm>
              <a:off x="1841475" y="2392725"/>
              <a:ext cx="617700" cy="904500"/>
            </a:xfrm>
            <a:custGeom>
              <a:avLst/>
              <a:gdLst/>
              <a:ahLst/>
              <a:cxnLst/>
              <a:rect l="0" t="0" r="0" b="0"/>
              <a:pathLst>
                <a:path w="120000" h="120000" extrusionOk="0">
                  <a:moveTo>
                    <a:pt x="0" y="0"/>
                  </a:moveTo>
                  <a:lnTo>
                    <a:pt x="0" y="119996"/>
                  </a:lnTo>
                  <a:lnTo>
                    <a:pt x="28194" y="119996"/>
                  </a:lnTo>
                  <a:lnTo>
                    <a:pt x="28194" y="16714"/>
                  </a:lnTo>
                  <a:lnTo>
                    <a:pt x="44773" y="16714"/>
                  </a:lnTo>
                  <a:cubicBezTo>
                    <a:pt x="48270" y="16714"/>
                    <a:pt x="51203" y="16790"/>
                    <a:pt x="54359" y="16867"/>
                  </a:cubicBezTo>
                  <a:cubicBezTo>
                    <a:pt x="78834" y="17175"/>
                    <a:pt x="90785" y="23798"/>
                    <a:pt x="90785" y="36815"/>
                  </a:cubicBezTo>
                  <a:lnTo>
                    <a:pt x="90785" y="38281"/>
                  </a:lnTo>
                  <a:cubicBezTo>
                    <a:pt x="90785" y="50292"/>
                    <a:pt x="81087" y="58305"/>
                    <a:pt x="54471" y="58305"/>
                  </a:cubicBezTo>
                  <a:lnTo>
                    <a:pt x="46580" y="58305"/>
                  </a:lnTo>
                  <a:lnTo>
                    <a:pt x="46580" y="74479"/>
                  </a:lnTo>
                  <a:cubicBezTo>
                    <a:pt x="49396" y="74555"/>
                    <a:pt x="51878" y="74631"/>
                    <a:pt x="54582" y="74631"/>
                  </a:cubicBezTo>
                  <a:cubicBezTo>
                    <a:pt x="92931" y="74631"/>
                    <a:pt x="119995" y="64311"/>
                    <a:pt x="119995" y="38509"/>
                  </a:cubicBezTo>
                  <a:lnTo>
                    <a:pt x="119995" y="36971"/>
                  </a:lnTo>
                  <a:cubicBezTo>
                    <a:pt x="119883" y="10012"/>
                    <a:pt x="90450" y="0"/>
                    <a:pt x="47706" y="0"/>
                  </a:cubicBezTo>
                  <a:close/>
                </a:path>
              </a:pathLst>
            </a:custGeom>
            <a:solidFill>
              <a:srgbClr val="008774"/>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0" name="Google Shape;2040;p201"/>
            <p:cNvSpPr/>
            <p:nvPr/>
          </p:nvSpPr>
          <p:spPr>
            <a:xfrm>
              <a:off x="4278825" y="2482125"/>
              <a:ext cx="369300" cy="813900"/>
            </a:xfrm>
            <a:custGeom>
              <a:avLst/>
              <a:gdLst/>
              <a:ahLst/>
              <a:cxnLst/>
              <a:rect l="0" t="0" r="0" b="0"/>
              <a:pathLst>
                <a:path w="120000" h="120000" extrusionOk="0">
                  <a:moveTo>
                    <a:pt x="46038" y="3"/>
                  </a:moveTo>
                  <a:lnTo>
                    <a:pt x="0" y="2741"/>
                  </a:lnTo>
                  <a:lnTo>
                    <a:pt x="0" y="94751"/>
                  </a:lnTo>
                  <a:cubicBezTo>
                    <a:pt x="0" y="112209"/>
                    <a:pt x="19058" y="120000"/>
                    <a:pt x="61888" y="120000"/>
                  </a:cubicBezTo>
                  <a:lnTo>
                    <a:pt x="120000" y="120000"/>
                  </a:lnTo>
                  <a:lnTo>
                    <a:pt x="120000" y="104079"/>
                  </a:lnTo>
                  <a:lnTo>
                    <a:pt x="77170" y="104079"/>
                  </a:lnTo>
                  <a:cubicBezTo>
                    <a:pt x="58679" y="104079"/>
                    <a:pt x="46038" y="103736"/>
                    <a:pt x="46038" y="94751"/>
                  </a:cubicBezTo>
                  <a:lnTo>
                    <a:pt x="46038" y="37233"/>
                  </a:lnTo>
                  <a:lnTo>
                    <a:pt x="120000" y="37233"/>
                  </a:lnTo>
                  <a:lnTo>
                    <a:pt x="120000" y="21312"/>
                  </a:lnTo>
                  <a:lnTo>
                    <a:pt x="46038" y="21312"/>
                  </a:lnTo>
                  <a:lnTo>
                    <a:pt x="46038" y="3"/>
                  </a:lnTo>
                  <a:close/>
                </a:path>
              </a:pathLst>
            </a:custGeom>
            <a:solidFill>
              <a:srgbClr val="008774"/>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1" name="Google Shape;2041;p201"/>
            <p:cNvSpPr/>
            <p:nvPr/>
          </p:nvSpPr>
          <p:spPr>
            <a:xfrm>
              <a:off x="5652525" y="3180600"/>
              <a:ext cx="117900" cy="117300"/>
            </a:xfrm>
            <a:custGeom>
              <a:avLst/>
              <a:gdLst/>
              <a:ahLst/>
              <a:cxnLst/>
              <a:rect l="0" t="0" r="0" b="0"/>
              <a:pathLst>
                <a:path w="120000" h="120000" extrusionOk="0">
                  <a:moveTo>
                    <a:pt x="56755" y="32659"/>
                  </a:moveTo>
                  <a:cubicBezTo>
                    <a:pt x="69760" y="32659"/>
                    <a:pt x="75664" y="37416"/>
                    <a:pt x="75664" y="46342"/>
                  </a:cubicBezTo>
                  <a:cubicBezTo>
                    <a:pt x="75664" y="55242"/>
                    <a:pt x="69760" y="60588"/>
                    <a:pt x="58511" y="60588"/>
                  </a:cubicBezTo>
                  <a:lnTo>
                    <a:pt x="46116" y="60588"/>
                  </a:lnTo>
                  <a:lnTo>
                    <a:pt x="46116" y="32659"/>
                  </a:lnTo>
                  <a:close/>
                  <a:moveTo>
                    <a:pt x="40212" y="26726"/>
                  </a:moveTo>
                  <a:lnTo>
                    <a:pt x="40212" y="90869"/>
                  </a:lnTo>
                  <a:lnTo>
                    <a:pt x="47287" y="90869"/>
                  </a:lnTo>
                  <a:lnTo>
                    <a:pt x="47287" y="66521"/>
                  </a:lnTo>
                  <a:lnTo>
                    <a:pt x="62659" y="65933"/>
                  </a:lnTo>
                  <a:lnTo>
                    <a:pt x="78617" y="90869"/>
                  </a:lnTo>
                  <a:lnTo>
                    <a:pt x="86303" y="90869"/>
                  </a:lnTo>
                  <a:lnTo>
                    <a:pt x="69760" y="64143"/>
                  </a:lnTo>
                  <a:cubicBezTo>
                    <a:pt x="76835" y="61176"/>
                    <a:pt x="82765" y="55242"/>
                    <a:pt x="82765" y="45728"/>
                  </a:cubicBezTo>
                  <a:cubicBezTo>
                    <a:pt x="82765" y="33861"/>
                    <a:pt x="74494" y="26726"/>
                    <a:pt x="58511" y="26726"/>
                  </a:cubicBezTo>
                  <a:close/>
                  <a:moveTo>
                    <a:pt x="59707" y="7723"/>
                  </a:moveTo>
                  <a:cubicBezTo>
                    <a:pt x="88084" y="7723"/>
                    <a:pt x="110532" y="31483"/>
                    <a:pt x="110532" y="59411"/>
                  </a:cubicBezTo>
                  <a:cubicBezTo>
                    <a:pt x="110532" y="87314"/>
                    <a:pt x="88084" y="110485"/>
                    <a:pt x="59707" y="110485"/>
                  </a:cubicBezTo>
                  <a:cubicBezTo>
                    <a:pt x="31915" y="110485"/>
                    <a:pt x="8882" y="87314"/>
                    <a:pt x="8882" y="59411"/>
                  </a:cubicBezTo>
                  <a:cubicBezTo>
                    <a:pt x="8882" y="30895"/>
                    <a:pt x="31915" y="7723"/>
                    <a:pt x="59707" y="7723"/>
                  </a:cubicBezTo>
                  <a:close/>
                  <a:moveTo>
                    <a:pt x="59707" y="0"/>
                  </a:moveTo>
                  <a:cubicBezTo>
                    <a:pt x="26595" y="0"/>
                    <a:pt x="0" y="26726"/>
                    <a:pt x="0" y="60000"/>
                  </a:cubicBezTo>
                  <a:cubicBezTo>
                    <a:pt x="0" y="92659"/>
                    <a:pt x="26595" y="119974"/>
                    <a:pt x="59707" y="119974"/>
                  </a:cubicBezTo>
                  <a:cubicBezTo>
                    <a:pt x="93404" y="119974"/>
                    <a:pt x="120000" y="92659"/>
                    <a:pt x="120000" y="60000"/>
                  </a:cubicBezTo>
                  <a:cubicBezTo>
                    <a:pt x="120000" y="26726"/>
                    <a:pt x="93404" y="0"/>
                    <a:pt x="59707" y="0"/>
                  </a:cubicBezTo>
                  <a:close/>
                </a:path>
              </a:pathLst>
            </a:custGeom>
            <a:solidFill>
              <a:srgbClr val="008774"/>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extLst>
      <p:ext uri="{BB962C8B-B14F-4D97-AF65-F5344CB8AC3E}">
        <p14:creationId xmlns:p14="http://schemas.microsoft.com/office/powerpoint/2010/main" val="2036256519"/>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matchingName="1_ Blank logo">
  <p:cSld name="1_ Blank logo">
    <p:spTree>
      <p:nvGrpSpPr>
        <p:cNvPr id="1" name="Shape 2042"/>
        <p:cNvGrpSpPr/>
        <p:nvPr/>
      </p:nvGrpSpPr>
      <p:grpSpPr>
        <a:xfrm>
          <a:off x="0" y="0"/>
          <a:ext cx="0" cy="0"/>
          <a:chOff x="0" y="0"/>
          <a:chExt cx="0" cy="0"/>
        </a:xfrm>
      </p:grpSpPr>
      <p:sp>
        <p:nvSpPr>
          <p:cNvPr id="2043" name="Google Shape;2043;p202"/>
          <p:cNvSpPr txBox="1">
            <a:spLocks noGrp="1"/>
          </p:cNvSpPr>
          <p:nvPr>
            <p:ph type="sldNum" idx="12"/>
          </p:nvPr>
        </p:nvSpPr>
        <p:spPr>
          <a:xfrm>
            <a:off x="48247" y="4861463"/>
            <a:ext cx="373200" cy="273900"/>
          </a:xfrm>
          <a:prstGeom prst="rect">
            <a:avLst/>
          </a:prstGeom>
          <a:noFill/>
          <a:ln>
            <a:noFill/>
          </a:ln>
        </p:spPr>
        <p:txBody>
          <a:bodyPr spcFirstLastPara="1" wrap="square" lIns="68575" tIns="34275" rIns="68575" bIns="34275" anchor="t" anchorCtr="0">
            <a:noAutofit/>
          </a:bodyPr>
          <a:lstStyle>
            <a:lvl1pPr marL="0" marR="0" lvl="0" indent="0" algn="l" rtl="0">
              <a:lnSpc>
                <a:spcPct val="100000"/>
              </a:lnSpc>
              <a:spcBef>
                <a:spcPts val="0"/>
              </a:spcBef>
              <a:spcAft>
                <a:spcPts val="0"/>
              </a:spcAft>
              <a:buClr>
                <a:srgbClr val="2B2B2B"/>
              </a:buClr>
              <a:buSzPts val="900"/>
              <a:buFont typeface="Arial"/>
              <a:buNone/>
              <a:defRPr sz="900" b="0" i="0" u="none" strike="noStrike" cap="none">
                <a:solidFill>
                  <a:srgbClr val="2B2B2B"/>
                </a:solidFill>
                <a:latin typeface="Arial"/>
                <a:ea typeface="Arial"/>
                <a:cs typeface="Arial"/>
                <a:sym typeface="Arial"/>
              </a:defRPr>
            </a:lvl1pPr>
            <a:lvl2pPr marL="0" marR="0" lvl="1" indent="0" algn="l" rtl="0">
              <a:lnSpc>
                <a:spcPct val="100000"/>
              </a:lnSpc>
              <a:spcBef>
                <a:spcPts val="0"/>
              </a:spcBef>
              <a:spcAft>
                <a:spcPts val="0"/>
              </a:spcAft>
              <a:buClr>
                <a:srgbClr val="2B2B2B"/>
              </a:buClr>
              <a:buSzPts val="900"/>
              <a:buFont typeface="Arial"/>
              <a:buNone/>
              <a:defRPr sz="900" b="0" i="0" u="none" strike="noStrike" cap="none">
                <a:solidFill>
                  <a:srgbClr val="2B2B2B"/>
                </a:solidFill>
                <a:latin typeface="Arial"/>
                <a:ea typeface="Arial"/>
                <a:cs typeface="Arial"/>
                <a:sym typeface="Arial"/>
              </a:defRPr>
            </a:lvl2pPr>
            <a:lvl3pPr marL="0" marR="0" lvl="2" indent="0" algn="l" rtl="0">
              <a:lnSpc>
                <a:spcPct val="100000"/>
              </a:lnSpc>
              <a:spcBef>
                <a:spcPts val="0"/>
              </a:spcBef>
              <a:spcAft>
                <a:spcPts val="0"/>
              </a:spcAft>
              <a:buClr>
                <a:srgbClr val="2B2B2B"/>
              </a:buClr>
              <a:buSzPts val="900"/>
              <a:buFont typeface="Arial"/>
              <a:buNone/>
              <a:defRPr sz="900" b="0" i="0" u="none" strike="noStrike" cap="none">
                <a:solidFill>
                  <a:srgbClr val="2B2B2B"/>
                </a:solidFill>
                <a:latin typeface="Arial"/>
                <a:ea typeface="Arial"/>
                <a:cs typeface="Arial"/>
                <a:sym typeface="Arial"/>
              </a:defRPr>
            </a:lvl3pPr>
            <a:lvl4pPr marL="0" marR="0" lvl="3" indent="0" algn="l" rtl="0">
              <a:lnSpc>
                <a:spcPct val="100000"/>
              </a:lnSpc>
              <a:spcBef>
                <a:spcPts val="0"/>
              </a:spcBef>
              <a:spcAft>
                <a:spcPts val="0"/>
              </a:spcAft>
              <a:buClr>
                <a:srgbClr val="2B2B2B"/>
              </a:buClr>
              <a:buSzPts val="900"/>
              <a:buFont typeface="Arial"/>
              <a:buNone/>
              <a:defRPr sz="900" b="0" i="0" u="none" strike="noStrike" cap="none">
                <a:solidFill>
                  <a:srgbClr val="2B2B2B"/>
                </a:solidFill>
                <a:latin typeface="Arial"/>
                <a:ea typeface="Arial"/>
                <a:cs typeface="Arial"/>
                <a:sym typeface="Arial"/>
              </a:defRPr>
            </a:lvl4pPr>
            <a:lvl5pPr marL="0" marR="0" lvl="4" indent="0" algn="l" rtl="0">
              <a:lnSpc>
                <a:spcPct val="100000"/>
              </a:lnSpc>
              <a:spcBef>
                <a:spcPts val="0"/>
              </a:spcBef>
              <a:spcAft>
                <a:spcPts val="0"/>
              </a:spcAft>
              <a:buClr>
                <a:srgbClr val="2B2B2B"/>
              </a:buClr>
              <a:buSzPts val="900"/>
              <a:buFont typeface="Arial"/>
              <a:buNone/>
              <a:defRPr sz="900" b="0" i="0" u="none" strike="noStrike" cap="none">
                <a:solidFill>
                  <a:srgbClr val="2B2B2B"/>
                </a:solidFill>
                <a:latin typeface="Arial"/>
                <a:ea typeface="Arial"/>
                <a:cs typeface="Arial"/>
                <a:sym typeface="Arial"/>
              </a:defRPr>
            </a:lvl5pPr>
            <a:lvl6pPr marL="0" marR="0" lvl="5" indent="0" algn="l" rtl="0">
              <a:lnSpc>
                <a:spcPct val="100000"/>
              </a:lnSpc>
              <a:spcBef>
                <a:spcPts val="0"/>
              </a:spcBef>
              <a:spcAft>
                <a:spcPts val="0"/>
              </a:spcAft>
              <a:buClr>
                <a:srgbClr val="2B2B2B"/>
              </a:buClr>
              <a:buSzPts val="900"/>
              <a:buFont typeface="Arial"/>
              <a:buNone/>
              <a:defRPr sz="900" b="0" i="0" u="none" strike="noStrike" cap="none">
                <a:solidFill>
                  <a:srgbClr val="2B2B2B"/>
                </a:solidFill>
                <a:latin typeface="Arial"/>
                <a:ea typeface="Arial"/>
                <a:cs typeface="Arial"/>
                <a:sym typeface="Arial"/>
              </a:defRPr>
            </a:lvl6pPr>
            <a:lvl7pPr marL="0" marR="0" lvl="6" indent="0" algn="l" rtl="0">
              <a:lnSpc>
                <a:spcPct val="100000"/>
              </a:lnSpc>
              <a:spcBef>
                <a:spcPts val="0"/>
              </a:spcBef>
              <a:spcAft>
                <a:spcPts val="0"/>
              </a:spcAft>
              <a:buClr>
                <a:srgbClr val="2B2B2B"/>
              </a:buClr>
              <a:buSzPts val="900"/>
              <a:buFont typeface="Arial"/>
              <a:buNone/>
              <a:defRPr sz="900" b="0" i="0" u="none" strike="noStrike" cap="none">
                <a:solidFill>
                  <a:srgbClr val="2B2B2B"/>
                </a:solidFill>
                <a:latin typeface="Arial"/>
                <a:ea typeface="Arial"/>
                <a:cs typeface="Arial"/>
                <a:sym typeface="Arial"/>
              </a:defRPr>
            </a:lvl7pPr>
            <a:lvl8pPr marL="0" marR="0" lvl="7" indent="0" algn="l" rtl="0">
              <a:lnSpc>
                <a:spcPct val="100000"/>
              </a:lnSpc>
              <a:spcBef>
                <a:spcPts val="0"/>
              </a:spcBef>
              <a:spcAft>
                <a:spcPts val="0"/>
              </a:spcAft>
              <a:buClr>
                <a:srgbClr val="2B2B2B"/>
              </a:buClr>
              <a:buSzPts val="900"/>
              <a:buFont typeface="Arial"/>
              <a:buNone/>
              <a:defRPr sz="900" b="0" i="0" u="none" strike="noStrike" cap="none">
                <a:solidFill>
                  <a:srgbClr val="2B2B2B"/>
                </a:solidFill>
                <a:latin typeface="Arial"/>
                <a:ea typeface="Arial"/>
                <a:cs typeface="Arial"/>
                <a:sym typeface="Arial"/>
              </a:defRPr>
            </a:lvl8pPr>
            <a:lvl9pPr marL="0" marR="0" lvl="8" indent="0" algn="l" rtl="0">
              <a:lnSpc>
                <a:spcPct val="100000"/>
              </a:lnSpc>
              <a:spcBef>
                <a:spcPts val="0"/>
              </a:spcBef>
              <a:spcAft>
                <a:spcPts val="0"/>
              </a:spcAft>
              <a:buClr>
                <a:srgbClr val="2B2B2B"/>
              </a:buClr>
              <a:buSzPts val="900"/>
              <a:buFont typeface="Arial"/>
              <a:buNone/>
              <a:defRPr sz="900" b="0" i="0" u="none" strike="noStrike" cap="none">
                <a:solidFill>
                  <a:srgbClr val="2B2B2B"/>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
        <p:nvSpPr>
          <p:cNvPr id="2044" name="Google Shape;2044;p202"/>
          <p:cNvSpPr/>
          <p:nvPr/>
        </p:nvSpPr>
        <p:spPr>
          <a:xfrm>
            <a:off x="0" y="0"/>
            <a:ext cx="9144000" cy="54000"/>
          </a:xfrm>
          <a:prstGeom prst="rect">
            <a:avLst/>
          </a:prstGeom>
          <a:solidFill>
            <a:srgbClr val="00877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1405341312"/>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matchingName="2_Main Page">
  <p:cSld name="2_Main Page">
    <p:spTree>
      <p:nvGrpSpPr>
        <p:cNvPr id="1" name="Shape 2045"/>
        <p:cNvGrpSpPr/>
        <p:nvPr/>
      </p:nvGrpSpPr>
      <p:grpSpPr>
        <a:xfrm>
          <a:off x="0" y="0"/>
          <a:ext cx="0" cy="0"/>
          <a:chOff x="0" y="0"/>
          <a:chExt cx="0" cy="0"/>
        </a:xfrm>
      </p:grpSpPr>
      <p:sp>
        <p:nvSpPr>
          <p:cNvPr id="2046" name="Google Shape;2046;p203"/>
          <p:cNvSpPr txBox="1">
            <a:spLocks noGrp="1"/>
          </p:cNvSpPr>
          <p:nvPr>
            <p:ph type="title"/>
          </p:nvPr>
        </p:nvSpPr>
        <p:spPr>
          <a:xfrm>
            <a:off x="6172200" y="149918"/>
            <a:ext cx="2919000" cy="474300"/>
          </a:xfrm>
          <a:prstGeom prst="rect">
            <a:avLst/>
          </a:prstGeom>
          <a:noFill/>
          <a:ln>
            <a:noFill/>
          </a:ln>
        </p:spPr>
        <p:txBody>
          <a:bodyPr spcFirstLastPara="1" wrap="square" lIns="68575" tIns="68575" rIns="68575" bIns="68575" anchor="t" anchorCtr="0"/>
          <a:lstStyle>
            <a:lvl1pPr marR="0" lvl="0" algn="l" rtl="0">
              <a:lnSpc>
                <a:spcPct val="100000"/>
              </a:lnSpc>
              <a:spcBef>
                <a:spcPts val="0"/>
              </a:spcBef>
              <a:spcAft>
                <a:spcPts val="0"/>
              </a:spcAft>
              <a:buClr>
                <a:srgbClr val="008774"/>
              </a:buClr>
              <a:buSzPts val="1100"/>
              <a:buFont typeface="Arial"/>
              <a:buNone/>
              <a:defRPr sz="2400" b="1" i="0" u="none" strike="noStrike" cap="none">
                <a:solidFill>
                  <a:srgbClr val="008774"/>
                </a:solidFill>
                <a:latin typeface="Arial"/>
                <a:ea typeface="Arial"/>
                <a:cs typeface="Arial"/>
                <a:sym typeface="Arial"/>
              </a:defRPr>
            </a:lvl1pPr>
            <a:lvl2pPr marR="0" lvl="1"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9pPr>
          </a:lstStyle>
          <a:p>
            <a:endParaRPr/>
          </a:p>
        </p:txBody>
      </p:sp>
      <p:sp>
        <p:nvSpPr>
          <p:cNvPr id="2047" name="Google Shape;2047;p203"/>
          <p:cNvSpPr txBox="1">
            <a:spLocks noGrp="1"/>
          </p:cNvSpPr>
          <p:nvPr>
            <p:ph type="body" idx="1"/>
          </p:nvPr>
        </p:nvSpPr>
        <p:spPr>
          <a:xfrm>
            <a:off x="6172572" y="624363"/>
            <a:ext cx="2918700" cy="288600"/>
          </a:xfrm>
          <a:prstGeom prst="rect">
            <a:avLst/>
          </a:prstGeom>
          <a:noFill/>
          <a:ln>
            <a:noFill/>
          </a:ln>
        </p:spPr>
        <p:txBody>
          <a:bodyPr spcFirstLastPara="1" wrap="square" lIns="68575" tIns="68575" rIns="68575" bIns="68575" anchor="t" anchorCtr="0"/>
          <a:lstStyle>
            <a:lvl1pPr marL="457200" marR="0" lvl="0" indent="-228600" algn="l" rtl="0">
              <a:lnSpc>
                <a:spcPct val="100000"/>
              </a:lnSpc>
              <a:spcBef>
                <a:spcPts val="0"/>
              </a:spcBef>
              <a:spcAft>
                <a:spcPts val="0"/>
              </a:spcAft>
              <a:buClr>
                <a:srgbClr val="595959"/>
              </a:buClr>
              <a:buSzPts val="1100"/>
              <a:buFont typeface="Arial"/>
              <a:buNone/>
              <a:defRPr sz="1800" b="0" i="0" u="none" strike="noStrike" cap="none">
                <a:solidFill>
                  <a:srgbClr val="595959"/>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48" name="Google Shape;2048;p203"/>
          <p:cNvSpPr/>
          <p:nvPr/>
        </p:nvSpPr>
        <p:spPr>
          <a:xfrm>
            <a:off x="0" y="0"/>
            <a:ext cx="9144000" cy="54000"/>
          </a:xfrm>
          <a:prstGeom prst="rect">
            <a:avLst/>
          </a:prstGeom>
          <a:solidFill>
            <a:srgbClr val="00877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049" name="Google Shape;2049;p203"/>
          <p:cNvSpPr>
            <a:spLocks noGrp="1"/>
          </p:cNvSpPr>
          <p:nvPr>
            <p:ph type="pic" idx="2"/>
          </p:nvPr>
        </p:nvSpPr>
        <p:spPr>
          <a:xfrm>
            <a:off x="0" y="-2286"/>
            <a:ext cx="6099000" cy="5148000"/>
          </a:xfrm>
          <a:prstGeom prst="rect">
            <a:avLst/>
          </a:prstGeom>
          <a:solidFill>
            <a:srgbClr val="383838"/>
          </a:solidFill>
          <a:ln>
            <a:noFill/>
          </a:ln>
        </p:spPr>
        <p:txBody>
          <a:bodyPr spcFirstLastPara="1" wrap="square" lIns="68575" tIns="68575" rIns="68575" bIns="68575" anchor="ctr" anchorCtr="0"/>
          <a:lstStyle>
            <a:lvl1pPr marR="0" lvl="0" algn="ctr" rtl="0">
              <a:lnSpc>
                <a:spcPct val="100000"/>
              </a:lnSpc>
              <a:spcBef>
                <a:spcPts val="0"/>
              </a:spcBef>
              <a:spcAft>
                <a:spcPts val="0"/>
              </a:spcAft>
              <a:buClr>
                <a:schemeClr val="lt1"/>
              </a:buClr>
              <a:buSzPts val="1100"/>
              <a:buFont typeface="Arial"/>
              <a:buNone/>
              <a:defRPr sz="1400" b="0" i="0" u="none" strike="noStrike" cap="none">
                <a:solidFill>
                  <a:schemeClr val="lt1"/>
                </a:solidFill>
                <a:latin typeface="Arial"/>
                <a:ea typeface="Arial"/>
                <a:cs typeface="Arial"/>
                <a:sym typeface="Arial"/>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50" name="Google Shape;2050;p203"/>
          <p:cNvSpPr txBox="1">
            <a:spLocks noGrp="1"/>
          </p:cNvSpPr>
          <p:nvPr>
            <p:ph type="sldNum" idx="12"/>
          </p:nvPr>
        </p:nvSpPr>
        <p:spPr>
          <a:xfrm>
            <a:off x="48247" y="4861463"/>
            <a:ext cx="373200" cy="273900"/>
          </a:xfrm>
          <a:prstGeom prst="rect">
            <a:avLst/>
          </a:prstGeom>
          <a:noFill/>
          <a:ln>
            <a:noFill/>
          </a:ln>
        </p:spPr>
        <p:txBody>
          <a:bodyPr spcFirstLastPara="1" wrap="square" lIns="68575" tIns="34275" rIns="68575" bIns="34275" anchor="t" anchorCtr="0">
            <a:noAutofit/>
          </a:bodyPr>
          <a:lstStyle>
            <a:lvl1pPr marL="0" marR="0" lvl="0" indent="0" algn="l" rtl="0">
              <a:lnSpc>
                <a:spcPct val="100000"/>
              </a:lnSpc>
              <a:spcBef>
                <a:spcPts val="0"/>
              </a:spcBef>
              <a:spcAft>
                <a:spcPts val="0"/>
              </a:spcAft>
              <a:buClr>
                <a:srgbClr val="2B2B2B"/>
              </a:buClr>
              <a:buSzPts val="900"/>
              <a:buFont typeface="Arial"/>
              <a:buNone/>
              <a:defRPr sz="900" b="0" i="0" u="none" strike="noStrike" cap="none">
                <a:solidFill>
                  <a:srgbClr val="2B2B2B"/>
                </a:solidFill>
                <a:latin typeface="Arial"/>
                <a:ea typeface="Arial"/>
                <a:cs typeface="Arial"/>
                <a:sym typeface="Arial"/>
              </a:defRPr>
            </a:lvl1pPr>
            <a:lvl2pPr marL="0" marR="0" lvl="1" indent="0" algn="l" rtl="0">
              <a:lnSpc>
                <a:spcPct val="100000"/>
              </a:lnSpc>
              <a:spcBef>
                <a:spcPts val="0"/>
              </a:spcBef>
              <a:spcAft>
                <a:spcPts val="0"/>
              </a:spcAft>
              <a:buClr>
                <a:srgbClr val="2B2B2B"/>
              </a:buClr>
              <a:buSzPts val="900"/>
              <a:buFont typeface="Arial"/>
              <a:buNone/>
              <a:defRPr sz="900" b="0" i="0" u="none" strike="noStrike" cap="none">
                <a:solidFill>
                  <a:srgbClr val="2B2B2B"/>
                </a:solidFill>
                <a:latin typeface="Arial"/>
                <a:ea typeface="Arial"/>
                <a:cs typeface="Arial"/>
                <a:sym typeface="Arial"/>
              </a:defRPr>
            </a:lvl2pPr>
            <a:lvl3pPr marL="0" marR="0" lvl="2" indent="0" algn="l" rtl="0">
              <a:lnSpc>
                <a:spcPct val="100000"/>
              </a:lnSpc>
              <a:spcBef>
                <a:spcPts val="0"/>
              </a:spcBef>
              <a:spcAft>
                <a:spcPts val="0"/>
              </a:spcAft>
              <a:buClr>
                <a:srgbClr val="2B2B2B"/>
              </a:buClr>
              <a:buSzPts val="900"/>
              <a:buFont typeface="Arial"/>
              <a:buNone/>
              <a:defRPr sz="900" b="0" i="0" u="none" strike="noStrike" cap="none">
                <a:solidFill>
                  <a:srgbClr val="2B2B2B"/>
                </a:solidFill>
                <a:latin typeface="Arial"/>
                <a:ea typeface="Arial"/>
                <a:cs typeface="Arial"/>
                <a:sym typeface="Arial"/>
              </a:defRPr>
            </a:lvl3pPr>
            <a:lvl4pPr marL="0" marR="0" lvl="3" indent="0" algn="l" rtl="0">
              <a:lnSpc>
                <a:spcPct val="100000"/>
              </a:lnSpc>
              <a:spcBef>
                <a:spcPts val="0"/>
              </a:spcBef>
              <a:spcAft>
                <a:spcPts val="0"/>
              </a:spcAft>
              <a:buClr>
                <a:srgbClr val="2B2B2B"/>
              </a:buClr>
              <a:buSzPts val="900"/>
              <a:buFont typeface="Arial"/>
              <a:buNone/>
              <a:defRPr sz="900" b="0" i="0" u="none" strike="noStrike" cap="none">
                <a:solidFill>
                  <a:srgbClr val="2B2B2B"/>
                </a:solidFill>
                <a:latin typeface="Arial"/>
                <a:ea typeface="Arial"/>
                <a:cs typeface="Arial"/>
                <a:sym typeface="Arial"/>
              </a:defRPr>
            </a:lvl4pPr>
            <a:lvl5pPr marL="0" marR="0" lvl="4" indent="0" algn="l" rtl="0">
              <a:lnSpc>
                <a:spcPct val="100000"/>
              </a:lnSpc>
              <a:spcBef>
                <a:spcPts val="0"/>
              </a:spcBef>
              <a:spcAft>
                <a:spcPts val="0"/>
              </a:spcAft>
              <a:buClr>
                <a:srgbClr val="2B2B2B"/>
              </a:buClr>
              <a:buSzPts val="900"/>
              <a:buFont typeface="Arial"/>
              <a:buNone/>
              <a:defRPr sz="900" b="0" i="0" u="none" strike="noStrike" cap="none">
                <a:solidFill>
                  <a:srgbClr val="2B2B2B"/>
                </a:solidFill>
                <a:latin typeface="Arial"/>
                <a:ea typeface="Arial"/>
                <a:cs typeface="Arial"/>
                <a:sym typeface="Arial"/>
              </a:defRPr>
            </a:lvl5pPr>
            <a:lvl6pPr marL="0" marR="0" lvl="5" indent="0" algn="l" rtl="0">
              <a:lnSpc>
                <a:spcPct val="100000"/>
              </a:lnSpc>
              <a:spcBef>
                <a:spcPts val="0"/>
              </a:spcBef>
              <a:spcAft>
                <a:spcPts val="0"/>
              </a:spcAft>
              <a:buClr>
                <a:srgbClr val="2B2B2B"/>
              </a:buClr>
              <a:buSzPts val="900"/>
              <a:buFont typeface="Arial"/>
              <a:buNone/>
              <a:defRPr sz="900" b="0" i="0" u="none" strike="noStrike" cap="none">
                <a:solidFill>
                  <a:srgbClr val="2B2B2B"/>
                </a:solidFill>
                <a:latin typeface="Arial"/>
                <a:ea typeface="Arial"/>
                <a:cs typeface="Arial"/>
                <a:sym typeface="Arial"/>
              </a:defRPr>
            </a:lvl6pPr>
            <a:lvl7pPr marL="0" marR="0" lvl="6" indent="0" algn="l" rtl="0">
              <a:lnSpc>
                <a:spcPct val="100000"/>
              </a:lnSpc>
              <a:spcBef>
                <a:spcPts val="0"/>
              </a:spcBef>
              <a:spcAft>
                <a:spcPts val="0"/>
              </a:spcAft>
              <a:buClr>
                <a:srgbClr val="2B2B2B"/>
              </a:buClr>
              <a:buSzPts val="900"/>
              <a:buFont typeface="Arial"/>
              <a:buNone/>
              <a:defRPr sz="900" b="0" i="0" u="none" strike="noStrike" cap="none">
                <a:solidFill>
                  <a:srgbClr val="2B2B2B"/>
                </a:solidFill>
                <a:latin typeface="Arial"/>
                <a:ea typeface="Arial"/>
                <a:cs typeface="Arial"/>
                <a:sym typeface="Arial"/>
              </a:defRPr>
            </a:lvl7pPr>
            <a:lvl8pPr marL="0" marR="0" lvl="7" indent="0" algn="l" rtl="0">
              <a:lnSpc>
                <a:spcPct val="100000"/>
              </a:lnSpc>
              <a:spcBef>
                <a:spcPts val="0"/>
              </a:spcBef>
              <a:spcAft>
                <a:spcPts val="0"/>
              </a:spcAft>
              <a:buClr>
                <a:srgbClr val="2B2B2B"/>
              </a:buClr>
              <a:buSzPts val="900"/>
              <a:buFont typeface="Arial"/>
              <a:buNone/>
              <a:defRPr sz="900" b="0" i="0" u="none" strike="noStrike" cap="none">
                <a:solidFill>
                  <a:srgbClr val="2B2B2B"/>
                </a:solidFill>
                <a:latin typeface="Arial"/>
                <a:ea typeface="Arial"/>
                <a:cs typeface="Arial"/>
                <a:sym typeface="Arial"/>
              </a:defRPr>
            </a:lvl8pPr>
            <a:lvl9pPr marL="0" marR="0" lvl="8" indent="0" algn="l" rtl="0">
              <a:lnSpc>
                <a:spcPct val="100000"/>
              </a:lnSpc>
              <a:spcBef>
                <a:spcPts val="0"/>
              </a:spcBef>
              <a:spcAft>
                <a:spcPts val="0"/>
              </a:spcAft>
              <a:buClr>
                <a:srgbClr val="2B2B2B"/>
              </a:buClr>
              <a:buSzPts val="900"/>
              <a:buFont typeface="Arial"/>
              <a:buNone/>
              <a:defRPr sz="900" b="0" i="0" u="none" strike="noStrike" cap="none">
                <a:solidFill>
                  <a:srgbClr val="2B2B2B"/>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390364624"/>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matchingName="Title Only">
  <p:cSld name="1_Title Only">
    <p:spTree>
      <p:nvGrpSpPr>
        <p:cNvPr id="1" name="Shape 2051"/>
        <p:cNvGrpSpPr/>
        <p:nvPr/>
      </p:nvGrpSpPr>
      <p:grpSpPr>
        <a:xfrm>
          <a:off x="0" y="0"/>
          <a:ext cx="0" cy="0"/>
          <a:chOff x="0" y="0"/>
          <a:chExt cx="0" cy="0"/>
        </a:xfrm>
      </p:grpSpPr>
      <p:sp>
        <p:nvSpPr>
          <p:cNvPr id="2052" name="Google Shape;2052;p204"/>
          <p:cNvSpPr/>
          <p:nvPr/>
        </p:nvSpPr>
        <p:spPr>
          <a:xfrm>
            <a:off x="0" y="0"/>
            <a:ext cx="9144000" cy="5143500"/>
          </a:xfrm>
          <a:prstGeom prst="rect">
            <a:avLst/>
          </a:prstGeom>
          <a:solidFill>
            <a:schemeClr val="lt2"/>
          </a:solidFill>
          <a:ln>
            <a:noFill/>
          </a:ln>
          <a:effectLst>
            <a:outerShdw blurRad="40000" dist="20000" dir="5400000" rotWithShape="0">
              <a:srgbClr val="000000">
                <a:alpha val="3765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053" name="Google Shape;2053;p204"/>
          <p:cNvSpPr txBox="1">
            <a:spLocks noGrp="1"/>
          </p:cNvSpPr>
          <p:nvPr>
            <p:ph type="title"/>
          </p:nvPr>
        </p:nvSpPr>
        <p:spPr>
          <a:xfrm>
            <a:off x="0" y="373780"/>
            <a:ext cx="9144000" cy="300600"/>
          </a:xfrm>
          <a:prstGeom prst="rect">
            <a:avLst/>
          </a:prstGeom>
          <a:noFill/>
          <a:ln>
            <a:noFill/>
          </a:ln>
        </p:spPr>
        <p:txBody>
          <a:bodyPr spcFirstLastPara="1" wrap="square" lIns="68575" tIns="68575" rIns="68575" bIns="68575" anchor="t" anchorCtr="0"/>
          <a:lstStyle>
            <a:lvl1pPr marR="0" lvl="0" algn="ctr"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9pPr>
          </a:lstStyle>
          <a:p>
            <a:endParaRPr/>
          </a:p>
        </p:txBody>
      </p:sp>
      <p:sp>
        <p:nvSpPr>
          <p:cNvPr id="2054" name="Google Shape;2054;p204"/>
          <p:cNvSpPr txBox="1">
            <a:spLocks noGrp="1"/>
          </p:cNvSpPr>
          <p:nvPr>
            <p:ph type="body" idx="1"/>
          </p:nvPr>
        </p:nvSpPr>
        <p:spPr>
          <a:xfrm>
            <a:off x="1042147" y="1770529"/>
            <a:ext cx="7059600" cy="1377600"/>
          </a:xfrm>
          <a:prstGeom prst="rect">
            <a:avLst/>
          </a:prstGeom>
          <a:noFill/>
          <a:ln>
            <a:noFill/>
          </a:ln>
        </p:spPr>
        <p:txBody>
          <a:bodyPr spcFirstLastPara="1" wrap="square" lIns="68575" tIns="68575" rIns="68575" bIns="68575" anchor="t" anchorCtr="0"/>
          <a:lstStyle>
            <a:lvl1pPr marL="457200" marR="0" lvl="0" indent="-228600" algn="ctr" rtl="0">
              <a:lnSpc>
                <a:spcPct val="100000"/>
              </a:lnSpc>
              <a:spcBef>
                <a:spcPts val="0"/>
              </a:spcBef>
              <a:spcAft>
                <a:spcPts val="0"/>
              </a:spcAft>
              <a:buClr>
                <a:srgbClr val="FFFFFF"/>
              </a:buClr>
              <a:buSzPts val="1100"/>
              <a:buFont typeface="Arial"/>
              <a:buNone/>
              <a:defRPr sz="1400" b="0" i="0" u="none" strike="noStrike" cap="none">
                <a:solidFill>
                  <a:srgbClr val="FFFFFF"/>
                </a:solidFill>
                <a:latin typeface="Arial"/>
                <a:ea typeface="Arial"/>
                <a:cs typeface="Arial"/>
                <a:sym typeface="Arial"/>
              </a:defRPr>
            </a:lvl1pPr>
            <a:lvl2pPr marL="914400" marR="0" lvl="1" indent="-228600" algn="ctr"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L="1371600" marR="0" lvl="2" indent="-228600" algn="ctr"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L="1828800" marR="0" lvl="3" indent="-228600" algn="ctr"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L="2286000" marR="0" lvl="4" indent="-228600" algn="ctr"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endParaRPr/>
          </a:p>
        </p:txBody>
      </p:sp>
      <p:pic>
        <p:nvPicPr>
          <p:cNvPr id="2055" name="Google Shape;2055;p204" descr="Pattern1.png"/>
          <p:cNvPicPr preferRelativeResize="0"/>
          <p:nvPr/>
        </p:nvPicPr>
        <p:blipFill rotWithShape="1">
          <a:blip r:embed="rId2">
            <a:alphaModFix/>
          </a:blip>
          <a:srcRect/>
          <a:stretch/>
        </p:blipFill>
        <p:spPr>
          <a:xfrm>
            <a:off x="0" y="1"/>
            <a:ext cx="9144000" cy="5138358"/>
          </a:xfrm>
          <a:prstGeom prst="rect">
            <a:avLst/>
          </a:prstGeom>
          <a:noFill/>
          <a:ln>
            <a:noFill/>
          </a:ln>
        </p:spPr>
      </p:pic>
    </p:spTree>
    <p:extLst>
      <p:ext uri="{BB962C8B-B14F-4D97-AF65-F5344CB8AC3E}">
        <p14:creationId xmlns:p14="http://schemas.microsoft.com/office/powerpoint/2010/main" val="429538810"/>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matchingName="Main Page">
  <p:cSld name="Main Page">
    <p:spTree>
      <p:nvGrpSpPr>
        <p:cNvPr id="1" name="Shape 2056"/>
        <p:cNvGrpSpPr/>
        <p:nvPr/>
      </p:nvGrpSpPr>
      <p:grpSpPr>
        <a:xfrm>
          <a:off x="0" y="0"/>
          <a:ext cx="0" cy="0"/>
          <a:chOff x="0" y="0"/>
          <a:chExt cx="0" cy="0"/>
        </a:xfrm>
      </p:grpSpPr>
      <p:sp>
        <p:nvSpPr>
          <p:cNvPr id="2057" name="Google Shape;2057;p205"/>
          <p:cNvSpPr txBox="1">
            <a:spLocks noGrp="1"/>
          </p:cNvSpPr>
          <p:nvPr>
            <p:ph type="title"/>
          </p:nvPr>
        </p:nvSpPr>
        <p:spPr>
          <a:xfrm>
            <a:off x="113722" y="149918"/>
            <a:ext cx="8796900" cy="474300"/>
          </a:xfrm>
          <a:prstGeom prst="rect">
            <a:avLst/>
          </a:prstGeom>
          <a:noFill/>
          <a:ln>
            <a:noFill/>
          </a:ln>
        </p:spPr>
        <p:txBody>
          <a:bodyPr spcFirstLastPara="1" wrap="square" lIns="68575" tIns="68575" rIns="68575" bIns="68575" anchor="t" anchorCtr="0"/>
          <a:lstStyle>
            <a:lvl1pPr marR="0" lvl="0" algn="l" rtl="0">
              <a:lnSpc>
                <a:spcPct val="100000"/>
              </a:lnSpc>
              <a:spcBef>
                <a:spcPts val="0"/>
              </a:spcBef>
              <a:spcAft>
                <a:spcPts val="0"/>
              </a:spcAft>
              <a:buClr>
                <a:srgbClr val="008774"/>
              </a:buClr>
              <a:buSzPts val="1100"/>
              <a:buFont typeface="Arial"/>
              <a:buNone/>
              <a:defRPr sz="2800" b="1" i="0" u="none" strike="noStrike" cap="none">
                <a:solidFill>
                  <a:srgbClr val="008774"/>
                </a:solidFill>
                <a:latin typeface="Arial"/>
                <a:ea typeface="Arial"/>
                <a:cs typeface="Arial"/>
                <a:sym typeface="Arial"/>
              </a:defRPr>
            </a:lvl1pPr>
            <a:lvl2pPr marR="0" lvl="1"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9pPr>
          </a:lstStyle>
          <a:p>
            <a:endParaRPr/>
          </a:p>
        </p:txBody>
      </p:sp>
      <p:sp>
        <p:nvSpPr>
          <p:cNvPr id="2058" name="Google Shape;2058;p205"/>
          <p:cNvSpPr txBox="1">
            <a:spLocks noGrp="1"/>
          </p:cNvSpPr>
          <p:nvPr>
            <p:ph type="sldNum" idx="12"/>
          </p:nvPr>
        </p:nvSpPr>
        <p:spPr>
          <a:xfrm>
            <a:off x="48247" y="4861463"/>
            <a:ext cx="373200" cy="273900"/>
          </a:xfrm>
          <a:prstGeom prst="rect">
            <a:avLst/>
          </a:prstGeom>
          <a:noFill/>
          <a:ln>
            <a:noFill/>
          </a:ln>
        </p:spPr>
        <p:txBody>
          <a:bodyPr spcFirstLastPara="1" wrap="square" lIns="68575" tIns="34275" rIns="68575" bIns="34275" anchor="t" anchorCtr="0">
            <a:noAutofit/>
          </a:bodyPr>
          <a:lstStyle>
            <a:lvl1pPr marL="0" marR="0" lvl="0" indent="0" algn="l" rtl="0">
              <a:lnSpc>
                <a:spcPct val="100000"/>
              </a:lnSpc>
              <a:spcBef>
                <a:spcPts val="0"/>
              </a:spcBef>
              <a:spcAft>
                <a:spcPts val="0"/>
              </a:spcAft>
              <a:buClr>
                <a:srgbClr val="2B2B2B"/>
              </a:buClr>
              <a:buSzPts val="900"/>
              <a:buFont typeface="Arial"/>
              <a:buNone/>
              <a:defRPr sz="900" b="0" i="0" u="none" strike="noStrike" cap="none">
                <a:solidFill>
                  <a:srgbClr val="2B2B2B"/>
                </a:solidFill>
                <a:latin typeface="Arial"/>
                <a:ea typeface="Arial"/>
                <a:cs typeface="Arial"/>
                <a:sym typeface="Arial"/>
              </a:defRPr>
            </a:lvl1pPr>
            <a:lvl2pPr marL="0" marR="0" lvl="1" indent="0" algn="l" rtl="0">
              <a:lnSpc>
                <a:spcPct val="100000"/>
              </a:lnSpc>
              <a:spcBef>
                <a:spcPts val="0"/>
              </a:spcBef>
              <a:spcAft>
                <a:spcPts val="0"/>
              </a:spcAft>
              <a:buClr>
                <a:srgbClr val="2B2B2B"/>
              </a:buClr>
              <a:buSzPts val="900"/>
              <a:buFont typeface="Arial"/>
              <a:buNone/>
              <a:defRPr sz="900" b="0" i="0" u="none" strike="noStrike" cap="none">
                <a:solidFill>
                  <a:srgbClr val="2B2B2B"/>
                </a:solidFill>
                <a:latin typeface="Arial"/>
                <a:ea typeface="Arial"/>
                <a:cs typeface="Arial"/>
                <a:sym typeface="Arial"/>
              </a:defRPr>
            </a:lvl2pPr>
            <a:lvl3pPr marL="0" marR="0" lvl="2" indent="0" algn="l" rtl="0">
              <a:lnSpc>
                <a:spcPct val="100000"/>
              </a:lnSpc>
              <a:spcBef>
                <a:spcPts val="0"/>
              </a:spcBef>
              <a:spcAft>
                <a:spcPts val="0"/>
              </a:spcAft>
              <a:buClr>
                <a:srgbClr val="2B2B2B"/>
              </a:buClr>
              <a:buSzPts val="900"/>
              <a:buFont typeface="Arial"/>
              <a:buNone/>
              <a:defRPr sz="900" b="0" i="0" u="none" strike="noStrike" cap="none">
                <a:solidFill>
                  <a:srgbClr val="2B2B2B"/>
                </a:solidFill>
                <a:latin typeface="Arial"/>
                <a:ea typeface="Arial"/>
                <a:cs typeface="Arial"/>
                <a:sym typeface="Arial"/>
              </a:defRPr>
            </a:lvl3pPr>
            <a:lvl4pPr marL="0" marR="0" lvl="3" indent="0" algn="l" rtl="0">
              <a:lnSpc>
                <a:spcPct val="100000"/>
              </a:lnSpc>
              <a:spcBef>
                <a:spcPts val="0"/>
              </a:spcBef>
              <a:spcAft>
                <a:spcPts val="0"/>
              </a:spcAft>
              <a:buClr>
                <a:srgbClr val="2B2B2B"/>
              </a:buClr>
              <a:buSzPts val="900"/>
              <a:buFont typeface="Arial"/>
              <a:buNone/>
              <a:defRPr sz="900" b="0" i="0" u="none" strike="noStrike" cap="none">
                <a:solidFill>
                  <a:srgbClr val="2B2B2B"/>
                </a:solidFill>
                <a:latin typeface="Arial"/>
                <a:ea typeface="Arial"/>
                <a:cs typeface="Arial"/>
                <a:sym typeface="Arial"/>
              </a:defRPr>
            </a:lvl4pPr>
            <a:lvl5pPr marL="0" marR="0" lvl="4" indent="0" algn="l" rtl="0">
              <a:lnSpc>
                <a:spcPct val="100000"/>
              </a:lnSpc>
              <a:spcBef>
                <a:spcPts val="0"/>
              </a:spcBef>
              <a:spcAft>
                <a:spcPts val="0"/>
              </a:spcAft>
              <a:buClr>
                <a:srgbClr val="2B2B2B"/>
              </a:buClr>
              <a:buSzPts val="900"/>
              <a:buFont typeface="Arial"/>
              <a:buNone/>
              <a:defRPr sz="900" b="0" i="0" u="none" strike="noStrike" cap="none">
                <a:solidFill>
                  <a:srgbClr val="2B2B2B"/>
                </a:solidFill>
                <a:latin typeface="Arial"/>
                <a:ea typeface="Arial"/>
                <a:cs typeface="Arial"/>
                <a:sym typeface="Arial"/>
              </a:defRPr>
            </a:lvl5pPr>
            <a:lvl6pPr marL="0" marR="0" lvl="5" indent="0" algn="l" rtl="0">
              <a:lnSpc>
                <a:spcPct val="100000"/>
              </a:lnSpc>
              <a:spcBef>
                <a:spcPts val="0"/>
              </a:spcBef>
              <a:spcAft>
                <a:spcPts val="0"/>
              </a:spcAft>
              <a:buClr>
                <a:srgbClr val="2B2B2B"/>
              </a:buClr>
              <a:buSzPts val="900"/>
              <a:buFont typeface="Arial"/>
              <a:buNone/>
              <a:defRPr sz="900" b="0" i="0" u="none" strike="noStrike" cap="none">
                <a:solidFill>
                  <a:srgbClr val="2B2B2B"/>
                </a:solidFill>
                <a:latin typeface="Arial"/>
                <a:ea typeface="Arial"/>
                <a:cs typeface="Arial"/>
                <a:sym typeface="Arial"/>
              </a:defRPr>
            </a:lvl6pPr>
            <a:lvl7pPr marL="0" marR="0" lvl="6" indent="0" algn="l" rtl="0">
              <a:lnSpc>
                <a:spcPct val="100000"/>
              </a:lnSpc>
              <a:spcBef>
                <a:spcPts val="0"/>
              </a:spcBef>
              <a:spcAft>
                <a:spcPts val="0"/>
              </a:spcAft>
              <a:buClr>
                <a:srgbClr val="2B2B2B"/>
              </a:buClr>
              <a:buSzPts val="900"/>
              <a:buFont typeface="Arial"/>
              <a:buNone/>
              <a:defRPr sz="900" b="0" i="0" u="none" strike="noStrike" cap="none">
                <a:solidFill>
                  <a:srgbClr val="2B2B2B"/>
                </a:solidFill>
                <a:latin typeface="Arial"/>
                <a:ea typeface="Arial"/>
                <a:cs typeface="Arial"/>
                <a:sym typeface="Arial"/>
              </a:defRPr>
            </a:lvl7pPr>
            <a:lvl8pPr marL="0" marR="0" lvl="7" indent="0" algn="l" rtl="0">
              <a:lnSpc>
                <a:spcPct val="100000"/>
              </a:lnSpc>
              <a:spcBef>
                <a:spcPts val="0"/>
              </a:spcBef>
              <a:spcAft>
                <a:spcPts val="0"/>
              </a:spcAft>
              <a:buClr>
                <a:srgbClr val="2B2B2B"/>
              </a:buClr>
              <a:buSzPts val="900"/>
              <a:buFont typeface="Arial"/>
              <a:buNone/>
              <a:defRPr sz="900" b="0" i="0" u="none" strike="noStrike" cap="none">
                <a:solidFill>
                  <a:srgbClr val="2B2B2B"/>
                </a:solidFill>
                <a:latin typeface="Arial"/>
                <a:ea typeface="Arial"/>
                <a:cs typeface="Arial"/>
                <a:sym typeface="Arial"/>
              </a:defRPr>
            </a:lvl8pPr>
            <a:lvl9pPr marL="0" marR="0" lvl="8" indent="0" algn="l" rtl="0">
              <a:lnSpc>
                <a:spcPct val="100000"/>
              </a:lnSpc>
              <a:spcBef>
                <a:spcPts val="0"/>
              </a:spcBef>
              <a:spcAft>
                <a:spcPts val="0"/>
              </a:spcAft>
              <a:buClr>
                <a:srgbClr val="2B2B2B"/>
              </a:buClr>
              <a:buSzPts val="900"/>
              <a:buFont typeface="Arial"/>
              <a:buNone/>
              <a:defRPr sz="900" b="0" i="0" u="none" strike="noStrike" cap="none">
                <a:solidFill>
                  <a:srgbClr val="2B2B2B"/>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
        <p:nvSpPr>
          <p:cNvPr id="2059" name="Google Shape;2059;p205"/>
          <p:cNvSpPr txBox="1">
            <a:spLocks noGrp="1"/>
          </p:cNvSpPr>
          <p:nvPr>
            <p:ph type="body" idx="1"/>
          </p:nvPr>
        </p:nvSpPr>
        <p:spPr>
          <a:xfrm>
            <a:off x="114300" y="624363"/>
            <a:ext cx="8796300" cy="288600"/>
          </a:xfrm>
          <a:prstGeom prst="rect">
            <a:avLst/>
          </a:prstGeom>
          <a:noFill/>
          <a:ln>
            <a:noFill/>
          </a:ln>
        </p:spPr>
        <p:txBody>
          <a:bodyPr spcFirstLastPara="1" wrap="square" lIns="68575" tIns="68575" rIns="68575" bIns="68575" anchor="t" anchorCtr="0"/>
          <a:lstStyle>
            <a:lvl1pPr marL="457200" marR="0" lvl="0" indent="-228600" algn="l" rtl="0">
              <a:lnSpc>
                <a:spcPct val="100000"/>
              </a:lnSpc>
              <a:spcBef>
                <a:spcPts val="0"/>
              </a:spcBef>
              <a:spcAft>
                <a:spcPts val="0"/>
              </a:spcAft>
              <a:buClr>
                <a:srgbClr val="0083DA"/>
              </a:buClr>
              <a:buSzPts val="1100"/>
              <a:buFont typeface="Arial"/>
              <a:buNone/>
              <a:defRPr sz="1800" b="0" i="0" u="none" strike="noStrike" cap="none">
                <a:solidFill>
                  <a:srgbClr val="0083DA"/>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60" name="Google Shape;2060;p205"/>
          <p:cNvSpPr/>
          <p:nvPr/>
        </p:nvSpPr>
        <p:spPr>
          <a:xfrm>
            <a:off x="0" y="0"/>
            <a:ext cx="9144000" cy="54000"/>
          </a:xfrm>
          <a:prstGeom prst="rect">
            <a:avLst/>
          </a:prstGeom>
          <a:solidFill>
            <a:srgbClr val="00877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140680330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7 – Diagram Box">
  <p:cSld name="7 – Diagram Box">
    <p:bg>
      <p:bgPr>
        <a:solidFill>
          <a:srgbClr val="F3F3F3"/>
        </a:solidFill>
        <a:effectLst/>
      </p:bgPr>
    </p:bg>
    <p:spTree>
      <p:nvGrpSpPr>
        <p:cNvPr id="1" name="Shape 911"/>
        <p:cNvGrpSpPr/>
        <p:nvPr/>
      </p:nvGrpSpPr>
      <p:grpSpPr>
        <a:xfrm>
          <a:off x="0" y="0"/>
          <a:ext cx="0" cy="0"/>
          <a:chOff x="0" y="0"/>
          <a:chExt cx="0" cy="0"/>
        </a:xfrm>
      </p:grpSpPr>
      <p:sp>
        <p:nvSpPr>
          <p:cNvPr id="912" name="Google Shape;912;p92"/>
          <p:cNvSpPr txBox="1">
            <a:spLocks noGrp="1"/>
          </p:cNvSpPr>
          <p:nvPr>
            <p:ph type="title"/>
          </p:nvPr>
        </p:nvSpPr>
        <p:spPr>
          <a:xfrm>
            <a:off x="192475" y="151275"/>
            <a:ext cx="8663100" cy="393900"/>
          </a:xfrm>
          <a:prstGeom prst="rect">
            <a:avLst/>
          </a:prstGeom>
          <a:noFill/>
          <a:ln>
            <a:noFill/>
          </a:ln>
        </p:spPr>
        <p:txBody>
          <a:bodyPr spcFirstLastPara="1" wrap="square" lIns="68575" tIns="68575" rIns="68575" bIns="68575" anchor="t" anchorCtr="0"/>
          <a:lstStyle>
            <a:lvl1pPr marR="0" lvl="0" algn="l" rtl="0">
              <a:lnSpc>
                <a:spcPct val="100000"/>
              </a:lnSpc>
              <a:spcBef>
                <a:spcPts val="0"/>
              </a:spcBef>
              <a:spcAft>
                <a:spcPts val="0"/>
              </a:spcAft>
              <a:buClr>
                <a:srgbClr val="000000"/>
              </a:buClr>
              <a:buSzPts val="2500"/>
              <a:buFont typeface="Arial"/>
              <a:buNone/>
              <a:defRPr sz="2500" b="1"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913" name="Google Shape;913;p92"/>
          <p:cNvGrpSpPr/>
          <p:nvPr/>
        </p:nvGrpSpPr>
        <p:grpSpPr>
          <a:xfrm>
            <a:off x="287525" y="4854557"/>
            <a:ext cx="634914" cy="148716"/>
            <a:chOff x="1841475" y="2392725"/>
            <a:chExt cx="3928925" cy="920275"/>
          </a:xfrm>
        </p:grpSpPr>
        <p:sp>
          <p:nvSpPr>
            <p:cNvPr id="914" name="Google Shape;914;p92"/>
            <p:cNvSpPr/>
            <p:nvPr/>
          </p:nvSpPr>
          <p:spPr>
            <a:xfrm>
              <a:off x="2574175" y="2392725"/>
              <a:ext cx="139950" cy="905175"/>
            </a:xfrm>
            <a:custGeom>
              <a:avLst/>
              <a:gdLst/>
              <a:ahLst/>
              <a:cxnLst/>
              <a:rect l="0" t="0" r="0" b="0"/>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915" name="Google Shape;915;p92"/>
            <p:cNvSpPr/>
            <p:nvPr/>
          </p:nvSpPr>
          <p:spPr>
            <a:xfrm>
              <a:off x="2816875" y="2626700"/>
              <a:ext cx="703700" cy="686300"/>
            </a:xfrm>
            <a:custGeom>
              <a:avLst/>
              <a:gdLst/>
              <a:ahLst/>
              <a:cxnLst/>
              <a:rect l="0" t="0" r="0" b="0"/>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916" name="Google Shape;916;p92"/>
            <p:cNvSpPr/>
            <p:nvPr/>
          </p:nvSpPr>
          <p:spPr>
            <a:xfrm>
              <a:off x="3557125" y="2626700"/>
              <a:ext cx="614900" cy="685700"/>
            </a:xfrm>
            <a:custGeom>
              <a:avLst/>
              <a:gdLst/>
              <a:ahLst/>
              <a:cxnLst/>
              <a:rect l="0" t="0" r="0" b="0"/>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917" name="Google Shape;917;p92"/>
            <p:cNvSpPr/>
            <p:nvPr/>
          </p:nvSpPr>
          <p:spPr>
            <a:xfrm>
              <a:off x="4732275" y="2617400"/>
              <a:ext cx="582350" cy="679925"/>
            </a:xfrm>
            <a:custGeom>
              <a:avLst/>
              <a:gdLst/>
              <a:ahLst/>
              <a:cxnLst/>
              <a:rect l="0" t="0" r="0" b="0"/>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918" name="Google Shape;918;p92"/>
            <p:cNvSpPr/>
            <p:nvPr/>
          </p:nvSpPr>
          <p:spPr>
            <a:xfrm>
              <a:off x="5448725" y="2392725"/>
              <a:ext cx="139950" cy="905175"/>
            </a:xfrm>
            <a:custGeom>
              <a:avLst/>
              <a:gdLst/>
              <a:ahLst/>
              <a:cxnLst/>
              <a:rect l="0" t="0" r="0" b="0"/>
              <a:pathLst>
                <a:path w="5598" h="36207" extrusionOk="0">
                  <a:moveTo>
                    <a:pt x="1" y="0"/>
                  </a:moveTo>
                  <a:lnTo>
                    <a:pt x="1" y="36206"/>
                  </a:lnTo>
                  <a:lnTo>
                    <a:pt x="5598" y="36206"/>
                  </a:lnTo>
                  <a:lnTo>
                    <a:pt x="5598" y="0"/>
                  </a:lnTo>
                  <a:close/>
                </a:path>
              </a:pathLst>
            </a:custGeom>
            <a:solidFill>
              <a:srgbClr val="008774"/>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919" name="Google Shape;919;p92"/>
            <p:cNvSpPr/>
            <p:nvPr/>
          </p:nvSpPr>
          <p:spPr>
            <a:xfrm>
              <a:off x="1841475" y="2392725"/>
              <a:ext cx="617775" cy="904600"/>
            </a:xfrm>
            <a:custGeom>
              <a:avLst/>
              <a:gdLst/>
              <a:ahLst/>
              <a:cxnLst/>
              <a:rect l="0" t="0" r="0" b="0"/>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920" name="Google Shape;920;p92"/>
            <p:cNvSpPr/>
            <p:nvPr/>
          </p:nvSpPr>
          <p:spPr>
            <a:xfrm>
              <a:off x="4278825" y="2482125"/>
              <a:ext cx="369275" cy="814025"/>
            </a:xfrm>
            <a:custGeom>
              <a:avLst/>
              <a:gdLst/>
              <a:ahLst/>
              <a:cxnLst/>
              <a:rect l="0" t="0" r="0" b="0"/>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921" name="Google Shape;921;p92"/>
            <p:cNvSpPr/>
            <p:nvPr/>
          </p:nvSpPr>
          <p:spPr>
            <a:xfrm>
              <a:off x="5652525" y="3180600"/>
              <a:ext cx="117875" cy="117300"/>
            </a:xfrm>
            <a:custGeom>
              <a:avLst/>
              <a:gdLst/>
              <a:ahLst/>
              <a:cxnLst/>
              <a:rect l="0" t="0" r="0" b="0"/>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grpSp>
      <p:sp>
        <p:nvSpPr>
          <p:cNvPr id="922" name="Google Shape;922;p92"/>
          <p:cNvSpPr/>
          <p:nvPr/>
        </p:nvSpPr>
        <p:spPr>
          <a:xfrm>
            <a:off x="285750" y="907200"/>
            <a:ext cx="8569800" cy="37623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cxnSp>
        <p:nvCxnSpPr>
          <p:cNvPr id="923" name="Google Shape;923;p92"/>
          <p:cNvCxnSpPr/>
          <p:nvPr/>
        </p:nvCxnSpPr>
        <p:spPr>
          <a:xfrm>
            <a:off x="8855561" y="-214525"/>
            <a:ext cx="0" cy="119700"/>
          </a:xfrm>
          <a:prstGeom prst="straightConnector1">
            <a:avLst/>
          </a:prstGeom>
          <a:noFill/>
          <a:ln w="9525" cap="flat" cmpd="sng">
            <a:solidFill>
              <a:srgbClr val="D9D9D9"/>
            </a:solidFill>
            <a:prstDash val="solid"/>
            <a:round/>
            <a:headEnd type="none" w="sm" len="sm"/>
            <a:tailEnd type="none" w="sm" len="sm"/>
          </a:ln>
        </p:spPr>
      </p:cxnSp>
      <p:cxnSp>
        <p:nvCxnSpPr>
          <p:cNvPr id="924" name="Google Shape;924;p92"/>
          <p:cNvCxnSpPr/>
          <p:nvPr/>
        </p:nvCxnSpPr>
        <p:spPr>
          <a:xfrm>
            <a:off x="287536" y="-214525"/>
            <a:ext cx="0" cy="119700"/>
          </a:xfrm>
          <a:prstGeom prst="straightConnector1">
            <a:avLst/>
          </a:prstGeom>
          <a:noFill/>
          <a:ln w="9525" cap="flat" cmpd="sng">
            <a:solidFill>
              <a:srgbClr val="D9D9D9"/>
            </a:solidFill>
            <a:prstDash val="solid"/>
            <a:round/>
            <a:headEnd type="none" w="sm" len="sm"/>
            <a:tailEnd type="none" w="sm" len="sm"/>
          </a:ln>
        </p:spPr>
      </p:cxnSp>
      <p:cxnSp>
        <p:nvCxnSpPr>
          <p:cNvPr id="925" name="Google Shape;925;p92"/>
          <p:cNvCxnSpPr/>
          <p:nvPr/>
        </p:nvCxnSpPr>
        <p:spPr>
          <a:xfrm rot="10800000">
            <a:off x="-228600" y="923925"/>
            <a:ext cx="114300" cy="0"/>
          </a:xfrm>
          <a:prstGeom prst="straightConnector1">
            <a:avLst/>
          </a:prstGeom>
          <a:noFill/>
          <a:ln w="9525" cap="flat" cmpd="sng">
            <a:solidFill>
              <a:srgbClr val="D9D9D9"/>
            </a:solidFill>
            <a:prstDash val="solid"/>
            <a:round/>
            <a:headEnd type="none" w="sm" len="sm"/>
            <a:tailEnd type="none" w="sm" len="sm"/>
          </a:ln>
        </p:spPr>
      </p:cxnSp>
      <p:cxnSp>
        <p:nvCxnSpPr>
          <p:cNvPr id="926" name="Google Shape;926;p92"/>
          <p:cNvCxnSpPr/>
          <p:nvPr/>
        </p:nvCxnSpPr>
        <p:spPr>
          <a:xfrm rot="10800000">
            <a:off x="-228600" y="4669500"/>
            <a:ext cx="114300" cy="0"/>
          </a:xfrm>
          <a:prstGeom prst="straightConnector1">
            <a:avLst/>
          </a:prstGeom>
          <a:noFill/>
          <a:ln w="9525" cap="flat" cmpd="sng">
            <a:solidFill>
              <a:srgbClr val="D9D9D9"/>
            </a:solidFill>
            <a:prstDash val="solid"/>
            <a:round/>
            <a:headEnd type="none" w="sm" len="sm"/>
            <a:tailEnd type="none" w="sm" len="sm"/>
          </a:ln>
        </p:spPr>
      </p:cxnSp>
    </p:spTree>
    <p:extLst>
      <p:ext uri="{BB962C8B-B14F-4D97-AF65-F5344CB8AC3E}">
        <p14:creationId xmlns:p14="http://schemas.microsoft.com/office/powerpoint/2010/main" val="2599006146"/>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matchingName="Body">
  <p:cSld name="Body">
    <p:spTree>
      <p:nvGrpSpPr>
        <p:cNvPr id="1" name="Shape 2061"/>
        <p:cNvGrpSpPr/>
        <p:nvPr/>
      </p:nvGrpSpPr>
      <p:grpSpPr>
        <a:xfrm>
          <a:off x="0" y="0"/>
          <a:ext cx="0" cy="0"/>
          <a:chOff x="0" y="0"/>
          <a:chExt cx="0" cy="0"/>
        </a:xfrm>
      </p:grpSpPr>
      <p:pic>
        <p:nvPicPr>
          <p:cNvPr id="2062" name="Google Shape;2062;p206" descr="Pivotal_TealOnWhite_RGB.png"/>
          <p:cNvPicPr preferRelativeResize="0"/>
          <p:nvPr/>
        </p:nvPicPr>
        <p:blipFill rotWithShape="1">
          <a:blip r:embed="rId2">
            <a:alphaModFix/>
          </a:blip>
          <a:srcRect/>
          <a:stretch/>
        </p:blipFill>
        <p:spPr>
          <a:xfrm>
            <a:off x="-10" y="4772096"/>
            <a:ext cx="897000" cy="371400"/>
          </a:xfrm>
          <a:prstGeom prst="rect">
            <a:avLst/>
          </a:prstGeom>
          <a:noFill/>
          <a:ln>
            <a:noFill/>
          </a:ln>
        </p:spPr>
      </p:pic>
      <p:sp>
        <p:nvSpPr>
          <p:cNvPr id="2063" name="Google Shape;2063;p206"/>
          <p:cNvSpPr txBox="1">
            <a:spLocks noGrp="1"/>
          </p:cNvSpPr>
          <p:nvPr>
            <p:ph type="title"/>
          </p:nvPr>
        </p:nvSpPr>
        <p:spPr>
          <a:xfrm>
            <a:off x="253550" y="151275"/>
            <a:ext cx="8663100" cy="557700"/>
          </a:xfrm>
          <a:prstGeom prst="rect">
            <a:avLst/>
          </a:prstGeom>
          <a:noFill/>
          <a:ln>
            <a:noFill/>
          </a:ln>
        </p:spPr>
        <p:txBody>
          <a:bodyPr spcFirstLastPara="1" wrap="square" lIns="68575" tIns="68575" rIns="68575" bIns="68575" anchor="t" anchorCtr="0"/>
          <a:lstStyle>
            <a:lvl1pPr marR="0" lvl="0" algn="l" rtl="0">
              <a:lnSpc>
                <a:spcPct val="100000"/>
              </a:lnSpc>
              <a:spcBef>
                <a:spcPts val="0"/>
              </a:spcBef>
              <a:spcAft>
                <a:spcPts val="0"/>
              </a:spcAft>
              <a:buClr>
                <a:schemeClr val="dk1"/>
              </a:buClr>
              <a:buSzPts val="1100"/>
              <a:buFont typeface="Proxima Nova"/>
              <a:buNone/>
              <a:defRPr sz="2500" b="1"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121066875"/>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matchingName="0 – Title 2">
  <p:cSld name="0 – Title 2">
    <p:bg>
      <p:bgPr>
        <a:solidFill>
          <a:schemeClr val="lt2"/>
        </a:solidFill>
        <a:effectLst/>
      </p:bgPr>
    </p:bg>
    <p:spTree>
      <p:nvGrpSpPr>
        <p:cNvPr id="1" name="Shape 2064"/>
        <p:cNvGrpSpPr/>
        <p:nvPr/>
      </p:nvGrpSpPr>
      <p:grpSpPr>
        <a:xfrm>
          <a:off x="0" y="0"/>
          <a:ext cx="0" cy="0"/>
          <a:chOff x="0" y="0"/>
          <a:chExt cx="0" cy="0"/>
        </a:xfrm>
      </p:grpSpPr>
      <p:pic>
        <p:nvPicPr>
          <p:cNvPr id="2065" name="Google Shape;2065;p207" descr="IMG_0276.jpg"/>
          <p:cNvPicPr preferRelativeResize="0"/>
          <p:nvPr/>
        </p:nvPicPr>
        <p:blipFill rotWithShape="1">
          <a:blip r:embed="rId2">
            <a:alphaModFix/>
          </a:blip>
          <a:srcRect l="-1871" t="8284" r="9671" b="8284"/>
          <a:stretch/>
        </p:blipFill>
        <p:spPr>
          <a:xfrm>
            <a:off x="614426" y="0"/>
            <a:ext cx="8529600" cy="5143500"/>
          </a:xfrm>
          <a:prstGeom prst="rect">
            <a:avLst/>
          </a:prstGeom>
          <a:noFill/>
          <a:ln>
            <a:noFill/>
          </a:ln>
        </p:spPr>
      </p:pic>
      <p:sp>
        <p:nvSpPr>
          <p:cNvPr id="2066" name="Google Shape;2066;p207"/>
          <p:cNvSpPr/>
          <p:nvPr/>
        </p:nvSpPr>
        <p:spPr>
          <a:xfrm>
            <a:off x="0" y="-25"/>
            <a:ext cx="9144000" cy="5143500"/>
          </a:xfrm>
          <a:prstGeom prst="rect">
            <a:avLst/>
          </a:prstGeom>
          <a:gradFill>
            <a:gsLst>
              <a:gs pos="0">
                <a:srgbClr val="1AB9A5"/>
              </a:gs>
              <a:gs pos="10000">
                <a:srgbClr val="1AB9A5"/>
              </a:gs>
              <a:gs pos="100000">
                <a:srgbClr val="1AB9A5">
                  <a:alpha val="74509"/>
                </a:srgbClr>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rgbClr val="A9DBD6"/>
              </a:solidFill>
              <a:latin typeface="Arial"/>
              <a:ea typeface="Arial"/>
              <a:cs typeface="Arial"/>
              <a:sym typeface="Arial"/>
            </a:endParaRPr>
          </a:p>
        </p:txBody>
      </p:sp>
      <p:cxnSp>
        <p:nvCxnSpPr>
          <p:cNvPr id="2067" name="Google Shape;2067;p207"/>
          <p:cNvCxnSpPr/>
          <p:nvPr/>
        </p:nvCxnSpPr>
        <p:spPr>
          <a:xfrm>
            <a:off x="633275" y="3110100"/>
            <a:ext cx="738900" cy="0"/>
          </a:xfrm>
          <a:prstGeom prst="straightConnector1">
            <a:avLst/>
          </a:prstGeom>
          <a:noFill/>
          <a:ln w="38100" cap="flat" cmpd="sng">
            <a:solidFill>
              <a:schemeClr val="accent6"/>
            </a:solidFill>
            <a:prstDash val="solid"/>
            <a:round/>
            <a:headEnd type="none" w="sm" len="sm"/>
            <a:tailEnd type="none" w="sm" len="sm"/>
          </a:ln>
        </p:spPr>
      </p:cxnSp>
      <p:sp>
        <p:nvSpPr>
          <p:cNvPr id="2068" name="Google Shape;2068;p207"/>
          <p:cNvSpPr txBox="1">
            <a:spLocks noGrp="1"/>
          </p:cNvSpPr>
          <p:nvPr>
            <p:ph type="title"/>
          </p:nvPr>
        </p:nvSpPr>
        <p:spPr>
          <a:xfrm>
            <a:off x="523203" y="1737025"/>
            <a:ext cx="6158400" cy="1191600"/>
          </a:xfrm>
          <a:prstGeom prst="rect">
            <a:avLst/>
          </a:prstGeom>
          <a:noFill/>
          <a:ln>
            <a:noFill/>
          </a:ln>
        </p:spPr>
        <p:txBody>
          <a:bodyPr spcFirstLastPara="1" wrap="square" lIns="91425" tIns="91425" rIns="91425" bIns="91425" anchor="b" anchorCtr="0"/>
          <a:lstStyle>
            <a:lvl1pPr lvl="0" rtl="0">
              <a:spcBef>
                <a:spcPts val="0"/>
              </a:spcBef>
              <a:spcAft>
                <a:spcPts val="0"/>
              </a:spcAft>
              <a:buNone/>
              <a:defRPr sz="4000" b="1">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69" name="Google Shape;2069;p207"/>
          <p:cNvSpPr txBox="1">
            <a:spLocks noGrp="1"/>
          </p:cNvSpPr>
          <p:nvPr>
            <p:ph type="title" idx="2"/>
          </p:nvPr>
        </p:nvSpPr>
        <p:spPr>
          <a:xfrm>
            <a:off x="523203" y="3306697"/>
            <a:ext cx="4278900" cy="1495200"/>
          </a:xfrm>
          <a:prstGeom prst="rect">
            <a:avLst/>
          </a:prstGeom>
          <a:noFill/>
          <a:ln>
            <a:noFill/>
          </a:ln>
        </p:spPr>
        <p:txBody>
          <a:bodyPr spcFirstLastPara="1" wrap="square" lIns="91425" tIns="91425" rIns="91425" bIns="91425" anchor="t" anchorCtr="0"/>
          <a:lstStyle>
            <a:lvl1pPr lvl="0" rtl="0">
              <a:lnSpc>
                <a:spcPct val="110000"/>
              </a:lnSpc>
              <a:spcBef>
                <a:spcPts val="0"/>
              </a:spcBef>
              <a:spcAft>
                <a:spcPts val="0"/>
              </a:spcAft>
              <a:buNone/>
              <a:defRPr sz="1500">
                <a:solidFill>
                  <a:srgbClr val="FFFFFF"/>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70" name="Google Shape;2070;p207"/>
          <p:cNvSpPr txBox="1"/>
          <p:nvPr/>
        </p:nvSpPr>
        <p:spPr>
          <a:xfrm>
            <a:off x="5133546" y="4782050"/>
            <a:ext cx="3926100" cy="195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600">
                <a:solidFill>
                  <a:schemeClr val="dk1"/>
                </a:solidFill>
                <a:latin typeface="Proxima Nova"/>
                <a:ea typeface="Proxima Nova"/>
                <a:cs typeface="Proxima Nova"/>
                <a:sym typeface="Proxima Nova"/>
              </a:rPr>
              <a:t>© Copyright 2017 Pivotal Software, Inc. All rights Reserved. Version 1.0</a:t>
            </a:r>
            <a:endParaRPr sz="600">
              <a:solidFill>
                <a:schemeClr val="dk1"/>
              </a:solidFill>
              <a:latin typeface="Proxima Nova"/>
              <a:ea typeface="Proxima Nova"/>
              <a:cs typeface="Proxima Nova"/>
              <a:sym typeface="Proxima Nova"/>
            </a:endParaRPr>
          </a:p>
          <a:p>
            <a:pPr marL="0" lvl="0" indent="0" rtl="0">
              <a:spcBef>
                <a:spcPts val="0"/>
              </a:spcBef>
              <a:spcAft>
                <a:spcPts val="0"/>
              </a:spcAft>
              <a:buNone/>
            </a:pPr>
            <a:endParaRPr sz="600">
              <a:solidFill>
                <a:schemeClr val="dk1"/>
              </a:solidFill>
              <a:latin typeface="Proxima Nova"/>
              <a:ea typeface="Proxima Nova"/>
              <a:cs typeface="Proxima Nova"/>
              <a:sym typeface="Proxima Nova"/>
            </a:endParaRPr>
          </a:p>
        </p:txBody>
      </p:sp>
      <p:grpSp>
        <p:nvGrpSpPr>
          <p:cNvPr id="2071" name="Google Shape;2071;p207"/>
          <p:cNvGrpSpPr/>
          <p:nvPr/>
        </p:nvGrpSpPr>
        <p:grpSpPr>
          <a:xfrm>
            <a:off x="634507" y="819388"/>
            <a:ext cx="1337013" cy="313170"/>
            <a:chOff x="1841475" y="2392725"/>
            <a:chExt cx="3928925" cy="920275"/>
          </a:xfrm>
        </p:grpSpPr>
        <p:sp>
          <p:nvSpPr>
            <p:cNvPr id="2072" name="Google Shape;2072;p207"/>
            <p:cNvSpPr/>
            <p:nvPr/>
          </p:nvSpPr>
          <p:spPr>
            <a:xfrm>
              <a:off x="2574175" y="2392725"/>
              <a:ext cx="139950" cy="905175"/>
            </a:xfrm>
            <a:custGeom>
              <a:avLst/>
              <a:gdLst/>
              <a:ahLst/>
              <a:cxnLst/>
              <a:rect l="0" t="0" r="0" b="0"/>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2073" name="Google Shape;2073;p207"/>
            <p:cNvSpPr/>
            <p:nvPr/>
          </p:nvSpPr>
          <p:spPr>
            <a:xfrm>
              <a:off x="2816875" y="2626700"/>
              <a:ext cx="703700" cy="686300"/>
            </a:xfrm>
            <a:custGeom>
              <a:avLst/>
              <a:gdLst/>
              <a:ahLst/>
              <a:cxnLst/>
              <a:rect l="0" t="0" r="0" b="0"/>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2074" name="Google Shape;2074;p207"/>
            <p:cNvSpPr/>
            <p:nvPr/>
          </p:nvSpPr>
          <p:spPr>
            <a:xfrm>
              <a:off x="3557125" y="2626700"/>
              <a:ext cx="614900" cy="685700"/>
            </a:xfrm>
            <a:custGeom>
              <a:avLst/>
              <a:gdLst/>
              <a:ahLst/>
              <a:cxnLst/>
              <a:rect l="0" t="0" r="0" b="0"/>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2075" name="Google Shape;2075;p207"/>
            <p:cNvSpPr/>
            <p:nvPr/>
          </p:nvSpPr>
          <p:spPr>
            <a:xfrm>
              <a:off x="4732275" y="2617400"/>
              <a:ext cx="582350" cy="679925"/>
            </a:xfrm>
            <a:custGeom>
              <a:avLst/>
              <a:gdLst/>
              <a:ahLst/>
              <a:cxnLst/>
              <a:rect l="0" t="0" r="0" b="0"/>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2076" name="Google Shape;2076;p207"/>
            <p:cNvSpPr/>
            <p:nvPr/>
          </p:nvSpPr>
          <p:spPr>
            <a:xfrm>
              <a:off x="5448725" y="2392725"/>
              <a:ext cx="139950" cy="905175"/>
            </a:xfrm>
            <a:custGeom>
              <a:avLst/>
              <a:gdLst/>
              <a:ahLst/>
              <a:cxnLst/>
              <a:rect l="0" t="0" r="0" b="0"/>
              <a:pathLst>
                <a:path w="5598" h="36207" extrusionOk="0">
                  <a:moveTo>
                    <a:pt x="1" y="0"/>
                  </a:moveTo>
                  <a:lnTo>
                    <a:pt x="1" y="36206"/>
                  </a:lnTo>
                  <a:lnTo>
                    <a:pt x="5598" y="36206"/>
                  </a:lnTo>
                  <a:lnTo>
                    <a:pt x="5598" y="0"/>
                  </a:lnTo>
                  <a:close/>
                </a:path>
              </a:pathLst>
            </a:cu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2077" name="Google Shape;2077;p207"/>
            <p:cNvSpPr/>
            <p:nvPr/>
          </p:nvSpPr>
          <p:spPr>
            <a:xfrm>
              <a:off x="1841475" y="2392725"/>
              <a:ext cx="617775" cy="904600"/>
            </a:xfrm>
            <a:custGeom>
              <a:avLst/>
              <a:gdLst/>
              <a:ahLst/>
              <a:cxnLst/>
              <a:rect l="0" t="0" r="0" b="0"/>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2078" name="Google Shape;2078;p207"/>
            <p:cNvSpPr/>
            <p:nvPr/>
          </p:nvSpPr>
          <p:spPr>
            <a:xfrm>
              <a:off x="4278825" y="2482125"/>
              <a:ext cx="369275" cy="814025"/>
            </a:xfrm>
            <a:custGeom>
              <a:avLst/>
              <a:gdLst/>
              <a:ahLst/>
              <a:cxnLst/>
              <a:rect l="0" t="0" r="0" b="0"/>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2079" name="Google Shape;2079;p207"/>
            <p:cNvSpPr/>
            <p:nvPr/>
          </p:nvSpPr>
          <p:spPr>
            <a:xfrm>
              <a:off x="5652525" y="3180600"/>
              <a:ext cx="117875" cy="117300"/>
            </a:xfrm>
            <a:custGeom>
              <a:avLst/>
              <a:gdLst/>
              <a:ahLst/>
              <a:cxnLst/>
              <a:rect l="0" t="0" r="0" b="0"/>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grpSp>
    </p:spTree>
    <p:extLst>
      <p:ext uri="{BB962C8B-B14F-4D97-AF65-F5344CB8AC3E}">
        <p14:creationId xmlns:p14="http://schemas.microsoft.com/office/powerpoint/2010/main" val="2990261079"/>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matchingName="1 – Divider 2">
  <p:cSld name="1 – Divider 2">
    <p:bg>
      <p:bgPr>
        <a:solidFill>
          <a:schemeClr val="lt2"/>
        </a:solidFill>
        <a:effectLst/>
      </p:bgPr>
    </p:bg>
    <p:spTree>
      <p:nvGrpSpPr>
        <p:cNvPr id="1" name="Shape 2080"/>
        <p:cNvGrpSpPr/>
        <p:nvPr/>
      </p:nvGrpSpPr>
      <p:grpSpPr>
        <a:xfrm>
          <a:off x="0" y="0"/>
          <a:ext cx="0" cy="0"/>
          <a:chOff x="0" y="0"/>
          <a:chExt cx="0" cy="0"/>
        </a:xfrm>
      </p:grpSpPr>
      <p:sp>
        <p:nvSpPr>
          <p:cNvPr id="2081" name="Google Shape;2081;p208"/>
          <p:cNvSpPr txBox="1">
            <a:spLocks noGrp="1"/>
          </p:cNvSpPr>
          <p:nvPr>
            <p:ph type="title"/>
          </p:nvPr>
        </p:nvSpPr>
        <p:spPr>
          <a:xfrm>
            <a:off x="856750" y="1803874"/>
            <a:ext cx="7430400" cy="377400"/>
          </a:xfrm>
          <a:prstGeom prst="rect">
            <a:avLst/>
          </a:prstGeom>
          <a:noFill/>
          <a:ln>
            <a:noFill/>
          </a:ln>
        </p:spPr>
        <p:txBody>
          <a:bodyPr spcFirstLastPara="1" wrap="square" lIns="91425" tIns="91425" rIns="91425" bIns="91425" anchor="b" anchorCtr="0"/>
          <a:lstStyle>
            <a:lvl1pPr marL="0" marR="0" lvl="0" indent="0" algn="ctr" rtl="0">
              <a:lnSpc>
                <a:spcPct val="100000"/>
              </a:lnSpc>
              <a:spcBef>
                <a:spcPts val="0"/>
              </a:spcBef>
              <a:spcAft>
                <a:spcPts val="0"/>
              </a:spcAft>
              <a:buClr>
                <a:srgbClr val="FFFFFF"/>
              </a:buClr>
              <a:buSzPts val="1200"/>
              <a:buFont typeface="Proxima Nova"/>
              <a:buNone/>
              <a:defRPr sz="1200" b="1" i="0" u="none" strike="noStrike" cap="none">
                <a:solidFill>
                  <a:srgbClr val="FFFFFF"/>
                </a:solidFill>
                <a:latin typeface="Proxima Nova"/>
                <a:ea typeface="Proxima Nova"/>
                <a:cs typeface="Proxima Nova"/>
                <a:sym typeface="Proxima Nova"/>
              </a:defRPr>
            </a:lvl1pPr>
            <a:lvl2pPr lvl="1" indent="0" rtl="0">
              <a:spcBef>
                <a:spcPts val="0"/>
              </a:spcBef>
              <a:spcAft>
                <a:spcPts val="0"/>
              </a:spcAft>
              <a:buSzPts val="1400"/>
              <a:buFont typeface="Arial"/>
              <a:buNone/>
              <a:defRPr sz="1800"/>
            </a:lvl2pPr>
            <a:lvl3pPr lvl="2" indent="0" rtl="0">
              <a:spcBef>
                <a:spcPts val="0"/>
              </a:spcBef>
              <a:spcAft>
                <a:spcPts val="0"/>
              </a:spcAft>
              <a:buSzPts val="1400"/>
              <a:buFont typeface="Arial"/>
              <a:buNone/>
              <a:defRPr sz="1800"/>
            </a:lvl3pPr>
            <a:lvl4pPr lvl="3" indent="0" rtl="0">
              <a:spcBef>
                <a:spcPts val="0"/>
              </a:spcBef>
              <a:spcAft>
                <a:spcPts val="0"/>
              </a:spcAft>
              <a:buSzPts val="1400"/>
              <a:buFont typeface="Arial"/>
              <a:buNone/>
              <a:defRPr sz="1800"/>
            </a:lvl4pPr>
            <a:lvl5pPr lvl="4" indent="0" rtl="0">
              <a:spcBef>
                <a:spcPts val="0"/>
              </a:spcBef>
              <a:spcAft>
                <a:spcPts val="0"/>
              </a:spcAft>
              <a:buSzPts val="1400"/>
              <a:buFont typeface="Arial"/>
              <a:buNone/>
              <a:defRPr sz="1800"/>
            </a:lvl5pPr>
            <a:lvl6pPr lvl="5" indent="0" rtl="0">
              <a:spcBef>
                <a:spcPts val="0"/>
              </a:spcBef>
              <a:spcAft>
                <a:spcPts val="0"/>
              </a:spcAft>
              <a:buSzPts val="1400"/>
              <a:buFont typeface="Arial"/>
              <a:buNone/>
              <a:defRPr sz="1800"/>
            </a:lvl6pPr>
            <a:lvl7pPr lvl="6" indent="0" rtl="0">
              <a:spcBef>
                <a:spcPts val="0"/>
              </a:spcBef>
              <a:spcAft>
                <a:spcPts val="0"/>
              </a:spcAft>
              <a:buSzPts val="1400"/>
              <a:buFont typeface="Arial"/>
              <a:buNone/>
              <a:defRPr sz="1800"/>
            </a:lvl7pPr>
            <a:lvl8pPr lvl="7" indent="0" rtl="0">
              <a:spcBef>
                <a:spcPts val="0"/>
              </a:spcBef>
              <a:spcAft>
                <a:spcPts val="0"/>
              </a:spcAft>
              <a:buSzPts val="1400"/>
              <a:buFont typeface="Arial"/>
              <a:buNone/>
              <a:defRPr sz="1800"/>
            </a:lvl8pPr>
            <a:lvl9pPr lvl="8" indent="0" rtl="0">
              <a:spcBef>
                <a:spcPts val="0"/>
              </a:spcBef>
              <a:spcAft>
                <a:spcPts val="0"/>
              </a:spcAft>
              <a:buSzPts val="1400"/>
              <a:buFont typeface="Arial"/>
              <a:buNone/>
              <a:defRPr sz="1800"/>
            </a:lvl9pPr>
          </a:lstStyle>
          <a:p>
            <a:endParaRPr/>
          </a:p>
        </p:txBody>
      </p:sp>
      <p:sp>
        <p:nvSpPr>
          <p:cNvPr id="2082" name="Google Shape;2082;p208"/>
          <p:cNvSpPr txBox="1">
            <a:spLocks noGrp="1"/>
          </p:cNvSpPr>
          <p:nvPr>
            <p:ph type="title" idx="2"/>
          </p:nvPr>
        </p:nvSpPr>
        <p:spPr>
          <a:xfrm>
            <a:off x="668800" y="2365150"/>
            <a:ext cx="7796700" cy="1702500"/>
          </a:xfrm>
          <a:prstGeom prst="rect">
            <a:avLst/>
          </a:prstGeom>
          <a:noFill/>
          <a:ln>
            <a:noFill/>
          </a:ln>
        </p:spPr>
        <p:txBody>
          <a:bodyPr spcFirstLastPara="1" wrap="square" lIns="91425" tIns="91425" rIns="91425" bIns="91425" anchor="t" anchorCtr="0"/>
          <a:lstStyle>
            <a:lvl1pPr marL="0" marR="0" lvl="0" indent="0" algn="ctr" rtl="0">
              <a:lnSpc>
                <a:spcPct val="100000"/>
              </a:lnSpc>
              <a:spcBef>
                <a:spcPts val="0"/>
              </a:spcBef>
              <a:spcAft>
                <a:spcPts val="0"/>
              </a:spcAft>
              <a:buClr>
                <a:schemeClr val="dk1"/>
              </a:buClr>
              <a:buSzPts val="4000"/>
              <a:buFont typeface="Proxima Nova"/>
              <a:buNone/>
              <a:defRPr sz="4000" b="1" i="0" u="none" strike="noStrike" cap="none">
                <a:solidFill>
                  <a:schemeClr val="dk1"/>
                </a:solidFill>
                <a:latin typeface="Proxima Nova"/>
                <a:ea typeface="Proxima Nova"/>
                <a:cs typeface="Proxima Nova"/>
                <a:sym typeface="Proxima Nova"/>
              </a:defRPr>
            </a:lvl1pPr>
            <a:lvl2pPr lvl="1" indent="0" rtl="0">
              <a:spcBef>
                <a:spcPts val="0"/>
              </a:spcBef>
              <a:spcAft>
                <a:spcPts val="0"/>
              </a:spcAft>
              <a:buSzPts val="1400"/>
              <a:buFont typeface="Arial"/>
              <a:buNone/>
              <a:defRPr sz="1800"/>
            </a:lvl2pPr>
            <a:lvl3pPr lvl="2" indent="0" rtl="0">
              <a:spcBef>
                <a:spcPts val="0"/>
              </a:spcBef>
              <a:spcAft>
                <a:spcPts val="0"/>
              </a:spcAft>
              <a:buSzPts val="1400"/>
              <a:buFont typeface="Arial"/>
              <a:buNone/>
              <a:defRPr sz="1800"/>
            </a:lvl3pPr>
            <a:lvl4pPr lvl="3" indent="0" rtl="0">
              <a:spcBef>
                <a:spcPts val="0"/>
              </a:spcBef>
              <a:spcAft>
                <a:spcPts val="0"/>
              </a:spcAft>
              <a:buSzPts val="1400"/>
              <a:buFont typeface="Arial"/>
              <a:buNone/>
              <a:defRPr sz="1800"/>
            </a:lvl4pPr>
            <a:lvl5pPr lvl="4" indent="0" rtl="0">
              <a:spcBef>
                <a:spcPts val="0"/>
              </a:spcBef>
              <a:spcAft>
                <a:spcPts val="0"/>
              </a:spcAft>
              <a:buSzPts val="1400"/>
              <a:buFont typeface="Arial"/>
              <a:buNone/>
              <a:defRPr sz="1800"/>
            </a:lvl5pPr>
            <a:lvl6pPr lvl="5" indent="0" rtl="0">
              <a:spcBef>
                <a:spcPts val="0"/>
              </a:spcBef>
              <a:spcAft>
                <a:spcPts val="0"/>
              </a:spcAft>
              <a:buSzPts val="1400"/>
              <a:buFont typeface="Arial"/>
              <a:buNone/>
              <a:defRPr sz="1800"/>
            </a:lvl6pPr>
            <a:lvl7pPr lvl="6" indent="0" rtl="0">
              <a:spcBef>
                <a:spcPts val="0"/>
              </a:spcBef>
              <a:spcAft>
                <a:spcPts val="0"/>
              </a:spcAft>
              <a:buSzPts val="1400"/>
              <a:buFont typeface="Arial"/>
              <a:buNone/>
              <a:defRPr sz="1800"/>
            </a:lvl7pPr>
            <a:lvl8pPr lvl="7" indent="0" rtl="0">
              <a:spcBef>
                <a:spcPts val="0"/>
              </a:spcBef>
              <a:spcAft>
                <a:spcPts val="0"/>
              </a:spcAft>
              <a:buSzPts val="1400"/>
              <a:buFont typeface="Arial"/>
              <a:buNone/>
              <a:defRPr sz="1800"/>
            </a:lvl8pPr>
            <a:lvl9pPr lvl="8" indent="0" rtl="0">
              <a:spcBef>
                <a:spcPts val="0"/>
              </a:spcBef>
              <a:spcAft>
                <a:spcPts val="0"/>
              </a:spcAft>
              <a:buSzPts val="1400"/>
              <a:buFont typeface="Arial"/>
              <a:buNone/>
              <a:defRPr sz="1800"/>
            </a:lvl9pPr>
          </a:lstStyle>
          <a:p>
            <a:endParaRPr/>
          </a:p>
        </p:txBody>
      </p:sp>
      <p:grpSp>
        <p:nvGrpSpPr>
          <p:cNvPr id="2083" name="Google Shape;2083;p208"/>
          <p:cNvGrpSpPr/>
          <p:nvPr/>
        </p:nvGrpSpPr>
        <p:grpSpPr>
          <a:xfrm>
            <a:off x="287525" y="4854556"/>
            <a:ext cx="634914" cy="148716"/>
            <a:chOff x="1841475" y="2392725"/>
            <a:chExt cx="3928925" cy="920275"/>
          </a:xfrm>
        </p:grpSpPr>
        <p:sp>
          <p:nvSpPr>
            <p:cNvPr id="2084" name="Google Shape;2084;p208"/>
            <p:cNvSpPr/>
            <p:nvPr/>
          </p:nvSpPr>
          <p:spPr>
            <a:xfrm>
              <a:off x="2574175" y="2392725"/>
              <a:ext cx="139950" cy="905175"/>
            </a:xfrm>
            <a:custGeom>
              <a:avLst/>
              <a:gdLst/>
              <a:ahLst/>
              <a:cxnLst/>
              <a:rect l="0" t="0" r="0" b="0"/>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85" name="Google Shape;2085;p208"/>
            <p:cNvSpPr/>
            <p:nvPr/>
          </p:nvSpPr>
          <p:spPr>
            <a:xfrm>
              <a:off x="2816875" y="2626700"/>
              <a:ext cx="703700" cy="686300"/>
            </a:xfrm>
            <a:custGeom>
              <a:avLst/>
              <a:gdLst/>
              <a:ahLst/>
              <a:cxnLst/>
              <a:rect l="0" t="0" r="0" b="0"/>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86" name="Google Shape;2086;p208"/>
            <p:cNvSpPr/>
            <p:nvPr/>
          </p:nvSpPr>
          <p:spPr>
            <a:xfrm>
              <a:off x="3557125" y="2626700"/>
              <a:ext cx="614900" cy="685700"/>
            </a:xfrm>
            <a:custGeom>
              <a:avLst/>
              <a:gdLst/>
              <a:ahLst/>
              <a:cxnLst/>
              <a:rect l="0" t="0" r="0" b="0"/>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87" name="Google Shape;2087;p208"/>
            <p:cNvSpPr/>
            <p:nvPr/>
          </p:nvSpPr>
          <p:spPr>
            <a:xfrm>
              <a:off x="4732275" y="2617400"/>
              <a:ext cx="582350" cy="679925"/>
            </a:xfrm>
            <a:custGeom>
              <a:avLst/>
              <a:gdLst/>
              <a:ahLst/>
              <a:cxnLst/>
              <a:rect l="0" t="0" r="0" b="0"/>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88" name="Google Shape;2088;p208"/>
            <p:cNvSpPr/>
            <p:nvPr/>
          </p:nvSpPr>
          <p:spPr>
            <a:xfrm>
              <a:off x="5448725" y="2392725"/>
              <a:ext cx="139950" cy="905175"/>
            </a:xfrm>
            <a:custGeom>
              <a:avLst/>
              <a:gdLst/>
              <a:ahLst/>
              <a:cxnLst/>
              <a:rect l="0" t="0" r="0" b="0"/>
              <a:pathLst>
                <a:path w="5598" h="36207" extrusionOk="0">
                  <a:moveTo>
                    <a:pt x="1" y="0"/>
                  </a:moveTo>
                  <a:lnTo>
                    <a:pt x="1" y="36206"/>
                  </a:lnTo>
                  <a:lnTo>
                    <a:pt x="5598" y="36206"/>
                  </a:lnTo>
                  <a:lnTo>
                    <a:pt x="5598" y="0"/>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89" name="Google Shape;2089;p208"/>
            <p:cNvSpPr/>
            <p:nvPr/>
          </p:nvSpPr>
          <p:spPr>
            <a:xfrm>
              <a:off x="1841475" y="2392725"/>
              <a:ext cx="617775" cy="904600"/>
            </a:xfrm>
            <a:custGeom>
              <a:avLst/>
              <a:gdLst/>
              <a:ahLst/>
              <a:cxnLst/>
              <a:rect l="0" t="0" r="0" b="0"/>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90" name="Google Shape;2090;p208"/>
            <p:cNvSpPr/>
            <p:nvPr/>
          </p:nvSpPr>
          <p:spPr>
            <a:xfrm>
              <a:off x="4278825" y="2482125"/>
              <a:ext cx="369275" cy="814025"/>
            </a:xfrm>
            <a:custGeom>
              <a:avLst/>
              <a:gdLst/>
              <a:ahLst/>
              <a:cxnLst/>
              <a:rect l="0" t="0" r="0" b="0"/>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91" name="Google Shape;2091;p208"/>
            <p:cNvSpPr/>
            <p:nvPr/>
          </p:nvSpPr>
          <p:spPr>
            <a:xfrm>
              <a:off x="5652525" y="3180600"/>
              <a:ext cx="117875" cy="117300"/>
            </a:xfrm>
            <a:custGeom>
              <a:avLst/>
              <a:gdLst/>
              <a:ahLst/>
              <a:cxnLst/>
              <a:rect l="0" t="0" r="0" b="0"/>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cxnSp>
        <p:nvCxnSpPr>
          <p:cNvPr id="2092" name="Google Shape;2092;p208"/>
          <p:cNvCxnSpPr/>
          <p:nvPr/>
        </p:nvCxnSpPr>
        <p:spPr>
          <a:xfrm rot="10800000">
            <a:off x="4309650" y="2255484"/>
            <a:ext cx="524700" cy="0"/>
          </a:xfrm>
          <a:prstGeom prst="straightConnector1">
            <a:avLst/>
          </a:prstGeom>
          <a:noFill/>
          <a:ln w="28575" cap="flat" cmpd="sng">
            <a:solidFill>
              <a:schemeClr val="accent6"/>
            </a:solidFill>
            <a:prstDash val="solid"/>
            <a:round/>
            <a:headEnd type="none" w="med" len="med"/>
            <a:tailEnd type="none" w="med" len="med"/>
          </a:ln>
        </p:spPr>
      </p:cxnSp>
    </p:spTree>
    <p:extLst>
      <p:ext uri="{BB962C8B-B14F-4D97-AF65-F5344CB8AC3E}">
        <p14:creationId xmlns:p14="http://schemas.microsoft.com/office/powerpoint/2010/main" val="1424518230"/>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matchingName="A – Blank 2">
  <p:cSld name="A – Blank 2">
    <p:spTree>
      <p:nvGrpSpPr>
        <p:cNvPr id="1" name="Shape 2093"/>
        <p:cNvGrpSpPr/>
        <p:nvPr/>
      </p:nvGrpSpPr>
      <p:grpSpPr>
        <a:xfrm>
          <a:off x="0" y="0"/>
          <a:ext cx="0" cy="0"/>
          <a:chOff x="0" y="0"/>
          <a:chExt cx="0" cy="0"/>
        </a:xfrm>
      </p:grpSpPr>
    </p:spTree>
    <p:extLst>
      <p:ext uri="{BB962C8B-B14F-4D97-AF65-F5344CB8AC3E}">
        <p14:creationId xmlns:p14="http://schemas.microsoft.com/office/powerpoint/2010/main" val="3258325700"/>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matchingName="7 – Diagram Box 1">
  <p:cSld name="7 – Diagram Box 1">
    <p:bg>
      <p:bgPr>
        <a:solidFill>
          <a:srgbClr val="F3F3F3"/>
        </a:solidFill>
        <a:effectLst/>
      </p:bgPr>
    </p:bg>
    <p:spTree>
      <p:nvGrpSpPr>
        <p:cNvPr id="1" name="Shape 2094"/>
        <p:cNvGrpSpPr/>
        <p:nvPr/>
      </p:nvGrpSpPr>
      <p:grpSpPr>
        <a:xfrm>
          <a:off x="0" y="0"/>
          <a:ext cx="0" cy="0"/>
          <a:chOff x="0" y="0"/>
          <a:chExt cx="0" cy="0"/>
        </a:xfrm>
      </p:grpSpPr>
      <p:sp>
        <p:nvSpPr>
          <p:cNvPr id="2095" name="Google Shape;2095;p210"/>
          <p:cNvSpPr txBox="1">
            <a:spLocks noGrp="1"/>
          </p:cNvSpPr>
          <p:nvPr>
            <p:ph type="title"/>
          </p:nvPr>
        </p:nvSpPr>
        <p:spPr>
          <a:xfrm>
            <a:off x="192475" y="151275"/>
            <a:ext cx="8663100" cy="3939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2500" b="1">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096" name="Google Shape;2096;p210"/>
          <p:cNvGrpSpPr/>
          <p:nvPr/>
        </p:nvGrpSpPr>
        <p:grpSpPr>
          <a:xfrm>
            <a:off x="287525" y="4854556"/>
            <a:ext cx="634914" cy="148716"/>
            <a:chOff x="1841475" y="2392725"/>
            <a:chExt cx="3928925" cy="920275"/>
          </a:xfrm>
        </p:grpSpPr>
        <p:sp>
          <p:nvSpPr>
            <p:cNvPr id="2097" name="Google Shape;2097;p210"/>
            <p:cNvSpPr/>
            <p:nvPr/>
          </p:nvSpPr>
          <p:spPr>
            <a:xfrm>
              <a:off x="2574175" y="2392725"/>
              <a:ext cx="139950" cy="905175"/>
            </a:xfrm>
            <a:custGeom>
              <a:avLst/>
              <a:gdLst/>
              <a:ahLst/>
              <a:cxnLst/>
              <a:rect l="0" t="0" r="0" b="0"/>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98" name="Google Shape;2098;p210"/>
            <p:cNvSpPr/>
            <p:nvPr/>
          </p:nvSpPr>
          <p:spPr>
            <a:xfrm>
              <a:off x="2816875" y="2626700"/>
              <a:ext cx="703700" cy="686300"/>
            </a:xfrm>
            <a:custGeom>
              <a:avLst/>
              <a:gdLst/>
              <a:ahLst/>
              <a:cxnLst/>
              <a:rect l="0" t="0" r="0" b="0"/>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99" name="Google Shape;2099;p210"/>
            <p:cNvSpPr/>
            <p:nvPr/>
          </p:nvSpPr>
          <p:spPr>
            <a:xfrm>
              <a:off x="3557125" y="2626700"/>
              <a:ext cx="614900" cy="685700"/>
            </a:xfrm>
            <a:custGeom>
              <a:avLst/>
              <a:gdLst/>
              <a:ahLst/>
              <a:cxnLst/>
              <a:rect l="0" t="0" r="0" b="0"/>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00" name="Google Shape;2100;p210"/>
            <p:cNvSpPr/>
            <p:nvPr/>
          </p:nvSpPr>
          <p:spPr>
            <a:xfrm>
              <a:off x="4732275" y="2617400"/>
              <a:ext cx="582350" cy="679925"/>
            </a:xfrm>
            <a:custGeom>
              <a:avLst/>
              <a:gdLst/>
              <a:ahLst/>
              <a:cxnLst/>
              <a:rect l="0" t="0" r="0" b="0"/>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01" name="Google Shape;2101;p210"/>
            <p:cNvSpPr/>
            <p:nvPr/>
          </p:nvSpPr>
          <p:spPr>
            <a:xfrm>
              <a:off x="5448725" y="2392725"/>
              <a:ext cx="139950" cy="905175"/>
            </a:xfrm>
            <a:custGeom>
              <a:avLst/>
              <a:gdLst/>
              <a:ahLst/>
              <a:cxnLst/>
              <a:rect l="0" t="0" r="0" b="0"/>
              <a:pathLst>
                <a:path w="5598" h="36207" extrusionOk="0">
                  <a:moveTo>
                    <a:pt x="1" y="0"/>
                  </a:moveTo>
                  <a:lnTo>
                    <a:pt x="1" y="36206"/>
                  </a:lnTo>
                  <a:lnTo>
                    <a:pt x="5598" y="36206"/>
                  </a:lnTo>
                  <a:lnTo>
                    <a:pt x="5598" y="0"/>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02" name="Google Shape;2102;p210"/>
            <p:cNvSpPr/>
            <p:nvPr/>
          </p:nvSpPr>
          <p:spPr>
            <a:xfrm>
              <a:off x="1841475" y="2392725"/>
              <a:ext cx="617775" cy="904600"/>
            </a:xfrm>
            <a:custGeom>
              <a:avLst/>
              <a:gdLst/>
              <a:ahLst/>
              <a:cxnLst/>
              <a:rect l="0" t="0" r="0" b="0"/>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03" name="Google Shape;2103;p210"/>
            <p:cNvSpPr/>
            <p:nvPr/>
          </p:nvSpPr>
          <p:spPr>
            <a:xfrm>
              <a:off x="4278825" y="2482125"/>
              <a:ext cx="369275" cy="814025"/>
            </a:xfrm>
            <a:custGeom>
              <a:avLst/>
              <a:gdLst/>
              <a:ahLst/>
              <a:cxnLst/>
              <a:rect l="0" t="0" r="0" b="0"/>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04" name="Google Shape;2104;p210"/>
            <p:cNvSpPr/>
            <p:nvPr/>
          </p:nvSpPr>
          <p:spPr>
            <a:xfrm>
              <a:off x="5652525" y="3180600"/>
              <a:ext cx="117875" cy="117300"/>
            </a:xfrm>
            <a:custGeom>
              <a:avLst/>
              <a:gdLst/>
              <a:ahLst/>
              <a:cxnLst/>
              <a:rect l="0" t="0" r="0" b="0"/>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2105" name="Google Shape;2105;p210"/>
          <p:cNvSpPr/>
          <p:nvPr/>
        </p:nvSpPr>
        <p:spPr>
          <a:xfrm>
            <a:off x="285750" y="907200"/>
            <a:ext cx="8569800" cy="3762300"/>
          </a:xfrm>
          <a:prstGeom prst="rect">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2106" name="Google Shape;2106;p210"/>
          <p:cNvCxnSpPr/>
          <p:nvPr/>
        </p:nvCxnSpPr>
        <p:spPr>
          <a:xfrm>
            <a:off x="8855561" y="-214525"/>
            <a:ext cx="0" cy="119700"/>
          </a:xfrm>
          <a:prstGeom prst="straightConnector1">
            <a:avLst/>
          </a:prstGeom>
          <a:noFill/>
          <a:ln w="9525" cap="flat" cmpd="sng">
            <a:solidFill>
              <a:srgbClr val="D9D9D9"/>
            </a:solidFill>
            <a:prstDash val="solid"/>
            <a:round/>
            <a:headEnd type="none" w="med" len="med"/>
            <a:tailEnd type="none" w="med" len="med"/>
          </a:ln>
        </p:spPr>
      </p:cxnSp>
      <p:cxnSp>
        <p:nvCxnSpPr>
          <p:cNvPr id="2107" name="Google Shape;2107;p210"/>
          <p:cNvCxnSpPr/>
          <p:nvPr/>
        </p:nvCxnSpPr>
        <p:spPr>
          <a:xfrm>
            <a:off x="287536" y="-214525"/>
            <a:ext cx="0" cy="119700"/>
          </a:xfrm>
          <a:prstGeom prst="straightConnector1">
            <a:avLst/>
          </a:prstGeom>
          <a:noFill/>
          <a:ln w="9525" cap="flat" cmpd="sng">
            <a:solidFill>
              <a:srgbClr val="D9D9D9"/>
            </a:solidFill>
            <a:prstDash val="solid"/>
            <a:round/>
            <a:headEnd type="none" w="med" len="med"/>
            <a:tailEnd type="none" w="med" len="med"/>
          </a:ln>
        </p:spPr>
      </p:cxnSp>
      <p:cxnSp>
        <p:nvCxnSpPr>
          <p:cNvPr id="2108" name="Google Shape;2108;p210"/>
          <p:cNvCxnSpPr/>
          <p:nvPr/>
        </p:nvCxnSpPr>
        <p:spPr>
          <a:xfrm rot="10800000">
            <a:off x="-228600" y="923925"/>
            <a:ext cx="114300" cy="0"/>
          </a:xfrm>
          <a:prstGeom prst="straightConnector1">
            <a:avLst/>
          </a:prstGeom>
          <a:noFill/>
          <a:ln w="9525" cap="flat" cmpd="sng">
            <a:solidFill>
              <a:srgbClr val="D9D9D9"/>
            </a:solidFill>
            <a:prstDash val="solid"/>
            <a:round/>
            <a:headEnd type="none" w="med" len="med"/>
            <a:tailEnd type="none" w="med" len="med"/>
          </a:ln>
        </p:spPr>
      </p:cxnSp>
      <p:cxnSp>
        <p:nvCxnSpPr>
          <p:cNvPr id="2109" name="Google Shape;2109;p210"/>
          <p:cNvCxnSpPr/>
          <p:nvPr/>
        </p:nvCxnSpPr>
        <p:spPr>
          <a:xfrm rot="10800000">
            <a:off x="-228600" y="4669500"/>
            <a:ext cx="114300" cy="0"/>
          </a:xfrm>
          <a:prstGeom prst="straightConnector1">
            <a:avLst/>
          </a:prstGeom>
          <a:noFill/>
          <a:ln w="9525" cap="flat" cmpd="sng">
            <a:solidFill>
              <a:srgbClr val="D9D9D9"/>
            </a:solidFill>
            <a:prstDash val="solid"/>
            <a:round/>
            <a:headEnd type="none" w="med" len="med"/>
            <a:tailEnd type="none" w="med" len="med"/>
          </a:ln>
        </p:spPr>
      </p:cxnSp>
    </p:spTree>
    <p:extLst>
      <p:ext uri="{BB962C8B-B14F-4D97-AF65-F5344CB8AC3E}">
        <p14:creationId xmlns:p14="http://schemas.microsoft.com/office/powerpoint/2010/main" val="60354404"/>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matchingName="B – Design Grid 2">
  <p:cSld name="B – Design Grid 2">
    <p:spTree>
      <p:nvGrpSpPr>
        <p:cNvPr id="1" name="Shape 2110"/>
        <p:cNvGrpSpPr/>
        <p:nvPr/>
      </p:nvGrpSpPr>
      <p:grpSpPr>
        <a:xfrm>
          <a:off x="0" y="0"/>
          <a:ext cx="0" cy="0"/>
          <a:chOff x="0" y="0"/>
          <a:chExt cx="0" cy="0"/>
        </a:xfrm>
      </p:grpSpPr>
      <p:pic>
        <p:nvPicPr>
          <p:cNvPr id="2111" name="Google Shape;2111;p211"/>
          <p:cNvPicPr preferRelativeResize="0"/>
          <p:nvPr/>
        </p:nvPicPr>
        <p:blipFill>
          <a:blip r:embed="rId2">
            <a:alphaModFix/>
          </a:blip>
          <a:stretch>
            <a:fillRect/>
          </a:stretch>
        </p:blipFill>
        <p:spPr>
          <a:xfrm>
            <a:off x="0" y="0"/>
            <a:ext cx="9144000" cy="5143489"/>
          </a:xfrm>
          <a:prstGeom prst="rect">
            <a:avLst/>
          </a:prstGeom>
          <a:noFill/>
          <a:ln>
            <a:noFill/>
          </a:ln>
        </p:spPr>
      </p:pic>
      <p:sp>
        <p:nvSpPr>
          <p:cNvPr id="2112" name="Google Shape;2112;p211"/>
          <p:cNvSpPr txBox="1">
            <a:spLocks noGrp="1"/>
          </p:cNvSpPr>
          <p:nvPr>
            <p:ph type="title"/>
          </p:nvPr>
        </p:nvSpPr>
        <p:spPr>
          <a:xfrm>
            <a:off x="192475" y="151275"/>
            <a:ext cx="8663100" cy="3939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2500" b="1">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113" name="Google Shape;2113;p211"/>
          <p:cNvGrpSpPr/>
          <p:nvPr/>
        </p:nvGrpSpPr>
        <p:grpSpPr>
          <a:xfrm>
            <a:off x="287525" y="4854556"/>
            <a:ext cx="634914" cy="148716"/>
            <a:chOff x="1841475" y="2392725"/>
            <a:chExt cx="3928925" cy="920275"/>
          </a:xfrm>
        </p:grpSpPr>
        <p:sp>
          <p:nvSpPr>
            <p:cNvPr id="2114" name="Google Shape;2114;p211"/>
            <p:cNvSpPr/>
            <p:nvPr/>
          </p:nvSpPr>
          <p:spPr>
            <a:xfrm>
              <a:off x="2574175" y="2392725"/>
              <a:ext cx="139950" cy="905175"/>
            </a:xfrm>
            <a:custGeom>
              <a:avLst/>
              <a:gdLst/>
              <a:ahLst/>
              <a:cxnLst/>
              <a:rect l="0" t="0" r="0" b="0"/>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15" name="Google Shape;2115;p211"/>
            <p:cNvSpPr/>
            <p:nvPr/>
          </p:nvSpPr>
          <p:spPr>
            <a:xfrm>
              <a:off x="2816875" y="2626700"/>
              <a:ext cx="703700" cy="686300"/>
            </a:xfrm>
            <a:custGeom>
              <a:avLst/>
              <a:gdLst/>
              <a:ahLst/>
              <a:cxnLst/>
              <a:rect l="0" t="0" r="0" b="0"/>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16" name="Google Shape;2116;p211"/>
            <p:cNvSpPr/>
            <p:nvPr/>
          </p:nvSpPr>
          <p:spPr>
            <a:xfrm>
              <a:off x="3557125" y="2626700"/>
              <a:ext cx="614900" cy="685700"/>
            </a:xfrm>
            <a:custGeom>
              <a:avLst/>
              <a:gdLst/>
              <a:ahLst/>
              <a:cxnLst/>
              <a:rect l="0" t="0" r="0" b="0"/>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17" name="Google Shape;2117;p211"/>
            <p:cNvSpPr/>
            <p:nvPr/>
          </p:nvSpPr>
          <p:spPr>
            <a:xfrm>
              <a:off x="4732275" y="2617400"/>
              <a:ext cx="582350" cy="679925"/>
            </a:xfrm>
            <a:custGeom>
              <a:avLst/>
              <a:gdLst/>
              <a:ahLst/>
              <a:cxnLst/>
              <a:rect l="0" t="0" r="0" b="0"/>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18" name="Google Shape;2118;p211"/>
            <p:cNvSpPr/>
            <p:nvPr/>
          </p:nvSpPr>
          <p:spPr>
            <a:xfrm>
              <a:off x="5448725" y="2392725"/>
              <a:ext cx="139950" cy="905175"/>
            </a:xfrm>
            <a:custGeom>
              <a:avLst/>
              <a:gdLst/>
              <a:ahLst/>
              <a:cxnLst/>
              <a:rect l="0" t="0" r="0" b="0"/>
              <a:pathLst>
                <a:path w="5598" h="36207" extrusionOk="0">
                  <a:moveTo>
                    <a:pt x="1" y="0"/>
                  </a:moveTo>
                  <a:lnTo>
                    <a:pt x="1" y="36206"/>
                  </a:lnTo>
                  <a:lnTo>
                    <a:pt x="5598" y="36206"/>
                  </a:lnTo>
                  <a:lnTo>
                    <a:pt x="5598" y="0"/>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19" name="Google Shape;2119;p211"/>
            <p:cNvSpPr/>
            <p:nvPr/>
          </p:nvSpPr>
          <p:spPr>
            <a:xfrm>
              <a:off x="1841475" y="2392725"/>
              <a:ext cx="617775" cy="904600"/>
            </a:xfrm>
            <a:custGeom>
              <a:avLst/>
              <a:gdLst/>
              <a:ahLst/>
              <a:cxnLst/>
              <a:rect l="0" t="0" r="0" b="0"/>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20" name="Google Shape;2120;p211"/>
            <p:cNvSpPr/>
            <p:nvPr/>
          </p:nvSpPr>
          <p:spPr>
            <a:xfrm>
              <a:off x="4278825" y="2482125"/>
              <a:ext cx="369275" cy="814025"/>
            </a:xfrm>
            <a:custGeom>
              <a:avLst/>
              <a:gdLst/>
              <a:ahLst/>
              <a:cxnLst/>
              <a:rect l="0" t="0" r="0" b="0"/>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21" name="Google Shape;2121;p211"/>
            <p:cNvSpPr/>
            <p:nvPr/>
          </p:nvSpPr>
          <p:spPr>
            <a:xfrm>
              <a:off x="5652525" y="3180600"/>
              <a:ext cx="117875" cy="117300"/>
            </a:xfrm>
            <a:custGeom>
              <a:avLst/>
              <a:gdLst/>
              <a:ahLst/>
              <a:cxnLst/>
              <a:rect l="0" t="0" r="0" b="0"/>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Tree>
    <p:extLst>
      <p:ext uri="{BB962C8B-B14F-4D97-AF65-F5344CB8AC3E}">
        <p14:creationId xmlns:p14="http://schemas.microsoft.com/office/powerpoint/2010/main" val="1552087648"/>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matchingName="C – Night Mode 1">
  <p:cSld name="C – Night Mode 1">
    <p:bg>
      <p:bgPr>
        <a:solidFill>
          <a:schemeClr val="dk1"/>
        </a:solidFill>
        <a:effectLst/>
      </p:bgPr>
    </p:bg>
    <p:spTree>
      <p:nvGrpSpPr>
        <p:cNvPr id="1" name="Shape 2122"/>
        <p:cNvGrpSpPr/>
        <p:nvPr/>
      </p:nvGrpSpPr>
      <p:grpSpPr>
        <a:xfrm>
          <a:off x="0" y="0"/>
          <a:ext cx="0" cy="0"/>
          <a:chOff x="0" y="0"/>
          <a:chExt cx="0" cy="0"/>
        </a:xfrm>
      </p:grpSpPr>
      <p:sp>
        <p:nvSpPr>
          <p:cNvPr id="2123" name="Google Shape;2123;p212"/>
          <p:cNvSpPr txBox="1">
            <a:spLocks noGrp="1"/>
          </p:cNvSpPr>
          <p:nvPr>
            <p:ph type="title"/>
          </p:nvPr>
        </p:nvSpPr>
        <p:spPr>
          <a:xfrm>
            <a:off x="192475" y="151275"/>
            <a:ext cx="8663100" cy="3939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2500" b="1">
                <a:solidFill>
                  <a:srgbClr val="FFFFFF"/>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124" name="Google Shape;2124;p212"/>
          <p:cNvGrpSpPr/>
          <p:nvPr/>
        </p:nvGrpSpPr>
        <p:grpSpPr>
          <a:xfrm>
            <a:off x="287525" y="4854556"/>
            <a:ext cx="634914" cy="148716"/>
            <a:chOff x="1841475" y="2392725"/>
            <a:chExt cx="3928925" cy="920275"/>
          </a:xfrm>
        </p:grpSpPr>
        <p:sp>
          <p:nvSpPr>
            <p:cNvPr id="2125" name="Google Shape;2125;p212"/>
            <p:cNvSpPr/>
            <p:nvPr/>
          </p:nvSpPr>
          <p:spPr>
            <a:xfrm>
              <a:off x="2574175" y="2392725"/>
              <a:ext cx="139950" cy="905175"/>
            </a:xfrm>
            <a:custGeom>
              <a:avLst/>
              <a:gdLst/>
              <a:ahLst/>
              <a:cxnLst/>
              <a:rect l="0" t="0" r="0" b="0"/>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26" name="Google Shape;2126;p212"/>
            <p:cNvSpPr/>
            <p:nvPr/>
          </p:nvSpPr>
          <p:spPr>
            <a:xfrm>
              <a:off x="2816875" y="2626700"/>
              <a:ext cx="703700" cy="686300"/>
            </a:xfrm>
            <a:custGeom>
              <a:avLst/>
              <a:gdLst/>
              <a:ahLst/>
              <a:cxnLst/>
              <a:rect l="0" t="0" r="0" b="0"/>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27" name="Google Shape;2127;p212"/>
            <p:cNvSpPr/>
            <p:nvPr/>
          </p:nvSpPr>
          <p:spPr>
            <a:xfrm>
              <a:off x="3557125" y="2626700"/>
              <a:ext cx="614900" cy="685700"/>
            </a:xfrm>
            <a:custGeom>
              <a:avLst/>
              <a:gdLst/>
              <a:ahLst/>
              <a:cxnLst/>
              <a:rect l="0" t="0" r="0" b="0"/>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28" name="Google Shape;2128;p212"/>
            <p:cNvSpPr/>
            <p:nvPr/>
          </p:nvSpPr>
          <p:spPr>
            <a:xfrm>
              <a:off x="4732275" y="2617400"/>
              <a:ext cx="582350" cy="679925"/>
            </a:xfrm>
            <a:custGeom>
              <a:avLst/>
              <a:gdLst/>
              <a:ahLst/>
              <a:cxnLst/>
              <a:rect l="0" t="0" r="0" b="0"/>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29" name="Google Shape;2129;p212"/>
            <p:cNvSpPr/>
            <p:nvPr/>
          </p:nvSpPr>
          <p:spPr>
            <a:xfrm>
              <a:off x="5448725" y="2392725"/>
              <a:ext cx="139950" cy="905175"/>
            </a:xfrm>
            <a:custGeom>
              <a:avLst/>
              <a:gdLst/>
              <a:ahLst/>
              <a:cxnLst/>
              <a:rect l="0" t="0" r="0" b="0"/>
              <a:pathLst>
                <a:path w="5598" h="36207" extrusionOk="0">
                  <a:moveTo>
                    <a:pt x="1" y="0"/>
                  </a:moveTo>
                  <a:lnTo>
                    <a:pt x="1" y="36206"/>
                  </a:lnTo>
                  <a:lnTo>
                    <a:pt x="5598" y="36206"/>
                  </a:lnTo>
                  <a:lnTo>
                    <a:pt x="5598" y="0"/>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30" name="Google Shape;2130;p212"/>
            <p:cNvSpPr/>
            <p:nvPr/>
          </p:nvSpPr>
          <p:spPr>
            <a:xfrm>
              <a:off x="1841475" y="2392725"/>
              <a:ext cx="617775" cy="904600"/>
            </a:xfrm>
            <a:custGeom>
              <a:avLst/>
              <a:gdLst/>
              <a:ahLst/>
              <a:cxnLst/>
              <a:rect l="0" t="0" r="0" b="0"/>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31" name="Google Shape;2131;p212"/>
            <p:cNvSpPr/>
            <p:nvPr/>
          </p:nvSpPr>
          <p:spPr>
            <a:xfrm>
              <a:off x="4278825" y="2482125"/>
              <a:ext cx="369275" cy="814025"/>
            </a:xfrm>
            <a:custGeom>
              <a:avLst/>
              <a:gdLst/>
              <a:ahLst/>
              <a:cxnLst/>
              <a:rect l="0" t="0" r="0" b="0"/>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32" name="Google Shape;2132;p212"/>
            <p:cNvSpPr/>
            <p:nvPr/>
          </p:nvSpPr>
          <p:spPr>
            <a:xfrm>
              <a:off x="5652525" y="3180600"/>
              <a:ext cx="117875" cy="117300"/>
            </a:xfrm>
            <a:custGeom>
              <a:avLst/>
              <a:gdLst/>
              <a:ahLst/>
              <a:cxnLst/>
              <a:rect l="0" t="0" r="0" b="0"/>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Tree>
    <p:extLst>
      <p:ext uri="{BB962C8B-B14F-4D97-AF65-F5344CB8AC3E}">
        <p14:creationId xmlns:p14="http://schemas.microsoft.com/office/powerpoint/2010/main" val="3297562081"/>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matchingName="6 – Columns 1">
  <p:cSld name="6 – Columns 1">
    <p:spTree>
      <p:nvGrpSpPr>
        <p:cNvPr id="1" name="Shape 2133"/>
        <p:cNvGrpSpPr/>
        <p:nvPr/>
      </p:nvGrpSpPr>
      <p:grpSpPr>
        <a:xfrm>
          <a:off x="0" y="0"/>
          <a:ext cx="0" cy="0"/>
          <a:chOff x="0" y="0"/>
          <a:chExt cx="0" cy="0"/>
        </a:xfrm>
      </p:grpSpPr>
      <p:grpSp>
        <p:nvGrpSpPr>
          <p:cNvPr id="2134" name="Google Shape;2134;p213"/>
          <p:cNvGrpSpPr/>
          <p:nvPr/>
        </p:nvGrpSpPr>
        <p:grpSpPr>
          <a:xfrm>
            <a:off x="287525" y="4854556"/>
            <a:ext cx="634914" cy="148716"/>
            <a:chOff x="1841475" y="2392725"/>
            <a:chExt cx="3928925" cy="920275"/>
          </a:xfrm>
        </p:grpSpPr>
        <p:sp>
          <p:nvSpPr>
            <p:cNvPr id="2135" name="Google Shape;2135;p213"/>
            <p:cNvSpPr/>
            <p:nvPr/>
          </p:nvSpPr>
          <p:spPr>
            <a:xfrm>
              <a:off x="2574175" y="2392725"/>
              <a:ext cx="139950" cy="905175"/>
            </a:xfrm>
            <a:custGeom>
              <a:avLst/>
              <a:gdLst/>
              <a:ahLst/>
              <a:cxnLst/>
              <a:rect l="0" t="0" r="0" b="0"/>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36" name="Google Shape;2136;p213"/>
            <p:cNvSpPr/>
            <p:nvPr/>
          </p:nvSpPr>
          <p:spPr>
            <a:xfrm>
              <a:off x="2816875" y="2626700"/>
              <a:ext cx="703700" cy="686300"/>
            </a:xfrm>
            <a:custGeom>
              <a:avLst/>
              <a:gdLst/>
              <a:ahLst/>
              <a:cxnLst/>
              <a:rect l="0" t="0" r="0" b="0"/>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37" name="Google Shape;2137;p213"/>
            <p:cNvSpPr/>
            <p:nvPr/>
          </p:nvSpPr>
          <p:spPr>
            <a:xfrm>
              <a:off x="3557125" y="2626700"/>
              <a:ext cx="614900" cy="685700"/>
            </a:xfrm>
            <a:custGeom>
              <a:avLst/>
              <a:gdLst/>
              <a:ahLst/>
              <a:cxnLst/>
              <a:rect l="0" t="0" r="0" b="0"/>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38" name="Google Shape;2138;p213"/>
            <p:cNvSpPr/>
            <p:nvPr/>
          </p:nvSpPr>
          <p:spPr>
            <a:xfrm>
              <a:off x="4732275" y="2617400"/>
              <a:ext cx="582350" cy="679925"/>
            </a:xfrm>
            <a:custGeom>
              <a:avLst/>
              <a:gdLst/>
              <a:ahLst/>
              <a:cxnLst/>
              <a:rect l="0" t="0" r="0" b="0"/>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39" name="Google Shape;2139;p213"/>
            <p:cNvSpPr/>
            <p:nvPr/>
          </p:nvSpPr>
          <p:spPr>
            <a:xfrm>
              <a:off x="5448725" y="2392725"/>
              <a:ext cx="139950" cy="905175"/>
            </a:xfrm>
            <a:custGeom>
              <a:avLst/>
              <a:gdLst/>
              <a:ahLst/>
              <a:cxnLst/>
              <a:rect l="0" t="0" r="0" b="0"/>
              <a:pathLst>
                <a:path w="5598" h="36207" extrusionOk="0">
                  <a:moveTo>
                    <a:pt x="1" y="0"/>
                  </a:moveTo>
                  <a:lnTo>
                    <a:pt x="1" y="36206"/>
                  </a:lnTo>
                  <a:lnTo>
                    <a:pt x="5598" y="36206"/>
                  </a:lnTo>
                  <a:lnTo>
                    <a:pt x="5598" y="0"/>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40" name="Google Shape;2140;p213"/>
            <p:cNvSpPr/>
            <p:nvPr/>
          </p:nvSpPr>
          <p:spPr>
            <a:xfrm>
              <a:off x="1841475" y="2392725"/>
              <a:ext cx="617775" cy="904600"/>
            </a:xfrm>
            <a:custGeom>
              <a:avLst/>
              <a:gdLst/>
              <a:ahLst/>
              <a:cxnLst/>
              <a:rect l="0" t="0" r="0" b="0"/>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41" name="Google Shape;2141;p213"/>
            <p:cNvSpPr/>
            <p:nvPr/>
          </p:nvSpPr>
          <p:spPr>
            <a:xfrm>
              <a:off x="4278825" y="2482125"/>
              <a:ext cx="369275" cy="814025"/>
            </a:xfrm>
            <a:custGeom>
              <a:avLst/>
              <a:gdLst/>
              <a:ahLst/>
              <a:cxnLst/>
              <a:rect l="0" t="0" r="0" b="0"/>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42" name="Google Shape;2142;p213"/>
            <p:cNvSpPr/>
            <p:nvPr/>
          </p:nvSpPr>
          <p:spPr>
            <a:xfrm>
              <a:off x="5652525" y="3180600"/>
              <a:ext cx="117875" cy="117300"/>
            </a:xfrm>
            <a:custGeom>
              <a:avLst/>
              <a:gdLst/>
              <a:ahLst/>
              <a:cxnLst/>
              <a:rect l="0" t="0" r="0" b="0"/>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2143" name="Google Shape;2143;p213"/>
          <p:cNvSpPr txBox="1">
            <a:spLocks noGrp="1"/>
          </p:cNvSpPr>
          <p:nvPr>
            <p:ph type="title"/>
          </p:nvPr>
        </p:nvSpPr>
        <p:spPr>
          <a:xfrm>
            <a:off x="192475" y="151275"/>
            <a:ext cx="8663100" cy="3939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2500" b="1">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144" name="Google Shape;2144;p213"/>
          <p:cNvCxnSpPr/>
          <p:nvPr/>
        </p:nvCxnSpPr>
        <p:spPr>
          <a:xfrm rot="10800000">
            <a:off x="6081375" y="905700"/>
            <a:ext cx="0" cy="3764400"/>
          </a:xfrm>
          <a:prstGeom prst="straightConnector1">
            <a:avLst/>
          </a:prstGeom>
          <a:noFill/>
          <a:ln w="19050" cap="flat" cmpd="sng">
            <a:solidFill>
              <a:srgbClr val="D9D9D9"/>
            </a:solidFill>
            <a:prstDash val="solid"/>
            <a:round/>
            <a:headEnd type="none" w="sm" len="sm"/>
            <a:tailEnd type="none" w="sm" len="sm"/>
          </a:ln>
        </p:spPr>
      </p:cxnSp>
      <p:cxnSp>
        <p:nvCxnSpPr>
          <p:cNvPr id="2145" name="Google Shape;2145;p213"/>
          <p:cNvCxnSpPr/>
          <p:nvPr/>
        </p:nvCxnSpPr>
        <p:spPr>
          <a:xfrm>
            <a:off x="6078286" y="-214525"/>
            <a:ext cx="0" cy="119700"/>
          </a:xfrm>
          <a:prstGeom prst="straightConnector1">
            <a:avLst/>
          </a:prstGeom>
          <a:noFill/>
          <a:ln w="9525" cap="flat" cmpd="sng">
            <a:solidFill>
              <a:srgbClr val="D9D9D9"/>
            </a:solidFill>
            <a:prstDash val="solid"/>
            <a:round/>
            <a:headEnd type="none" w="med" len="med"/>
            <a:tailEnd type="none" w="med" len="med"/>
          </a:ln>
        </p:spPr>
      </p:cxnSp>
      <p:cxnSp>
        <p:nvCxnSpPr>
          <p:cNvPr id="2146" name="Google Shape;2146;p213"/>
          <p:cNvCxnSpPr/>
          <p:nvPr/>
        </p:nvCxnSpPr>
        <p:spPr>
          <a:xfrm rot="10800000">
            <a:off x="3067875" y="905700"/>
            <a:ext cx="0" cy="3764400"/>
          </a:xfrm>
          <a:prstGeom prst="straightConnector1">
            <a:avLst/>
          </a:prstGeom>
          <a:noFill/>
          <a:ln w="19050" cap="flat" cmpd="sng">
            <a:solidFill>
              <a:srgbClr val="D9D9D9"/>
            </a:solidFill>
            <a:prstDash val="solid"/>
            <a:round/>
            <a:headEnd type="none" w="sm" len="sm"/>
            <a:tailEnd type="none" w="sm" len="sm"/>
          </a:ln>
        </p:spPr>
      </p:cxnSp>
      <p:cxnSp>
        <p:nvCxnSpPr>
          <p:cNvPr id="2147" name="Google Shape;2147;p213"/>
          <p:cNvCxnSpPr/>
          <p:nvPr/>
        </p:nvCxnSpPr>
        <p:spPr>
          <a:xfrm>
            <a:off x="3067886" y="-214525"/>
            <a:ext cx="0" cy="119700"/>
          </a:xfrm>
          <a:prstGeom prst="straightConnector1">
            <a:avLst/>
          </a:prstGeom>
          <a:noFill/>
          <a:ln w="9525" cap="flat" cmpd="sng">
            <a:solidFill>
              <a:srgbClr val="D9D9D9"/>
            </a:solidFill>
            <a:prstDash val="solid"/>
            <a:round/>
            <a:headEnd type="none" w="med" len="med"/>
            <a:tailEnd type="none" w="med" len="med"/>
          </a:ln>
        </p:spPr>
      </p:cxnSp>
      <p:sp>
        <p:nvSpPr>
          <p:cNvPr id="2148" name="Google Shape;2148;p213"/>
          <p:cNvSpPr txBox="1"/>
          <p:nvPr/>
        </p:nvSpPr>
        <p:spPr>
          <a:xfrm>
            <a:off x="192475" y="900400"/>
            <a:ext cx="2729400" cy="3769500"/>
          </a:xfrm>
          <a:prstGeom prst="rect">
            <a:avLst/>
          </a:prstGeom>
          <a:noFill/>
          <a:ln>
            <a:noFill/>
          </a:ln>
        </p:spPr>
        <p:txBody>
          <a:bodyPr spcFirstLastPara="1" wrap="square" lIns="91425" tIns="45700" rIns="91425" bIns="45700" anchor="t" anchorCtr="0">
            <a:noAutofit/>
          </a:bodyPr>
          <a:lstStyle/>
          <a:p>
            <a:pPr marL="0" lvl="0" indent="0" rtl="0">
              <a:lnSpc>
                <a:spcPct val="110000"/>
              </a:lnSpc>
              <a:spcBef>
                <a:spcPts val="0"/>
              </a:spcBef>
              <a:spcAft>
                <a:spcPts val="1000"/>
              </a:spcAft>
              <a:buNone/>
            </a:pPr>
            <a:endParaRPr sz="1100">
              <a:solidFill>
                <a:schemeClr val="dk1"/>
              </a:solidFill>
              <a:latin typeface="Proxima Nova"/>
              <a:ea typeface="Proxima Nova"/>
              <a:cs typeface="Proxima Nova"/>
              <a:sym typeface="Proxima Nova"/>
            </a:endParaRPr>
          </a:p>
        </p:txBody>
      </p:sp>
      <p:sp>
        <p:nvSpPr>
          <p:cNvPr id="2149" name="Google Shape;2149;p213"/>
          <p:cNvSpPr txBox="1">
            <a:spLocks noGrp="1"/>
          </p:cNvSpPr>
          <p:nvPr>
            <p:ph type="body" idx="1"/>
          </p:nvPr>
        </p:nvSpPr>
        <p:spPr>
          <a:xfrm>
            <a:off x="192475" y="900400"/>
            <a:ext cx="2729400" cy="3769500"/>
          </a:xfrm>
          <a:prstGeom prst="rect">
            <a:avLst/>
          </a:prstGeom>
          <a:noFill/>
          <a:ln>
            <a:noFill/>
          </a:ln>
        </p:spPr>
        <p:txBody>
          <a:bodyPr spcFirstLastPara="1" wrap="square" lIns="91425" tIns="91425" rIns="91425" bIns="91425" anchor="t" anchorCtr="0"/>
          <a:lstStyle>
            <a:lvl1pPr marL="457200" lvl="0" indent="-298450" rtl="0">
              <a:spcBef>
                <a:spcPts val="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1pPr>
            <a:lvl2pPr marL="914400" lvl="1" indent="-298450" rtl="0">
              <a:spcBef>
                <a:spcPts val="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2pPr>
            <a:lvl3pPr marL="1371600" lvl="2" indent="-298450" rtl="0">
              <a:spcBef>
                <a:spcPts val="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3pPr>
            <a:lvl4pPr marL="1828800" lvl="3" indent="-298450" rtl="0">
              <a:spcBef>
                <a:spcPts val="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4pPr>
            <a:lvl5pPr marL="2286000" lvl="4" indent="-298450" rtl="0">
              <a:spcBef>
                <a:spcPts val="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5pPr>
            <a:lvl6pPr marL="2743200" lvl="5" indent="-298450" rtl="0">
              <a:spcBef>
                <a:spcPts val="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6pPr>
            <a:lvl7pPr marL="3200400" lvl="6" indent="-298450" rtl="0">
              <a:spcBef>
                <a:spcPts val="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7pPr>
            <a:lvl8pPr marL="3657600" lvl="7" indent="-298450" rtl="0">
              <a:spcBef>
                <a:spcPts val="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8pPr>
            <a:lvl9pPr marL="4114800" lvl="8" indent="-298450" rtl="0">
              <a:spcBef>
                <a:spcPts val="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9pPr>
          </a:lstStyle>
          <a:p>
            <a:endParaRPr/>
          </a:p>
        </p:txBody>
      </p:sp>
      <p:sp>
        <p:nvSpPr>
          <p:cNvPr id="2150" name="Google Shape;2150;p213"/>
          <p:cNvSpPr txBox="1">
            <a:spLocks noGrp="1"/>
          </p:cNvSpPr>
          <p:nvPr>
            <p:ph type="body" idx="2"/>
          </p:nvPr>
        </p:nvSpPr>
        <p:spPr>
          <a:xfrm>
            <a:off x="3207300" y="900400"/>
            <a:ext cx="2729400" cy="3769500"/>
          </a:xfrm>
          <a:prstGeom prst="rect">
            <a:avLst/>
          </a:prstGeom>
          <a:noFill/>
          <a:ln>
            <a:noFill/>
          </a:ln>
        </p:spPr>
        <p:txBody>
          <a:bodyPr spcFirstLastPara="1" wrap="square" lIns="91425" tIns="91425" rIns="91425" bIns="91425" anchor="t" anchorCtr="0"/>
          <a:lstStyle>
            <a:lvl1pPr marL="457200" lvl="0" indent="-298450" rtl="0">
              <a:spcBef>
                <a:spcPts val="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1pPr>
            <a:lvl2pPr marL="914400" lvl="1" indent="-298450" rtl="0">
              <a:spcBef>
                <a:spcPts val="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2pPr>
            <a:lvl3pPr marL="1371600" lvl="2" indent="-298450" rtl="0">
              <a:spcBef>
                <a:spcPts val="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3pPr>
            <a:lvl4pPr marL="1828800" lvl="3" indent="-298450" rtl="0">
              <a:spcBef>
                <a:spcPts val="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4pPr>
            <a:lvl5pPr marL="2286000" lvl="4" indent="-298450" rtl="0">
              <a:spcBef>
                <a:spcPts val="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5pPr>
            <a:lvl6pPr marL="2743200" lvl="5" indent="-298450" rtl="0">
              <a:spcBef>
                <a:spcPts val="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6pPr>
            <a:lvl7pPr marL="3200400" lvl="6" indent="-298450" rtl="0">
              <a:spcBef>
                <a:spcPts val="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7pPr>
            <a:lvl8pPr marL="3657600" lvl="7" indent="-298450" rtl="0">
              <a:spcBef>
                <a:spcPts val="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8pPr>
            <a:lvl9pPr marL="4114800" lvl="8" indent="-298450" rtl="0">
              <a:spcBef>
                <a:spcPts val="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9pPr>
          </a:lstStyle>
          <a:p>
            <a:endParaRPr/>
          </a:p>
        </p:txBody>
      </p:sp>
      <p:sp>
        <p:nvSpPr>
          <p:cNvPr id="2151" name="Google Shape;2151;p213"/>
          <p:cNvSpPr txBox="1">
            <a:spLocks noGrp="1"/>
          </p:cNvSpPr>
          <p:nvPr>
            <p:ph type="body" idx="3"/>
          </p:nvPr>
        </p:nvSpPr>
        <p:spPr>
          <a:xfrm>
            <a:off x="6222125" y="900400"/>
            <a:ext cx="2729400" cy="3769500"/>
          </a:xfrm>
          <a:prstGeom prst="rect">
            <a:avLst/>
          </a:prstGeom>
          <a:noFill/>
          <a:ln>
            <a:noFill/>
          </a:ln>
        </p:spPr>
        <p:txBody>
          <a:bodyPr spcFirstLastPara="1" wrap="square" lIns="91425" tIns="91425" rIns="91425" bIns="91425" anchor="t" anchorCtr="0"/>
          <a:lstStyle>
            <a:lvl1pPr marL="457200" lvl="0" indent="-298450" rtl="0">
              <a:spcBef>
                <a:spcPts val="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1pPr>
            <a:lvl2pPr marL="914400" lvl="1" indent="-298450" rtl="0">
              <a:spcBef>
                <a:spcPts val="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2pPr>
            <a:lvl3pPr marL="1371600" lvl="2" indent="-298450" rtl="0">
              <a:spcBef>
                <a:spcPts val="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3pPr>
            <a:lvl4pPr marL="1828800" lvl="3" indent="-298450" rtl="0">
              <a:spcBef>
                <a:spcPts val="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4pPr>
            <a:lvl5pPr marL="2286000" lvl="4" indent="-298450" rtl="0">
              <a:spcBef>
                <a:spcPts val="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5pPr>
            <a:lvl6pPr marL="2743200" lvl="5" indent="-298450" rtl="0">
              <a:spcBef>
                <a:spcPts val="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6pPr>
            <a:lvl7pPr marL="3200400" lvl="6" indent="-298450" rtl="0">
              <a:spcBef>
                <a:spcPts val="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7pPr>
            <a:lvl8pPr marL="3657600" lvl="7" indent="-298450" rtl="0">
              <a:spcBef>
                <a:spcPts val="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8pPr>
            <a:lvl9pPr marL="4114800" lvl="8" indent="-298450" rtl="0">
              <a:spcBef>
                <a:spcPts val="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1142597680"/>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matchingName="2 – Intro 1">
  <p:cSld name="2 – Intro 1">
    <p:spTree>
      <p:nvGrpSpPr>
        <p:cNvPr id="1" name="Shape 2152"/>
        <p:cNvGrpSpPr/>
        <p:nvPr/>
      </p:nvGrpSpPr>
      <p:grpSpPr>
        <a:xfrm>
          <a:off x="0" y="0"/>
          <a:ext cx="0" cy="0"/>
          <a:chOff x="0" y="0"/>
          <a:chExt cx="0" cy="0"/>
        </a:xfrm>
      </p:grpSpPr>
      <p:sp>
        <p:nvSpPr>
          <p:cNvPr id="2153" name="Google Shape;2153;p214"/>
          <p:cNvSpPr/>
          <p:nvPr/>
        </p:nvSpPr>
        <p:spPr>
          <a:xfrm>
            <a:off x="0" y="0"/>
            <a:ext cx="3066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2154" name="Google Shape;2154;p214"/>
          <p:cNvSpPr txBox="1">
            <a:spLocks noGrp="1"/>
          </p:cNvSpPr>
          <p:nvPr>
            <p:ph type="title"/>
          </p:nvPr>
        </p:nvSpPr>
        <p:spPr>
          <a:xfrm>
            <a:off x="193350" y="549625"/>
            <a:ext cx="2751300" cy="1473900"/>
          </a:xfrm>
          <a:prstGeom prst="rect">
            <a:avLst/>
          </a:prstGeom>
          <a:noFill/>
          <a:ln>
            <a:noFill/>
          </a:ln>
        </p:spPr>
        <p:txBody>
          <a:bodyPr spcFirstLastPara="1" wrap="square" lIns="91425" tIns="91425" rIns="91425" bIns="91425" anchor="b" anchorCtr="0"/>
          <a:lstStyle>
            <a:lvl1pPr marL="0" marR="0" lvl="0" indent="0" algn="l" rtl="0">
              <a:lnSpc>
                <a:spcPct val="100000"/>
              </a:lnSpc>
              <a:spcBef>
                <a:spcPts val="0"/>
              </a:spcBef>
              <a:spcAft>
                <a:spcPts val="0"/>
              </a:spcAft>
              <a:buClr>
                <a:schemeClr val="dk1"/>
              </a:buClr>
              <a:buSzPts val="1400"/>
              <a:buFont typeface="Proxima Nova"/>
              <a:buNone/>
              <a:defRPr sz="2500" b="1" i="0" u="none" strike="noStrike" cap="none">
                <a:solidFill>
                  <a:schemeClr val="dk1"/>
                </a:solidFill>
                <a:latin typeface="Proxima Nova"/>
                <a:ea typeface="Proxima Nova"/>
                <a:cs typeface="Proxima Nova"/>
                <a:sym typeface="Proxima Nova"/>
              </a:defRPr>
            </a:lvl1pPr>
            <a:lvl2pPr lvl="1" indent="0" rtl="0">
              <a:spcBef>
                <a:spcPts val="0"/>
              </a:spcBef>
              <a:spcAft>
                <a:spcPts val="0"/>
              </a:spcAft>
              <a:buSzPts val="1400"/>
              <a:buFont typeface="Arial"/>
              <a:buNone/>
              <a:defRPr sz="2500"/>
            </a:lvl2pPr>
            <a:lvl3pPr lvl="2" indent="0" rtl="0">
              <a:spcBef>
                <a:spcPts val="0"/>
              </a:spcBef>
              <a:spcAft>
                <a:spcPts val="0"/>
              </a:spcAft>
              <a:buSzPts val="1400"/>
              <a:buFont typeface="Arial"/>
              <a:buNone/>
              <a:defRPr sz="2500"/>
            </a:lvl3pPr>
            <a:lvl4pPr lvl="3" indent="0" rtl="0">
              <a:spcBef>
                <a:spcPts val="0"/>
              </a:spcBef>
              <a:spcAft>
                <a:spcPts val="0"/>
              </a:spcAft>
              <a:buSzPts val="1400"/>
              <a:buFont typeface="Arial"/>
              <a:buNone/>
              <a:defRPr sz="2500"/>
            </a:lvl4pPr>
            <a:lvl5pPr lvl="4" indent="0" rtl="0">
              <a:spcBef>
                <a:spcPts val="0"/>
              </a:spcBef>
              <a:spcAft>
                <a:spcPts val="0"/>
              </a:spcAft>
              <a:buSzPts val="1400"/>
              <a:buFont typeface="Arial"/>
              <a:buNone/>
              <a:defRPr sz="2500"/>
            </a:lvl5pPr>
            <a:lvl6pPr lvl="5" indent="0" rtl="0">
              <a:spcBef>
                <a:spcPts val="0"/>
              </a:spcBef>
              <a:spcAft>
                <a:spcPts val="0"/>
              </a:spcAft>
              <a:buSzPts val="1400"/>
              <a:buFont typeface="Arial"/>
              <a:buNone/>
              <a:defRPr sz="2500"/>
            </a:lvl6pPr>
            <a:lvl7pPr lvl="6" indent="0" rtl="0">
              <a:spcBef>
                <a:spcPts val="0"/>
              </a:spcBef>
              <a:spcAft>
                <a:spcPts val="0"/>
              </a:spcAft>
              <a:buSzPts val="1400"/>
              <a:buFont typeface="Arial"/>
              <a:buNone/>
              <a:defRPr sz="2500"/>
            </a:lvl7pPr>
            <a:lvl8pPr lvl="7" indent="0" rtl="0">
              <a:spcBef>
                <a:spcPts val="0"/>
              </a:spcBef>
              <a:spcAft>
                <a:spcPts val="0"/>
              </a:spcAft>
              <a:buSzPts val="1400"/>
              <a:buFont typeface="Arial"/>
              <a:buNone/>
              <a:defRPr sz="2500"/>
            </a:lvl8pPr>
            <a:lvl9pPr lvl="8" indent="0" rtl="0">
              <a:spcBef>
                <a:spcPts val="0"/>
              </a:spcBef>
              <a:spcAft>
                <a:spcPts val="0"/>
              </a:spcAft>
              <a:buSzPts val="1400"/>
              <a:buFont typeface="Arial"/>
              <a:buNone/>
              <a:defRPr sz="2500"/>
            </a:lvl9pPr>
          </a:lstStyle>
          <a:p>
            <a:endParaRPr/>
          </a:p>
        </p:txBody>
      </p:sp>
      <p:cxnSp>
        <p:nvCxnSpPr>
          <p:cNvPr id="2155" name="Google Shape;2155;p214"/>
          <p:cNvCxnSpPr/>
          <p:nvPr/>
        </p:nvCxnSpPr>
        <p:spPr>
          <a:xfrm>
            <a:off x="3066005" y="-214525"/>
            <a:ext cx="0" cy="119700"/>
          </a:xfrm>
          <a:prstGeom prst="straightConnector1">
            <a:avLst/>
          </a:prstGeom>
          <a:noFill/>
          <a:ln w="9525" cap="flat" cmpd="sng">
            <a:solidFill>
              <a:srgbClr val="FFFFFF"/>
            </a:solidFill>
            <a:prstDash val="solid"/>
            <a:round/>
            <a:headEnd type="none" w="sm" len="sm"/>
            <a:tailEnd type="none" w="sm" len="sm"/>
          </a:ln>
        </p:spPr>
      </p:cxnSp>
      <p:grpSp>
        <p:nvGrpSpPr>
          <p:cNvPr id="2156" name="Google Shape;2156;p214"/>
          <p:cNvGrpSpPr/>
          <p:nvPr/>
        </p:nvGrpSpPr>
        <p:grpSpPr>
          <a:xfrm>
            <a:off x="287525" y="4854556"/>
            <a:ext cx="634914" cy="148716"/>
            <a:chOff x="1841475" y="2392725"/>
            <a:chExt cx="3928925" cy="920275"/>
          </a:xfrm>
        </p:grpSpPr>
        <p:sp>
          <p:nvSpPr>
            <p:cNvPr id="2157" name="Google Shape;2157;p214"/>
            <p:cNvSpPr/>
            <p:nvPr/>
          </p:nvSpPr>
          <p:spPr>
            <a:xfrm>
              <a:off x="2574175" y="2392725"/>
              <a:ext cx="139950" cy="905175"/>
            </a:xfrm>
            <a:custGeom>
              <a:avLst/>
              <a:gdLst/>
              <a:ahLst/>
              <a:cxnLst/>
              <a:rect l="0" t="0" r="0" b="0"/>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58" name="Google Shape;2158;p214"/>
            <p:cNvSpPr/>
            <p:nvPr/>
          </p:nvSpPr>
          <p:spPr>
            <a:xfrm>
              <a:off x="2816875" y="2626700"/>
              <a:ext cx="703700" cy="686300"/>
            </a:xfrm>
            <a:custGeom>
              <a:avLst/>
              <a:gdLst/>
              <a:ahLst/>
              <a:cxnLst/>
              <a:rect l="0" t="0" r="0" b="0"/>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59" name="Google Shape;2159;p214"/>
            <p:cNvSpPr/>
            <p:nvPr/>
          </p:nvSpPr>
          <p:spPr>
            <a:xfrm>
              <a:off x="3557125" y="2626700"/>
              <a:ext cx="614900" cy="685700"/>
            </a:xfrm>
            <a:custGeom>
              <a:avLst/>
              <a:gdLst/>
              <a:ahLst/>
              <a:cxnLst/>
              <a:rect l="0" t="0" r="0" b="0"/>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60" name="Google Shape;2160;p214"/>
            <p:cNvSpPr/>
            <p:nvPr/>
          </p:nvSpPr>
          <p:spPr>
            <a:xfrm>
              <a:off x="4732275" y="2617400"/>
              <a:ext cx="582350" cy="679925"/>
            </a:xfrm>
            <a:custGeom>
              <a:avLst/>
              <a:gdLst/>
              <a:ahLst/>
              <a:cxnLst/>
              <a:rect l="0" t="0" r="0" b="0"/>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61" name="Google Shape;2161;p214"/>
            <p:cNvSpPr/>
            <p:nvPr/>
          </p:nvSpPr>
          <p:spPr>
            <a:xfrm>
              <a:off x="5448725" y="2392725"/>
              <a:ext cx="139950" cy="905175"/>
            </a:xfrm>
            <a:custGeom>
              <a:avLst/>
              <a:gdLst/>
              <a:ahLst/>
              <a:cxnLst/>
              <a:rect l="0" t="0" r="0" b="0"/>
              <a:pathLst>
                <a:path w="5598" h="36207" extrusionOk="0">
                  <a:moveTo>
                    <a:pt x="1" y="0"/>
                  </a:moveTo>
                  <a:lnTo>
                    <a:pt x="1" y="36206"/>
                  </a:lnTo>
                  <a:lnTo>
                    <a:pt x="5598" y="36206"/>
                  </a:lnTo>
                  <a:lnTo>
                    <a:pt x="5598" y="0"/>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62" name="Google Shape;2162;p214"/>
            <p:cNvSpPr/>
            <p:nvPr/>
          </p:nvSpPr>
          <p:spPr>
            <a:xfrm>
              <a:off x="1841475" y="2392725"/>
              <a:ext cx="617775" cy="904600"/>
            </a:xfrm>
            <a:custGeom>
              <a:avLst/>
              <a:gdLst/>
              <a:ahLst/>
              <a:cxnLst/>
              <a:rect l="0" t="0" r="0" b="0"/>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63" name="Google Shape;2163;p214"/>
            <p:cNvSpPr/>
            <p:nvPr/>
          </p:nvSpPr>
          <p:spPr>
            <a:xfrm>
              <a:off x="4278825" y="2482125"/>
              <a:ext cx="369275" cy="814025"/>
            </a:xfrm>
            <a:custGeom>
              <a:avLst/>
              <a:gdLst/>
              <a:ahLst/>
              <a:cxnLst/>
              <a:rect l="0" t="0" r="0" b="0"/>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64" name="Google Shape;2164;p214"/>
            <p:cNvSpPr/>
            <p:nvPr/>
          </p:nvSpPr>
          <p:spPr>
            <a:xfrm>
              <a:off x="5652525" y="3180600"/>
              <a:ext cx="117875" cy="117300"/>
            </a:xfrm>
            <a:custGeom>
              <a:avLst/>
              <a:gdLst/>
              <a:ahLst/>
              <a:cxnLst/>
              <a:rect l="0" t="0" r="0" b="0"/>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cxnSp>
        <p:nvCxnSpPr>
          <p:cNvPr id="2165" name="Google Shape;2165;p214"/>
          <p:cNvCxnSpPr/>
          <p:nvPr/>
        </p:nvCxnSpPr>
        <p:spPr>
          <a:xfrm rot="10800000">
            <a:off x="295728" y="2131916"/>
            <a:ext cx="524700" cy="0"/>
          </a:xfrm>
          <a:prstGeom prst="straightConnector1">
            <a:avLst/>
          </a:prstGeom>
          <a:noFill/>
          <a:ln w="28575" cap="flat" cmpd="sng">
            <a:solidFill>
              <a:schemeClr val="dk1"/>
            </a:solidFill>
            <a:prstDash val="solid"/>
            <a:round/>
            <a:headEnd type="none" w="med" len="med"/>
            <a:tailEnd type="none" w="med" len="med"/>
          </a:ln>
        </p:spPr>
      </p:cxnSp>
      <p:sp>
        <p:nvSpPr>
          <p:cNvPr id="2166" name="Google Shape;2166;p214"/>
          <p:cNvSpPr txBox="1">
            <a:spLocks noGrp="1"/>
          </p:cNvSpPr>
          <p:nvPr>
            <p:ph type="subTitle" idx="1"/>
          </p:nvPr>
        </p:nvSpPr>
        <p:spPr>
          <a:xfrm>
            <a:off x="193350" y="2274300"/>
            <a:ext cx="2751300" cy="1495200"/>
          </a:xfrm>
          <a:prstGeom prst="rect">
            <a:avLst/>
          </a:prstGeom>
          <a:noFill/>
          <a:ln>
            <a:noFill/>
          </a:ln>
        </p:spPr>
        <p:txBody>
          <a:bodyPr spcFirstLastPara="1" wrap="square" lIns="91425" tIns="91425" rIns="91425" bIns="91425" anchor="t" anchorCtr="0"/>
          <a:lstStyle>
            <a:lvl1pPr lvl="0" rtl="0">
              <a:lnSpc>
                <a:spcPct val="110000"/>
              </a:lnSpc>
              <a:spcBef>
                <a:spcPts val="0"/>
              </a:spcBef>
              <a:spcAft>
                <a:spcPts val="0"/>
              </a:spcAft>
              <a:buNone/>
              <a:defRPr sz="1300">
                <a:solidFill>
                  <a:srgbClr val="FFFFFF"/>
                </a:solidFill>
                <a:latin typeface="Proxima Nova"/>
                <a:ea typeface="Proxima Nova"/>
                <a:cs typeface="Proxima Nova"/>
                <a:sym typeface="Proxima Nova"/>
              </a:defRPr>
            </a:lvl1pPr>
            <a:lvl2pPr lvl="1" rtl="0">
              <a:spcBef>
                <a:spcPts val="150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167" name="Google Shape;2167;p214"/>
          <p:cNvSpPr txBox="1">
            <a:spLocks noGrp="1"/>
          </p:cNvSpPr>
          <p:nvPr>
            <p:ph type="body" idx="2"/>
          </p:nvPr>
        </p:nvSpPr>
        <p:spPr>
          <a:xfrm>
            <a:off x="3810675" y="549625"/>
            <a:ext cx="5047200" cy="4120200"/>
          </a:xfrm>
          <a:prstGeom prst="rect">
            <a:avLst/>
          </a:prstGeom>
          <a:noFill/>
          <a:ln>
            <a:noFill/>
          </a:ln>
        </p:spPr>
        <p:txBody>
          <a:bodyPr spcFirstLastPara="1" wrap="square" lIns="91425" tIns="91425" rIns="91425" bIns="91425" anchor="t" anchorCtr="0"/>
          <a:lstStyle>
            <a:lvl1pPr marL="457200" lvl="0" indent="-330200" rtl="0">
              <a:lnSpc>
                <a:spcPct val="110000"/>
              </a:lnSpc>
              <a:spcBef>
                <a:spcPts val="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1pPr>
            <a:lvl2pPr marL="914400" lvl="1" indent="-3302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2pPr>
            <a:lvl3pPr marL="1371600" lvl="2" indent="-3302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3pPr>
            <a:lvl4pPr marL="1828800" lvl="3" indent="-3302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4pPr>
            <a:lvl5pPr marL="2286000" lvl="4" indent="-3302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5pPr>
            <a:lvl6pPr marL="2743200" lvl="5" indent="-3302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6pPr>
            <a:lvl7pPr marL="3200400" lvl="6" indent="-3302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7pPr>
            <a:lvl8pPr marL="3657600" lvl="7" indent="-3302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8pPr>
            <a:lvl9pPr marL="4114800" lvl="8" indent="-330200" rtl="0">
              <a:lnSpc>
                <a:spcPct val="110000"/>
              </a:lnSpc>
              <a:spcBef>
                <a:spcPts val="2000"/>
              </a:spcBef>
              <a:spcAft>
                <a:spcPts val="2000"/>
              </a:spcAft>
              <a:buClr>
                <a:schemeClr val="dk1"/>
              </a:buClr>
              <a:buSzPts val="1600"/>
              <a:buFont typeface="Proxima Nova"/>
              <a:buChar char="■"/>
              <a:defRPr sz="1600">
                <a:solidFill>
                  <a:schemeClr val="dk1"/>
                </a:solidFill>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3271132801"/>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matchingName="3 – Standard 2">
  <p:cSld name="3 – Standard 2">
    <p:spTree>
      <p:nvGrpSpPr>
        <p:cNvPr id="1" name="Shape 2168"/>
        <p:cNvGrpSpPr/>
        <p:nvPr/>
      </p:nvGrpSpPr>
      <p:grpSpPr>
        <a:xfrm>
          <a:off x="0" y="0"/>
          <a:ext cx="0" cy="0"/>
          <a:chOff x="0" y="0"/>
          <a:chExt cx="0" cy="0"/>
        </a:xfrm>
      </p:grpSpPr>
      <p:sp>
        <p:nvSpPr>
          <p:cNvPr id="2169" name="Google Shape;2169;p215"/>
          <p:cNvSpPr txBox="1">
            <a:spLocks noGrp="1"/>
          </p:cNvSpPr>
          <p:nvPr>
            <p:ph type="title"/>
          </p:nvPr>
        </p:nvSpPr>
        <p:spPr>
          <a:xfrm>
            <a:off x="192475" y="151275"/>
            <a:ext cx="8663100" cy="3939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2500" b="1">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170" name="Google Shape;2170;p215"/>
          <p:cNvGrpSpPr/>
          <p:nvPr/>
        </p:nvGrpSpPr>
        <p:grpSpPr>
          <a:xfrm>
            <a:off x="287525" y="4854556"/>
            <a:ext cx="634914" cy="148716"/>
            <a:chOff x="1841475" y="2392725"/>
            <a:chExt cx="3928925" cy="920275"/>
          </a:xfrm>
        </p:grpSpPr>
        <p:sp>
          <p:nvSpPr>
            <p:cNvPr id="2171" name="Google Shape;2171;p215"/>
            <p:cNvSpPr/>
            <p:nvPr/>
          </p:nvSpPr>
          <p:spPr>
            <a:xfrm>
              <a:off x="2574175" y="2392725"/>
              <a:ext cx="139950" cy="905175"/>
            </a:xfrm>
            <a:custGeom>
              <a:avLst/>
              <a:gdLst/>
              <a:ahLst/>
              <a:cxnLst/>
              <a:rect l="0" t="0" r="0" b="0"/>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72" name="Google Shape;2172;p215"/>
            <p:cNvSpPr/>
            <p:nvPr/>
          </p:nvSpPr>
          <p:spPr>
            <a:xfrm>
              <a:off x="2816875" y="2626700"/>
              <a:ext cx="703700" cy="686300"/>
            </a:xfrm>
            <a:custGeom>
              <a:avLst/>
              <a:gdLst/>
              <a:ahLst/>
              <a:cxnLst/>
              <a:rect l="0" t="0" r="0" b="0"/>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73" name="Google Shape;2173;p215"/>
            <p:cNvSpPr/>
            <p:nvPr/>
          </p:nvSpPr>
          <p:spPr>
            <a:xfrm>
              <a:off x="3557125" y="2626700"/>
              <a:ext cx="614900" cy="685700"/>
            </a:xfrm>
            <a:custGeom>
              <a:avLst/>
              <a:gdLst/>
              <a:ahLst/>
              <a:cxnLst/>
              <a:rect l="0" t="0" r="0" b="0"/>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74" name="Google Shape;2174;p215"/>
            <p:cNvSpPr/>
            <p:nvPr/>
          </p:nvSpPr>
          <p:spPr>
            <a:xfrm>
              <a:off x="4732275" y="2617400"/>
              <a:ext cx="582350" cy="679925"/>
            </a:xfrm>
            <a:custGeom>
              <a:avLst/>
              <a:gdLst/>
              <a:ahLst/>
              <a:cxnLst/>
              <a:rect l="0" t="0" r="0" b="0"/>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75" name="Google Shape;2175;p215"/>
            <p:cNvSpPr/>
            <p:nvPr/>
          </p:nvSpPr>
          <p:spPr>
            <a:xfrm>
              <a:off x="5448725" y="2392725"/>
              <a:ext cx="139950" cy="905175"/>
            </a:xfrm>
            <a:custGeom>
              <a:avLst/>
              <a:gdLst/>
              <a:ahLst/>
              <a:cxnLst/>
              <a:rect l="0" t="0" r="0" b="0"/>
              <a:pathLst>
                <a:path w="5598" h="36207" extrusionOk="0">
                  <a:moveTo>
                    <a:pt x="1" y="0"/>
                  </a:moveTo>
                  <a:lnTo>
                    <a:pt x="1" y="36206"/>
                  </a:lnTo>
                  <a:lnTo>
                    <a:pt x="5598" y="36206"/>
                  </a:lnTo>
                  <a:lnTo>
                    <a:pt x="5598" y="0"/>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76" name="Google Shape;2176;p215"/>
            <p:cNvSpPr/>
            <p:nvPr/>
          </p:nvSpPr>
          <p:spPr>
            <a:xfrm>
              <a:off x="1841475" y="2392725"/>
              <a:ext cx="617775" cy="904600"/>
            </a:xfrm>
            <a:custGeom>
              <a:avLst/>
              <a:gdLst/>
              <a:ahLst/>
              <a:cxnLst/>
              <a:rect l="0" t="0" r="0" b="0"/>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77" name="Google Shape;2177;p215"/>
            <p:cNvSpPr/>
            <p:nvPr/>
          </p:nvSpPr>
          <p:spPr>
            <a:xfrm>
              <a:off x="4278825" y="2482125"/>
              <a:ext cx="369275" cy="814025"/>
            </a:xfrm>
            <a:custGeom>
              <a:avLst/>
              <a:gdLst/>
              <a:ahLst/>
              <a:cxnLst/>
              <a:rect l="0" t="0" r="0" b="0"/>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78" name="Google Shape;2178;p215"/>
            <p:cNvSpPr/>
            <p:nvPr/>
          </p:nvSpPr>
          <p:spPr>
            <a:xfrm>
              <a:off x="5652525" y="3180600"/>
              <a:ext cx="117875" cy="117300"/>
            </a:xfrm>
            <a:custGeom>
              <a:avLst/>
              <a:gdLst/>
              <a:ahLst/>
              <a:cxnLst/>
              <a:rect l="0" t="0" r="0" b="0"/>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2179" name="Google Shape;2179;p215"/>
          <p:cNvSpPr txBox="1">
            <a:spLocks noGrp="1"/>
          </p:cNvSpPr>
          <p:nvPr>
            <p:ph type="body" idx="1"/>
          </p:nvPr>
        </p:nvSpPr>
        <p:spPr>
          <a:xfrm>
            <a:off x="915400" y="900400"/>
            <a:ext cx="7333200" cy="3769500"/>
          </a:xfrm>
          <a:prstGeom prst="rect">
            <a:avLst/>
          </a:prstGeom>
          <a:noFill/>
          <a:ln>
            <a:noFill/>
          </a:ln>
        </p:spPr>
        <p:txBody>
          <a:bodyPr spcFirstLastPara="1" wrap="square" lIns="91425" tIns="91425" rIns="91425" bIns="91425" anchor="t" anchorCtr="0"/>
          <a:lstStyle>
            <a:lvl1pPr marL="457200" lvl="0" indent="-317500" rtl="0">
              <a:lnSpc>
                <a:spcPct val="110000"/>
              </a:lnSpc>
              <a:spcBef>
                <a:spcPts val="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1pPr>
            <a:lvl2pPr marL="914400" lvl="1"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2pPr>
            <a:lvl3pPr marL="1371600" lvl="2"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3pPr>
            <a:lvl4pPr marL="1828800" lvl="3"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4pPr>
            <a:lvl5pPr marL="2286000" lvl="4"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5pPr>
            <a:lvl6pPr marL="2743200" lvl="5"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6pPr>
            <a:lvl7pPr marL="3200400" lvl="6"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7pPr>
            <a:lvl8pPr marL="3657600" lvl="7"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8pPr>
            <a:lvl9pPr marL="4114800" lvl="8" indent="-317500" rtl="0">
              <a:lnSpc>
                <a:spcPct val="110000"/>
              </a:lnSpc>
              <a:spcBef>
                <a:spcPts val="1000"/>
              </a:spcBef>
              <a:spcAft>
                <a:spcPts val="1000"/>
              </a:spcAft>
              <a:buClr>
                <a:schemeClr val="dk1"/>
              </a:buClr>
              <a:buSzPts val="1400"/>
              <a:buFont typeface="Proxima Nova"/>
              <a:buChar char="■"/>
              <a:defRPr>
                <a:solidFill>
                  <a:schemeClr val="dk1"/>
                </a:solidFill>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226524538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 – Design Grid">
  <p:cSld name="B – Design Grid">
    <p:spTree>
      <p:nvGrpSpPr>
        <p:cNvPr id="1" name="Shape 927"/>
        <p:cNvGrpSpPr/>
        <p:nvPr/>
      </p:nvGrpSpPr>
      <p:grpSpPr>
        <a:xfrm>
          <a:off x="0" y="0"/>
          <a:ext cx="0" cy="0"/>
          <a:chOff x="0" y="0"/>
          <a:chExt cx="0" cy="0"/>
        </a:xfrm>
      </p:grpSpPr>
      <p:pic>
        <p:nvPicPr>
          <p:cNvPr id="928" name="Google Shape;928;p93"/>
          <p:cNvPicPr preferRelativeResize="0"/>
          <p:nvPr/>
        </p:nvPicPr>
        <p:blipFill rotWithShape="1">
          <a:blip r:embed="rId2">
            <a:alphaModFix/>
          </a:blip>
          <a:srcRect/>
          <a:stretch/>
        </p:blipFill>
        <p:spPr>
          <a:xfrm>
            <a:off x="0" y="1"/>
            <a:ext cx="9144000" cy="5143489"/>
          </a:xfrm>
          <a:prstGeom prst="rect">
            <a:avLst/>
          </a:prstGeom>
          <a:noFill/>
          <a:ln>
            <a:noFill/>
          </a:ln>
        </p:spPr>
      </p:pic>
      <p:sp>
        <p:nvSpPr>
          <p:cNvPr id="929" name="Google Shape;929;p93"/>
          <p:cNvSpPr txBox="1">
            <a:spLocks noGrp="1"/>
          </p:cNvSpPr>
          <p:nvPr>
            <p:ph type="title"/>
          </p:nvPr>
        </p:nvSpPr>
        <p:spPr>
          <a:xfrm>
            <a:off x="192475" y="151275"/>
            <a:ext cx="8663100" cy="393900"/>
          </a:xfrm>
          <a:prstGeom prst="rect">
            <a:avLst/>
          </a:prstGeom>
          <a:noFill/>
          <a:ln>
            <a:noFill/>
          </a:ln>
        </p:spPr>
        <p:txBody>
          <a:bodyPr spcFirstLastPara="1" wrap="square" lIns="68575" tIns="68575" rIns="68575" bIns="68575" anchor="t" anchorCtr="0"/>
          <a:lstStyle>
            <a:lvl1pPr marR="0" lvl="0" algn="l" rtl="0">
              <a:lnSpc>
                <a:spcPct val="100000"/>
              </a:lnSpc>
              <a:spcBef>
                <a:spcPts val="0"/>
              </a:spcBef>
              <a:spcAft>
                <a:spcPts val="0"/>
              </a:spcAft>
              <a:buClr>
                <a:srgbClr val="000000"/>
              </a:buClr>
              <a:buSzPts val="2500"/>
              <a:buFont typeface="Arial"/>
              <a:buNone/>
              <a:defRPr sz="2500" b="1"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930" name="Google Shape;930;p93"/>
          <p:cNvGrpSpPr/>
          <p:nvPr/>
        </p:nvGrpSpPr>
        <p:grpSpPr>
          <a:xfrm>
            <a:off x="287525" y="4854557"/>
            <a:ext cx="634914" cy="148716"/>
            <a:chOff x="1841475" y="2392725"/>
            <a:chExt cx="3928925" cy="920275"/>
          </a:xfrm>
        </p:grpSpPr>
        <p:sp>
          <p:nvSpPr>
            <p:cNvPr id="931" name="Google Shape;931;p93"/>
            <p:cNvSpPr/>
            <p:nvPr/>
          </p:nvSpPr>
          <p:spPr>
            <a:xfrm>
              <a:off x="2574175" y="2392725"/>
              <a:ext cx="139950" cy="905175"/>
            </a:xfrm>
            <a:custGeom>
              <a:avLst/>
              <a:gdLst/>
              <a:ahLst/>
              <a:cxnLst/>
              <a:rect l="0" t="0" r="0" b="0"/>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932" name="Google Shape;932;p93"/>
            <p:cNvSpPr/>
            <p:nvPr/>
          </p:nvSpPr>
          <p:spPr>
            <a:xfrm>
              <a:off x="2816875" y="2626700"/>
              <a:ext cx="703700" cy="686300"/>
            </a:xfrm>
            <a:custGeom>
              <a:avLst/>
              <a:gdLst/>
              <a:ahLst/>
              <a:cxnLst/>
              <a:rect l="0" t="0" r="0" b="0"/>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933" name="Google Shape;933;p93"/>
            <p:cNvSpPr/>
            <p:nvPr/>
          </p:nvSpPr>
          <p:spPr>
            <a:xfrm>
              <a:off x="3557125" y="2626700"/>
              <a:ext cx="614900" cy="685700"/>
            </a:xfrm>
            <a:custGeom>
              <a:avLst/>
              <a:gdLst/>
              <a:ahLst/>
              <a:cxnLst/>
              <a:rect l="0" t="0" r="0" b="0"/>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934" name="Google Shape;934;p93"/>
            <p:cNvSpPr/>
            <p:nvPr/>
          </p:nvSpPr>
          <p:spPr>
            <a:xfrm>
              <a:off x="4732275" y="2617400"/>
              <a:ext cx="582350" cy="679925"/>
            </a:xfrm>
            <a:custGeom>
              <a:avLst/>
              <a:gdLst/>
              <a:ahLst/>
              <a:cxnLst/>
              <a:rect l="0" t="0" r="0" b="0"/>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935" name="Google Shape;935;p93"/>
            <p:cNvSpPr/>
            <p:nvPr/>
          </p:nvSpPr>
          <p:spPr>
            <a:xfrm>
              <a:off x="5448725" y="2392725"/>
              <a:ext cx="139950" cy="905175"/>
            </a:xfrm>
            <a:custGeom>
              <a:avLst/>
              <a:gdLst/>
              <a:ahLst/>
              <a:cxnLst/>
              <a:rect l="0" t="0" r="0" b="0"/>
              <a:pathLst>
                <a:path w="5598" h="36207" extrusionOk="0">
                  <a:moveTo>
                    <a:pt x="1" y="0"/>
                  </a:moveTo>
                  <a:lnTo>
                    <a:pt x="1" y="36206"/>
                  </a:lnTo>
                  <a:lnTo>
                    <a:pt x="5598" y="36206"/>
                  </a:lnTo>
                  <a:lnTo>
                    <a:pt x="5598" y="0"/>
                  </a:lnTo>
                  <a:close/>
                </a:path>
              </a:pathLst>
            </a:custGeom>
            <a:solidFill>
              <a:srgbClr val="008774"/>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936" name="Google Shape;936;p93"/>
            <p:cNvSpPr/>
            <p:nvPr/>
          </p:nvSpPr>
          <p:spPr>
            <a:xfrm>
              <a:off x="1841475" y="2392725"/>
              <a:ext cx="617775" cy="904600"/>
            </a:xfrm>
            <a:custGeom>
              <a:avLst/>
              <a:gdLst/>
              <a:ahLst/>
              <a:cxnLst/>
              <a:rect l="0" t="0" r="0" b="0"/>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937" name="Google Shape;937;p93"/>
            <p:cNvSpPr/>
            <p:nvPr/>
          </p:nvSpPr>
          <p:spPr>
            <a:xfrm>
              <a:off x="4278825" y="2482125"/>
              <a:ext cx="369275" cy="814025"/>
            </a:xfrm>
            <a:custGeom>
              <a:avLst/>
              <a:gdLst/>
              <a:ahLst/>
              <a:cxnLst/>
              <a:rect l="0" t="0" r="0" b="0"/>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938" name="Google Shape;938;p93"/>
            <p:cNvSpPr/>
            <p:nvPr/>
          </p:nvSpPr>
          <p:spPr>
            <a:xfrm>
              <a:off x="5652525" y="3180600"/>
              <a:ext cx="117875" cy="117300"/>
            </a:xfrm>
            <a:custGeom>
              <a:avLst/>
              <a:gdLst/>
              <a:ahLst/>
              <a:cxnLst/>
              <a:rect l="0" t="0" r="0" b="0"/>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grpSp>
    </p:spTree>
    <p:extLst>
      <p:ext uri="{BB962C8B-B14F-4D97-AF65-F5344CB8AC3E}">
        <p14:creationId xmlns:p14="http://schemas.microsoft.com/office/powerpoint/2010/main" val="2689519654"/>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matchingName="0 – Title">
  <p:cSld name="0 – Title">
    <p:bg>
      <p:bgPr>
        <a:solidFill>
          <a:schemeClr val="lt2"/>
        </a:solidFill>
        <a:effectLst/>
      </p:bgPr>
    </p:bg>
    <p:spTree>
      <p:nvGrpSpPr>
        <p:cNvPr id="1" name="Shape 6"/>
        <p:cNvGrpSpPr/>
        <p:nvPr/>
      </p:nvGrpSpPr>
      <p:grpSpPr>
        <a:xfrm>
          <a:off x="0" y="0"/>
          <a:ext cx="0" cy="0"/>
          <a:chOff x="0" y="0"/>
          <a:chExt cx="0" cy="0"/>
        </a:xfrm>
      </p:grpSpPr>
      <p:pic>
        <p:nvPicPr>
          <p:cNvPr id="7" name="Google Shape;7;p2" descr="IMG_0276.jpg"/>
          <p:cNvPicPr preferRelativeResize="0"/>
          <p:nvPr/>
        </p:nvPicPr>
        <p:blipFill rotWithShape="1">
          <a:blip r:embed="rId2">
            <a:alphaModFix/>
          </a:blip>
          <a:srcRect l="-1871" t="8284" r="9671" b="8284"/>
          <a:stretch/>
        </p:blipFill>
        <p:spPr>
          <a:xfrm>
            <a:off x="614426" y="0"/>
            <a:ext cx="8529600" cy="5143500"/>
          </a:xfrm>
          <a:prstGeom prst="rect">
            <a:avLst/>
          </a:prstGeom>
          <a:noFill/>
          <a:ln>
            <a:noFill/>
          </a:ln>
        </p:spPr>
      </p:pic>
      <p:sp>
        <p:nvSpPr>
          <p:cNvPr id="8" name="Google Shape;8;p2"/>
          <p:cNvSpPr/>
          <p:nvPr/>
        </p:nvSpPr>
        <p:spPr>
          <a:xfrm>
            <a:off x="0" y="-25"/>
            <a:ext cx="9144000" cy="5143500"/>
          </a:xfrm>
          <a:prstGeom prst="rect">
            <a:avLst/>
          </a:prstGeom>
          <a:gradFill>
            <a:gsLst>
              <a:gs pos="0">
                <a:srgbClr val="1AB9A5"/>
              </a:gs>
              <a:gs pos="10000">
                <a:srgbClr val="1AB9A5"/>
              </a:gs>
              <a:gs pos="100000">
                <a:srgbClr val="1AB9A5">
                  <a:alpha val="74509"/>
                </a:srgbClr>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rgbClr val="A9DBD6"/>
              </a:solidFill>
              <a:latin typeface="Arial"/>
              <a:ea typeface="Arial"/>
              <a:cs typeface="Arial"/>
              <a:sym typeface="Arial"/>
            </a:endParaRPr>
          </a:p>
        </p:txBody>
      </p:sp>
      <p:cxnSp>
        <p:nvCxnSpPr>
          <p:cNvPr id="9" name="Google Shape;9;p2"/>
          <p:cNvCxnSpPr/>
          <p:nvPr/>
        </p:nvCxnSpPr>
        <p:spPr>
          <a:xfrm>
            <a:off x="633275" y="3110100"/>
            <a:ext cx="738900" cy="0"/>
          </a:xfrm>
          <a:prstGeom prst="straightConnector1">
            <a:avLst/>
          </a:prstGeom>
          <a:noFill/>
          <a:ln w="38100" cap="flat" cmpd="sng">
            <a:solidFill>
              <a:schemeClr val="accent6"/>
            </a:solidFill>
            <a:prstDash val="solid"/>
            <a:round/>
            <a:headEnd type="none" w="sm" len="sm"/>
            <a:tailEnd type="none" w="sm" len="sm"/>
          </a:ln>
        </p:spPr>
      </p:cxnSp>
      <p:sp>
        <p:nvSpPr>
          <p:cNvPr id="10" name="Google Shape;10;p2"/>
          <p:cNvSpPr txBox="1">
            <a:spLocks noGrp="1"/>
          </p:cNvSpPr>
          <p:nvPr>
            <p:ph type="title"/>
          </p:nvPr>
        </p:nvSpPr>
        <p:spPr>
          <a:xfrm>
            <a:off x="523203" y="1737025"/>
            <a:ext cx="6158400" cy="1191600"/>
          </a:xfrm>
          <a:prstGeom prst="rect">
            <a:avLst/>
          </a:prstGeom>
          <a:noFill/>
          <a:ln>
            <a:noFill/>
          </a:ln>
        </p:spPr>
        <p:txBody>
          <a:bodyPr spcFirstLastPara="1" wrap="square" lIns="91425" tIns="91425" rIns="91425" bIns="91425" anchor="b" anchorCtr="0"/>
          <a:lstStyle>
            <a:lvl1pPr lvl="0" rtl="0">
              <a:spcBef>
                <a:spcPts val="0"/>
              </a:spcBef>
              <a:spcAft>
                <a:spcPts val="0"/>
              </a:spcAft>
              <a:buNone/>
              <a:defRPr sz="4000" b="1">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 name="Google Shape;11;p2"/>
          <p:cNvSpPr txBox="1"/>
          <p:nvPr/>
        </p:nvSpPr>
        <p:spPr>
          <a:xfrm>
            <a:off x="5133546" y="4782050"/>
            <a:ext cx="3926100" cy="195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600">
                <a:solidFill>
                  <a:schemeClr val="dk1"/>
                </a:solidFill>
                <a:latin typeface="Proxima Nova"/>
                <a:ea typeface="Proxima Nova"/>
                <a:cs typeface="Proxima Nova"/>
                <a:sym typeface="Proxima Nova"/>
              </a:rPr>
              <a:t>© Copyright 2017 Pivotal Software, Inc. All rights Reserved. Version 1.0</a:t>
            </a:r>
            <a:endParaRPr sz="600">
              <a:solidFill>
                <a:schemeClr val="dk1"/>
              </a:solidFill>
              <a:latin typeface="Proxima Nova"/>
              <a:ea typeface="Proxima Nova"/>
              <a:cs typeface="Proxima Nova"/>
              <a:sym typeface="Proxima Nova"/>
            </a:endParaRPr>
          </a:p>
          <a:p>
            <a:pPr marL="0" lvl="0" indent="0" rtl="0">
              <a:spcBef>
                <a:spcPts val="0"/>
              </a:spcBef>
              <a:spcAft>
                <a:spcPts val="0"/>
              </a:spcAft>
              <a:buNone/>
            </a:pPr>
            <a:endParaRPr sz="600">
              <a:solidFill>
                <a:schemeClr val="dk1"/>
              </a:solidFill>
              <a:latin typeface="Proxima Nova"/>
              <a:ea typeface="Proxima Nova"/>
              <a:cs typeface="Proxima Nova"/>
              <a:sym typeface="Proxima Nova"/>
            </a:endParaRPr>
          </a:p>
        </p:txBody>
      </p:sp>
      <p:grpSp>
        <p:nvGrpSpPr>
          <p:cNvPr id="12" name="Google Shape;12;p2"/>
          <p:cNvGrpSpPr/>
          <p:nvPr/>
        </p:nvGrpSpPr>
        <p:grpSpPr>
          <a:xfrm>
            <a:off x="634507" y="819388"/>
            <a:ext cx="1337013" cy="313170"/>
            <a:chOff x="1841475" y="2392725"/>
            <a:chExt cx="3928925" cy="920275"/>
          </a:xfrm>
        </p:grpSpPr>
        <p:sp>
          <p:nvSpPr>
            <p:cNvPr id="13" name="Google Shape;13;p2"/>
            <p:cNvSpPr/>
            <p:nvPr/>
          </p:nvSpPr>
          <p:spPr>
            <a:xfrm>
              <a:off x="2574175" y="2392725"/>
              <a:ext cx="139950" cy="905175"/>
            </a:xfrm>
            <a:custGeom>
              <a:avLst/>
              <a:gdLst/>
              <a:ahLst/>
              <a:cxnLst/>
              <a:rect l="0" t="0" r="0" b="0"/>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4" name="Google Shape;14;p2"/>
            <p:cNvSpPr/>
            <p:nvPr/>
          </p:nvSpPr>
          <p:spPr>
            <a:xfrm>
              <a:off x="2816875" y="2626700"/>
              <a:ext cx="703700" cy="686300"/>
            </a:xfrm>
            <a:custGeom>
              <a:avLst/>
              <a:gdLst/>
              <a:ahLst/>
              <a:cxnLst/>
              <a:rect l="0" t="0" r="0" b="0"/>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5" name="Google Shape;15;p2"/>
            <p:cNvSpPr/>
            <p:nvPr/>
          </p:nvSpPr>
          <p:spPr>
            <a:xfrm>
              <a:off x="3557125" y="2626700"/>
              <a:ext cx="614900" cy="685700"/>
            </a:xfrm>
            <a:custGeom>
              <a:avLst/>
              <a:gdLst/>
              <a:ahLst/>
              <a:cxnLst/>
              <a:rect l="0" t="0" r="0" b="0"/>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6" name="Google Shape;16;p2"/>
            <p:cNvSpPr/>
            <p:nvPr/>
          </p:nvSpPr>
          <p:spPr>
            <a:xfrm>
              <a:off x="4732275" y="2617400"/>
              <a:ext cx="582350" cy="679925"/>
            </a:xfrm>
            <a:custGeom>
              <a:avLst/>
              <a:gdLst/>
              <a:ahLst/>
              <a:cxnLst/>
              <a:rect l="0" t="0" r="0" b="0"/>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7" name="Google Shape;17;p2"/>
            <p:cNvSpPr/>
            <p:nvPr/>
          </p:nvSpPr>
          <p:spPr>
            <a:xfrm>
              <a:off x="5448725" y="2392725"/>
              <a:ext cx="139950" cy="905175"/>
            </a:xfrm>
            <a:custGeom>
              <a:avLst/>
              <a:gdLst/>
              <a:ahLst/>
              <a:cxnLst/>
              <a:rect l="0" t="0" r="0" b="0"/>
              <a:pathLst>
                <a:path w="5598" h="36207" extrusionOk="0">
                  <a:moveTo>
                    <a:pt x="1" y="0"/>
                  </a:moveTo>
                  <a:lnTo>
                    <a:pt x="1" y="36206"/>
                  </a:lnTo>
                  <a:lnTo>
                    <a:pt x="5598" y="36206"/>
                  </a:lnTo>
                  <a:lnTo>
                    <a:pt x="5598" y="0"/>
                  </a:lnTo>
                  <a:close/>
                </a:path>
              </a:pathLst>
            </a:cu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8" name="Google Shape;18;p2"/>
            <p:cNvSpPr/>
            <p:nvPr/>
          </p:nvSpPr>
          <p:spPr>
            <a:xfrm>
              <a:off x="1841475" y="2392725"/>
              <a:ext cx="617775" cy="904600"/>
            </a:xfrm>
            <a:custGeom>
              <a:avLst/>
              <a:gdLst/>
              <a:ahLst/>
              <a:cxnLst/>
              <a:rect l="0" t="0" r="0" b="0"/>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9" name="Google Shape;19;p2"/>
            <p:cNvSpPr/>
            <p:nvPr/>
          </p:nvSpPr>
          <p:spPr>
            <a:xfrm>
              <a:off x="4278825" y="2482125"/>
              <a:ext cx="369275" cy="814025"/>
            </a:xfrm>
            <a:custGeom>
              <a:avLst/>
              <a:gdLst/>
              <a:ahLst/>
              <a:cxnLst/>
              <a:rect l="0" t="0" r="0" b="0"/>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20" name="Google Shape;20;p2"/>
            <p:cNvSpPr/>
            <p:nvPr/>
          </p:nvSpPr>
          <p:spPr>
            <a:xfrm>
              <a:off x="5652525" y="3180600"/>
              <a:ext cx="117875" cy="117300"/>
            </a:xfrm>
            <a:custGeom>
              <a:avLst/>
              <a:gdLst/>
              <a:ahLst/>
              <a:cxnLst/>
              <a:rect l="0" t="0" r="0" b="0"/>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grpSp>
      <p:sp>
        <p:nvSpPr>
          <p:cNvPr id="21" name="Google Shape;21;p2"/>
          <p:cNvSpPr txBox="1">
            <a:spLocks noGrp="1"/>
          </p:cNvSpPr>
          <p:nvPr>
            <p:ph type="subTitle" idx="1"/>
          </p:nvPr>
        </p:nvSpPr>
        <p:spPr>
          <a:xfrm>
            <a:off x="523200" y="3306700"/>
            <a:ext cx="4173600" cy="1409700"/>
          </a:xfrm>
          <a:prstGeom prst="rect">
            <a:avLst/>
          </a:prstGeom>
          <a:noFill/>
          <a:ln>
            <a:noFill/>
          </a:ln>
        </p:spPr>
        <p:txBody>
          <a:bodyPr spcFirstLastPara="1" wrap="square" lIns="91425" tIns="91425" rIns="91425" bIns="91425" anchor="t" anchorCtr="0"/>
          <a:lstStyle>
            <a:lvl1pPr lvl="0" rtl="0">
              <a:lnSpc>
                <a:spcPct val="110000"/>
              </a:lnSpc>
              <a:spcBef>
                <a:spcPts val="0"/>
              </a:spcBef>
              <a:spcAft>
                <a:spcPts val="0"/>
              </a:spcAft>
              <a:buNone/>
              <a:defRPr sz="1500">
                <a:solidFill>
                  <a:srgbClr val="FFFFFF"/>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extLst>
      <p:ext uri="{BB962C8B-B14F-4D97-AF65-F5344CB8AC3E}">
        <p14:creationId xmlns:p14="http://schemas.microsoft.com/office/powerpoint/2010/main" val="589043775"/>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matchingName="1 – Divider">
  <p:cSld name="1 – Divider">
    <p:bg>
      <p:bgPr>
        <a:solidFill>
          <a:schemeClr val="lt2"/>
        </a:solidFill>
        <a:effectLst/>
      </p:bgPr>
    </p:bg>
    <p:spTree>
      <p:nvGrpSpPr>
        <p:cNvPr id="1" name="Shape 22"/>
        <p:cNvGrpSpPr/>
        <p:nvPr/>
      </p:nvGrpSpPr>
      <p:grpSpPr>
        <a:xfrm>
          <a:off x="0" y="0"/>
          <a:ext cx="0" cy="0"/>
          <a:chOff x="0" y="0"/>
          <a:chExt cx="0" cy="0"/>
        </a:xfrm>
      </p:grpSpPr>
      <p:sp>
        <p:nvSpPr>
          <p:cNvPr id="23" name="Google Shape;23;p3"/>
          <p:cNvSpPr txBox="1">
            <a:spLocks noGrp="1"/>
          </p:cNvSpPr>
          <p:nvPr>
            <p:ph type="title"/>
          </p:nvPr>
        </p:nvSpPr>
        <p:spPr>
          <a:xfrm>
            <a:off x="668800" y="2365150"/>
            <a:ext cx="7796700" cy="1702500"/>
          </a:xfrm>
          <a:prstGeom prst="rect">
            <a:avLst/>
          </a:prstGeom>
          <a:noFill/>
          <a:ln>
            <a:noFill/>
          </a:ln>
        </p:spPr>
        <p:txBody>
          <a:bodyPr spcFirstLastPara="1" wrap="square" lIns="91425" tIns="91425" rIns="91425" bIns="91425" anchor="t" anchorCtr="0"/>
          <a:lstStyle>
            <a:lvl1pPr marL="0" marR="0" lvl="0" indent="0" algn="ctr" rtl="0">
              <a:lnSpc>
                <a:spcPct val="100000"/>
              </a:lnSpc>
              <a:spcBef>
                <a:spcPts val="0"/>
              </a:spcBef>
              <a:spcAft>
                <a:spcPts val="0"/>
              </a:spcAft>
              <a:buClr>
                <a:schemeClr val="dk1"/>
              </a:buClr>
              <a:buSzPts val="4000"/>
              <a:buFont typeface="Proxima Nova"/>
              <a:buNone/>
              <a:defRPr sz="4000" b="1" i="0" u="none" strike="noStrike" cap="none">
                <a:solidFill>
                  <a:schemeClr val="dk1"/>
                </a:solidFill>
                <a:latin typeface="Proxima Nova"/>
                <a:ea typeface="Proxima Nova"/>
                <a:cs typeface="Proxima Nova"/>
                <a:sym typeface="Proxima Nova"/>
              </a:defRPr>
            </a:lvl1pPr>
            <a:lvl2pPr lvl="1" indent="0" rtl="0">
              <a:spcBef>
                <a:spcPts val="0"/>
              </a:spcBef>
              <a:spcAft>
                <a:spcPts val="0"/>
              </a:spcAft>
              <a:buSzPts val="1400"/>
              <a:buFont typeface="Arial"/>
              <a:buNone/>
              <a:defRPr sz="1800"/>
            </a:lvl2pPr>
            <a:lvl3pPr lvl="2" indent="0" rtl="0">
              <a:spcBef>
                <a:spcPts val="0"/>
              </a:spcBef>
              <a:spcAft>
                <a:spcPts val="0"/>
              </a:spcAft>
              <a:buSzPts val="1400"/>
              <a:buFont typeface="Arial"/>
              <a:buNone/>
              <a:defRPr sz="1800"/>
            </a:lvl3pPr>
            <a:lvl4pPr lvl="3" indent="0" rtl="0">
              <a:spcBef>
                <a:spcPts val="0"/>
              </a:spcBef>
              <a:spcAft>
                <a:spcPts val="0"/>
              </a:spcAft>
              <a:buSzPts val="1400"/>
              <a:buFont typeface="Arial"/>
              <a:buNone/>
              <a:defRPr sz="1800"/>
            </a:lvl4pPr>
            <a:lvl5pPr lvl="4" indent="0" rtl="0">
              <a:spcBef>
                <a:spcPts val="0"/>
              </a:spcBef>
              <a:spcAft>
                <a:spcPts val="0"/>
              </a:spcAft>
              <a:buSzPts val="1400"/>
              <a:buFont typeface="Arial"/>
              <a:buNone/>
              <a:defRPr sz="1800"/>
            </a:lvl5pPr>
            <a:lvl6pPr lvl="5" indent="0" rtl="0">
              <a:spcBef>
                <a:spcPts val="0"/>
              </a:spcBef>
              <a:spcAft>
                <a:spcPts val="0"/>
              </a:spcAft>
              <a:buSzPts val="1400"/>
              <a:buFont typeface="Arial"/>
              <a:buNone/>
              <a:defRPr sz="1800"/>
            </a:lvl6pPr>
            <a:lvl7pPr lvl="6" indent="0" rtl="0">
              <a:spcBef>
                <a:spcPts val="0"/>
              </a:spcBef>
              <a:spcAft>
                <a:spcPts val="0"/>
              </a:spcAft>
              <a:buSzPts val="1400"/>
              <a:buFont typeface="Arial"/>
              <a:buNone/>
              <a:defRPr sz="1800"/>
            </a:lvl7pPr>
            <a:lvl8pPr lvl="7" indent="0" rtl="0">
              <a:spcBef>
                <a:spcPts val="0"/>
              </a:spcBef>
              <a:spcAft>
                <a:spcPts val="0"/>
              </a:spcAft>
              <a:buSzPts val="1400"/>
              <a:buFont typeface="Arial"/>
              <a:buNone/>
              <a:defRPr sz="1800"/>
            </a:lvl8pPr>
            <a:lvl9pPr lvl="8" indent="0" rtl="0">
              <a:spcBef>
                <a:spcPts val="0"/>
              </a:spcBef>
              <a:spcAft>
                <a:spcPts val="0"/>
              </a:spcAft>
              <a:buSzPts val="1400"/>
              <a:buFont typeface="Arial"/>
              <a:buNone/>
              <a:defRPr sz="1800"/>
            </a:lvl9pPr>
          </a:lstStyle>
          <a:p>
            <a:endParaRPr/>
          </a:p>
        </p:txBody>
      </p:sp>
      <p:grpSp>
        <p:nvGrpSpPr>
          <p:cNvPr id="24" name="Google Shape;24;p3"/>
          <p:cNvGrpSpPr/>
          <p:nvPr/>
        </p:nvGrpSpPr>
        <p:grpSpPr>
          <a:xfrm>
            <a:off x="287525" y="4854556"/>
            <a:ext cx="634914" cy="148716"/>
            <a:chOff x="1841475" y="2392725"/>
            <a:chExt cx="3928925" cy="920275"/>
          </a:xfrm>
        </p:grpSpPr>
        <p:sp>
          <p:nvSpPr>
            <p:cNvPr id="25" name="Google Shape;25;p3"/>
            <p:cNvSpPr/>
            <p:nvPr/>
          </p:nvSpPr>
          <p:spPr>
            <a:xfrm>
              <a:off x="2574175" y="2392725"/>
              <a:ext cx="139950" cy="905175"/>
            </a:xfrm>
            <a:custGeom>
              <a:avLst/>
              <a:gdLst/>
              <a:ahLst/>
              <a:cxnLst/>
              <a:rect l="0" t="0" r="0" b="0"/>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6" name="Google Shape;26;p3"/>
            <p:cNvSpPr/>
            <p:nvPr/>
          </p:nvSpPr>
          <p:spPr>
            <a:xfrm>
              <a:off x="2816875" y="2626700"/>
              <a:ext cx="703700" cy="686300"/>
            </a:xfrm>
            <a:custGeom>
              <a:avLst/>
              <a:gdLst/>
              <a:ahLst/>
              <a:cxnLst/>
              <a:rect l="0" t="0" r="0" b="0"/>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7" name="Google Shape;27;p3"/>
            <p:cNvSpPr/>
            <p:nvPr/>
          </p:nvSpPr>
          <p:spPr>
            <a:xfrm>
              <a:off x="3557125" y="2626700"/>
              <a:ext cx="614900" cy="685700"/>
            </a:xfrm>
            <a:custGeom>
              <a:avLst/>
              <a:gdLst/>
              <a:ahLst/>
              <a:cxnLst/>
              <a:rect l="0" t="0" r="0" b="0"/>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8" name="Google Shape;28;p3"/>
            <p:cNvSpPr/>
            <p:nvPr/>
          </p:nvSpPr>
          <p:spPr>
            <a:xfrm>
              <a:off x="4732275" y="2617400"/>
              <a:ext cx="582350" cy="679925"/>
            </a:xfrm>
            <a:custGeom>
              <a:avLst/>
              <a:gdLst/>
              <a:ahLst/>
              <a:cxnLst/>
              <a:rect l="0" t="0" r="0" b="0"/>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 name="Google Shape;29;p3"/>
            <p:cNvSpPr/>
            <p:nvPr/>
          </p:nvSpPr>
          <p:spPr>
            <a:xfrm>
              <a:off x="5448725" y="2392725"/>
              <a:ext cx="139950" cy="905175"/>
            </a:xfrm>
            <a:custGeom>
              <a:avLst/>
              <a:gdLst/>
              <a:ahLst/>
              <a:cxnLst/>
              <a:rect l="0" t="0" r="0" b="0"/>
              <a:pathLst>
                <a:path w="5598" h="36207" extrusionOk="0">
                  <a:moveTo>
                    <a:pt x="1" y="0"/>
                  </a:moveTo>
                  <a:lnTo>
                    <a:pt x="1" y="36206"/>
                  </a:lnTo>
                  <a:lnTo>
                    <a:pt x="5598" y="36206"/>
                  </a:lnTo>
                  <a:lnTo>
                    <a:pt x="5598" y="0"/>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 name="Google Shape;30;p3"/>
            <p:cNvSpPr/>
            <p:nvPr/>
          </p:nvSpPr>
          <p:spPr>
            <a:xfrm>
              <a:off x="1841475" y="2392725"/>
              <a:ext cx="617775" cy="904600"/>
            </a:xfrm>
            <a:custGeom>
              <a:avLst/>
              <a:gdLst/>
              <a:ahLst/>
              <a:cxnLst/>
              <a:rect l="0" t="0" r="0" b="0"/>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 name="Google Shape;31;p3"/>
            <p:cNvSpPr/>
            <p:nvPr/>
          </p:nvSpPr>
          <p:spPr>
            <a:xfrm>
              <a:off x="4278825" y="2482125"/>
              <a:ext cx="369275" cy="814025"/>
            </a:xfrm>
            <a:custGeom>
              <a:avLst/>
              <a:gdLst/>
              <a:ahLst/>
              <a:cxnLst/>
              <a:rect l="0" t="0" r="0" b="0"/>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2" name="Google Shape;32;p3"/>
            <p:cNvSpPr/>
            <p:nvPr/>
          </p:nvSpPr>
          <p:spPr>
            <a:xfrm>
              <a:off x="5652525" y="3180600"/>
              <a:ext cx="117875" cy="117300"/>
            </a:xfrm>
            <a:custGeom>
              <a:avLst/>
              <a:gdLst/>
              <a:ahLst/>
              <a:cxnLst/>
              <a:rect l="0" t="0" r="0" b="0"/>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cxnSp>
        <p:nvCxnSpPr>
          <p:cNvPr id="33" name="Google Shape;33;p3"/>
          <p:cNvCxnSpPr/>
          <p:nvPr/>
        </p:nvCxnSpPr>
        <p:spPr>
          <a:xfrm rot="10800000">
            <a:off x="4309650" y="2255484"/>
            <a:ext cx="524700" cy="0"/>
          </a:xfrm>
          <a:prstGeom prst="straightConnector1">
            <a:avLst/>
          </a:prstGeom>
          <a:noFill/>
          <a:ln w="28575" cap="flat" cmpd="sng">
            <a:solidFill>
              <a:schemeClr val="accent6"/>
            </a:solidFill>
            <a:prstDash val="solid"/>
            <a:round/>
            <a:headEnd type="none" w="med" len="med"/>
            <a:tailEnd type="none" w="med" len="med"/>
          </a:ln>
        </p:spPr>
      </p:cxnSp>
      <p:sp>
        <p:nvSpPr>
          <p:cNvPr id="34" name="Google Shape;34;p3"/>
          <p:cNvSpPr txBox="1">
            <a:spLocks noGrp="1"/>
          </p:cNvSpPr>
          <p:nvPr>
            <p:ph type="subTitle" idx="1"/>
          </p:nvPr>
        </p:nvSpPr>
        <p:spPr>
          <a:xfrm>
            <a:off x="1740900" y="1801250"/>
            <a:ext cx="5662200" cy="377400"/>
          </a:xfrm>
          <a:prstGeom prst="rect">
            <a:avLst/>
          </a:prstGeom>
          <a:noFill/>
          <a:ln>
            <a:noFill/>
          </a:ln>
        </p:spPr>
        <p:txBody>
          <a:bodyPr spcFirstLastPara="1" wrap="square" lIns="91425" tIns="91425" rIns="91425" bIns="91425" anchor="b" anchorCtr="0"/>
          <a:lstStyle>
            <a:lvl1pPr lvl="0" algn="ctr" rtl="0">
              <a:lnSpc>
                <a:spcPct val="110000"/>
              </a:lnSpc>
              <a:spcBef>
                <a:spcPts val="0"/>
              </a:spcBef>
              <a:spcAft>
                <a:spcPts val="0"/>
              </a:spcAft>
              <a:buNone/>
              <a:defRPr sz="1200" b="1">
                <a:solidFill>
                  <a:srgbClr val="FFFFFF"/>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extLst>
      <p:ext uri="{BB962C8B-B14F-4D97-AF65-F5344CB8AC3E}">
        <p14:creationId xmlns:p14="http://schemas.microsoft.com/office/powerpoint/2010/main" val="110895723"/>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matchingName="2 – Intro">
  <p:cSld name="2 – Intro">
    <p:spTree>
      <p:nvGrpSpPr>
        <p:cNvPr id="1" name="Shape 35"/>
        <p:cNvGrpSpPr/>
        <p:nvPr/>
      </p:nvGrpSpPr>
      <p:grpSpPr>
        <a:xfrm>
          <a:off x="0" y="0"/>
          <a:ext cx="0" cy="0"/>
          <a:chOff x="0" y="0"/>
          <a:chExt cx="0" cy="0"/>
        </a:xfrm>
      </p:grpSpPr>
      <p:sp>
        <p:nvSpPr>
          <p:cNvPr id="36" name="Google Shape;36;p4"/>
          <p:cNvSpPr/>
          <p:nvPr/>
        </p:nvSpPr>
        <p:spPr>
          <a:xfrm>
            <a:off x="0" y="0"/>
            <a:ext cx="3066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37" name="Google Shape;37;p4"/>
          <p:cNvSpPr txBox="1">
            <a:spLocks noGrp="1"/>
          </p:cNvSpPr>
          <p:nvPr>
            <p:ph type="title"/>
          </p:nvPr>
        </p:nvSpPr>
        <p:spPr>
          <a:xfrm>
            <a:off x="193350" y="549625"/>
            <a:ext cx="2751300" cy="1473900"/>
          </a:xfrm>
          <a:prstGeom prst="rect">
            <a:avLst/>
          </a:prstGeom>
          <a:noFill/>
          <a:ln>
            <a:noFill/>
          </a:ln>
        </p:spPr>
        <p:txBody>
          <a:bodyPr spcFirstLastPara="1" wrap="square" lIns="91425" tIns="91425" rIns="91425" bIns="91425" anchor="b" anchorCtr="0"/>
          <a:lstStyle>
            <a:lvl1pPr marL="0" marR="0" lvl="0" indent="0" algn="l" rtl="0">
              <a:lnSpc>
                <a:spcPct val="100000"/>
              </a:lnSpc>
              <a:spcBef>
                <a:spcPts val="0"/>
              </a:spcBef>
              <a:spcAft>
                <a:spcPts val="0"/>
              </a:spcAft>
              <a:buClr>
                <a:schemeClr val="dk1"/>
              </a:buClr>
              <a:buSzPts val="1400"/>
              <a:buFont typeface="Proxima Nova"/>
              <a:buNone/>
              <a:defRPr sz="2500" b="1" i="0" u="none" strike="noStrike" cap="none">
                <a:solidFill>
                  <a:schemeClr val="dk1"/>
                </a:solidFill>
                <a:latin typeface="Proxima Nova"/>
                <a:ea typeface="Proxima Nova"/>
                <a:cs typeface="Proxima Nova"/>
                <a:sym typeface="Proxima Nova"/>
              </a:defRPr>
            </a:lvl1pPr>
            <a:lvl2pPr lvl="1" indent="0" rtl="0">
              <a:spcBef>
                <a:spcPts val="0"/>
              </a:spcBef>
              <a:spcAft>
                <a:spcPts val="0"/>
              </a:spcAft>
              <a:buSzPts val="1400"/>
              <a:buFont typeface="Arial"/>
              <a:buNone/>
              <a:defRPr sz="2500"/>
            </a:lvl2pPr>
            <a:lvl3pPr lvl="2" indent="0" rtl="0">
              <a:spcBef>
                <a:spcPts val="0"/>
              </a:spcBef>
              <a:spcAft>
                <a:spcPts val="0"/>
              </a:spcAft>
              <a:buSzPts val="1400"/>
              <a:buFont typeface="Arial"/>
              <a:buNone/>
              <a:defRPr sz="2500"/>
            </a:lvl3pPr>
            <a:lvl4pPr lvl="3" indent="0" rtl="0">
              <a:spcBef>
                <a:spcPts val="0"/>
              </a:spcBef>
              <a:spcAft>
                <a:spcPts val="0"/>
              </a:spcAft>
              <a:buSzPts val="1400"/>
              <a:buFont typeface="Arial"/>
              <a:buNone/>
              <a:defRPr sz="2500"/>
            </a:lvl4pPr>
            <a:lvl5pPr lvl="4" indent="0" rtl="0">
              <a:spcBef>
                <a:spcPts val="0"/>
              </a:spcBef>
              <a:spcAft>
                <a:spcPts val="0"/>
              </a:spcAft>
              <a:buSzPts val="1400"/>
              <a:buFont typeface="Arial"/>
              <a:buNone/>
              <a:defRPr sz="2500"/>
            </a:lvl5pPr>
            <a:lvl6pPr lvl="5" indent="0" rtl="0">
              <a:spcBef>
                <a:spcPts val="0"/>
              </a:spcBef>
              <a:spcAft>
                <a:spcPts val="0"/>
              </a:spcAft>
              <a:buSzPts val="1400"/>
              <a:buFont typeface="Arial"/>
              <a:buNone/>
              <a:defRPr sz="2500"/>
            </a:lvl6pPr>
            <a:lvl7pPr lvl="6" indent="0" rtl="0">
              <a:spcBef>
                <a:spcPts val="0"/>
              </a:spcBef>
              <a:spcAft>
                <a:spcPts val="0"/>
              </a:spcAft>
              <a:buSzPts val="1400"/>
              <a:buFont typeface="Arial"/>
              <a:buNone/>
              <a:defRPr sz="2500"/>
            </a:lvl7pPr>
            <a:lvl8pPr lvl="7" indent="0" rtl="0">
              <a:spcBef>
                <a:spcPts val="0"/>
              </a:spcBef>
              <a:spcAft>
                <a:spcPts val="0"/>
              </a:spcAft>
              <a:buSzPts val="1400"/>
              <a:buFont typeface="Arial"/>
              <a:buNone/>
              <a:defRPr sz="2500"/>
            </a:lvl8pPr>
            <a:lvl9pPr lvl="8" indent="0" rtl="0">
              <a:spcBef>
                <a:spcPts val="0"/>
              </a:spcBef>
              <a:spcAft>
                <a:spcPts val="0"/>
              </a:spcAft>
              <a:buSzPts val="1400"/>
              <a:buFont typeface="Arial"/>
              <a:buNone/>
              <a:defRPr sz="2500"/>
            </a:lvl9pPr>
          </a:lstStyle>
          <a:p>
            <a:endParaRPr/>
          </a:p>
        </p:txBody>
      </p:sp>
      <p:cxnSp>
        <p:nvCxnSpPr>
          <p:cNvPr id="38" name="Google Shape;38;p4"/>
          <p:cNvCxnSpPr/>
          <p:nvPr/>
        </p:nvCxnSpPr>
        <p:spPr>
          <a:xfrm>
            <a:off x="3066005" y="-214525"/>
            <a:ext cx="0" cy="119700"/>
          </a:xfrm>
          <a:prstGeom prst="straightConnector1">
            <a:avLst/>
          </a:prstGeom>
          <a:noFill/>
          <a:ln w="9525" cap="flat" cmpd="sng">
            <a:solidFill>
              <a:srgbClr val="FFFFFF"/>
            </a:solidFill>
            <a:prstDash val="solid"/>
            <a:round/>
            <a:headEnd type="none" w="sm" len="sm"/>
            <a:tailEnd type="none" w="sm" len="sm"/>
          </a:ln>
        </p:spPr>
      </p:cxnSp>
      <p:grpSp>
        <p:nvGrpSpPr>
          <p:cNvPr id="39" name="Google Shape;39;p4"/>
          <p:cNvGrpSpPr/>
          <p:nvPr/>
        </p:nvGrpSpPr>
        <p:grpSpPr>
          <a:xfrm>
            <a:off x="287525" y="4854556"/>
            <a:ext cx="634914" cy="148716"/>
            <a:chOff x="1841475" y="2392725"/>
            <a:chExt cx="3928925" cy="920275"/>
          </a:xfrm>
        </p:grpSpPr>
        <p:sp>
          <p:nvSpPr>
            <p:cNvPr id="40" name="Google Shape;40;p4"/>
            <p:cNvSpPr/>
            <p:nvPr/>
          </p:nvSpPr>
          <p:spPr>
            <a:xfrm>
              <a:off x="2574175" y="2392725"/>
              <a:ext cx="139950" cy="905175"/>
            </a:xfrm>
            <a:custGeom>
              <a:avLst/>
              <a:gdLst/>
              <a:ahLst/>
              <a:cxnLst/>
              <a:rect l="0" t="0" r="0" b="0"/>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 name="Google Shape;41;p4"/>
            <p:cNvSpPr/>
            <p:nvPr/>
          </p:nvSpPr>
          <p:spPr>
            <a:xfrm>
              <a:off x="2816875" y="2626700"/>
              <a:ext cx="703700" cy="686300"/>
            </a:xfrm>
            <a:custGeom>
              <a:avLst/>
              <a:gdLst/>
              <a:ahLst/>
              <a:cxnLst/>
              <a:rect l="0" t="0" r="0" b="0"/>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2" name="Google Shape;42;p4"/>
            <p:cNvSpPr/>
            <p:nvPr/>
          </p:nvSpPr>
          <p:spPr>
            <a:xfrm>
              <a:off x="3557125" y="2626700"/>
              <a:ext cx="614900" cy="685700"/>
            </a:xfrm>
            <a:custGeom>
              <a:avLst/>
              <a:gdLst/>
              <a:ahLst/>
              <a:cxnLst/>
              <a:rect l="0" t="0" r="0" b="0"/>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3" name="Google Shape;43;p4"/>
            <p:cNvSpPr/>
            <p:nvPr/>
          </p:nvSpPr>
          <p:spPr>
            <a:xfrm>
              <a:off x="4732275" y="2617400"/>
              <a:ext cx="582350" cy="679925"/>
            </a:xfrm>
            <a:custGeom>
              <a:avLst/>
              <a:gdLst/>
              <a:ahLst/>
              <a:cxnLst/>
              <a:rect l="0" t="0" r="0" b="0"/>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4" name="Google Shape;44;p4"/>
            <p:cNvSpPr/>
            <p:nvPr/>
          </p:nvSpPr>
          <p:spPr>
            <a:xfrm>
              <a:off x="5448725" y="2392725"/>
              <a:ext cx="139950" cy="905175"/>
            </a:xfrm>
            <a:custGeom>
              <a:avLst/>
              <a:gdLst/>
              <a:ahLst/>
              <a:cxnLst/>
              <a:rect l="0" t="0" r="0" b="0"/>
              <a:pathLst>
                <a:path w="5598" h="36207" extrusionOk="0">
                  <a:moveTo>
                    <a:pt x="1" y="0"/>
                  </a:moveTo>
                  <a:lnTo>
                    <a:pt x="1" y="36206"/>
                  </a:lnTo>
                  <a:lnTo>
                    <a:pt x="5598" y="36206"/>
                  </a:lnTo>
                  <a:lnTo>
                    <a:pt x="5598" y="0"/>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5" name="Google Shape;45;p4"/>
            <p:cNvSpPr/>
            <p:nvPr/>
          </p:nvSpPr>
          <p:spPr>
            <a:xfrm>
              <a:off x="1841475" y="2392725"/>
              <a:ext cx="617775" cy="904600"/>
            </a:xfrm>
            <a:custGeom>
              <a:avLst/>
              <a:gdLst/>
              <a:ahLst/>
              <a:cxnLst/>
              <a:rect l="0" t="0" r="0" b="0"/>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6" name="Google Shape;46;p4"/>
            <p:cNvSpPr/>
            <p:nvPr/>
          </p:nvSpPr>
          <p:spPr>
            <a:xfrm>
              <a:off x="4278825" y="2482125"/>
              <a:ext cx="369275" cy="814025"/>
            </a:xfrm>
            <a:custGeom>
              <a:avLst/>
              <a:gdLst/>
              <a:ahLst/>
              <a:cxnLst/>
              <a:rect l="0" t="0" r="0" b="0"/>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7" name="Google Shape;47;p4"/>
            <p:cNvSpPr/>
            <p:nvPr/>
          </p:nvSpPr>
          <p:spPr>
            <a:xfrm>
              <a:off x="5652525" y="3180600"/>
              <a:ext cx="117875" cy="117300"/>
            </a:xfrm>
            <a:custGeom>
              <a:avLst/>
              <a:gdLst/>
              <a:ahLst/>
              <a:cxnLst/>
              <a:rect l="0" t="0" r="0" b="0"/>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cxnSp>
        <p:nvCxnSpPr>
          <p:cNvPr id="48" name="Google Shape;48;p4"/>
          <p:cNvCxnSpPr/>
          <p:nvPr/>
        </p:nvCxnSpPr>
        <p:spPr>
          <a:xfrm rot="10800000">
            <a:off x="295728" y="2131916"/>
            <a:ext cx="524700" cy="0"/>
          </a:xfrm>
          <a:prstGeom prst="straightConnector1">
            <a:avLst/>
          </a:prstGeom>
          <a:noFill/>
          <a:ln w="28575" cap="flat" cmpd="sng">
            <a:solidFill>
              <a:schemeClr val="dk1"/>
            </a:solidFill>
            <a:prstDash val="solid"/>
            <a:round/>
            <a:headEnd type="none" w="med" len="med"/>
            <a:tailEnd type="none" w="med" len="med"/>
          </a:ln>
        </p:spPr>
      </p:cxnSp>
      <p:sp>
        <p:nvSpPr>
          <p:cNvPr id="49" name="Google Shape;49;p4"/>
          <p:cNvSpPr txBox="1">
            <a:spLocks noGrp="1"/>
          </p:cNvSpPr>
          <p:nvPr>
            <p:ph type="subTitle" idx="1"/>
          </p:nvPr>
        </p:nvSpPr>
        <p:spPr>
          <a:xfrm>
            <a:off x="193350" y="2274300"/>
            <a:ext cx="2751300" cy="1495200"/>
          </a:xfrm>
          <a:prstGeom prst="rect">
            <a:avLst/>
          </a:prstGeom>
          <a:noFill/>
          <a:ln>
            <a:noFill/>
          </a:ln>
        </p:spPr>
        <p:txBody>
          <a:bodyPr spcFirstLastPara="1" wrap="square" lIns="91425" tIns="91425" rIns="91425" bIns="91425" anchor="t" anchorCtr="0"/>
          <a:lstStyle>
            <a:lvl1pPr lvl="0" rtl="0">
              <a:lnSpc>
                <a:spcPct val="110000"/>
              </a:lnSpc>
              <a:spcBef>
                <a:spcPts val="0"/>
              </a:spcBef>
              <a:spcAft>
                <a:spcPts val="0"/>
              </a:spcAft>
              <a:buNone/>
              <a:defRPr sz="1300">
                <a:solidFill>
                  <a:srgbClr val="FFFFFF"/>
                </a:solidFill>
                <a:latin typeface="Proxima Nova"/>
                <a:ea typeface="Proxima Nova"/>
                <a:cs typeface="Proxima Nova"/>
                <a:sym typeface="Proxima Nova"/>
              </a:defRPr>
            </a:lvl1pPr>
            <a:lvl2pPr lvl="1" rtl="0">
              <a:spcBef>
                <a:spcPts val="150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0" name="Google Shape;50;p4"/>
          <p:cNvSpPr txBox="1">
            <a:spLocks noGrp="1"/>
          </p:cNvSpPr>
          <p:nvPr>
            <p:ph type="body" idx="2"/>
          </p:nvPr>
        </p:nvSpPr>
        <p:spPr>
          <a:xfrm>
            <a:off x="3810675" y="549625"/>
            <a:ext cx="5047200" cy="4120200"/>
          </a:xfrm>
          <a:prstGeom prst="rect">
            <a:avLst/>
          </a:prstGeom>
          <a:noFill/>
          <a:ln>
            <a:noFill/>
          </a:ln>
        </p:spPr>
        <p:txBody>
          <a:bodyPr spcFirstLastPara="1" wrap="square" lIns="91425" tIns="91425" rIns="91425" bIns="91425" anchor="t" anchorCtr="0"/>
          <a:lstStyle>
            <a:lvl1pPr marL="457200" lvl="0" indent="-330200" rtl="0">
              <a:lnSpc>
                <a:spcPct val="110000"/>
              </a:lnSpc>
              <a:spcBef>
                <a:spcPts val="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1pPr>
            <a:lvl2pPr marL="914400" lvl="1" indent="-3302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2pPr>
            <a:lvl3pPr marL="1371600" lvl="2" indent="-3302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3pPr>
            <a:lvl4pPr marL="1828800" lvl="3" indent="-3302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4pPr>
            <a:lvl5pPr marL="2286000" lvl="4" indent="-3302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5pPr>
            <a:lvl6pPr marL="2743200" lvl="5" indent="-3302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6pPr>
            <a:lvl7pPr marL="3200400" lvl="6" indent="-3302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7pPr>
            <a:lvl8pPr marL="3657600" lvl="7" indent="-3302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8pPr>
            <a:lvl9pPr marL="4114800" lvl="8" indent="-330200" rtl="0">
              <a:lnSpc>
                <a:spcPct val="110000"/>
              </a:lnSpc>
              <a:spcBef>
                <a:spcPts val="2000"/>
              </a:spcBef>
              <a:spcAft>
                <a:spcPts val="2000"/>
              </a:spcAft>
              <a:buClr>
                <a:schemeClr val="dk1"/>
              </a:buClr>
              <a:buSzPts val="1600"/>
              <a:buFont typeface="Proxima Nova"/>
              <a:buChar char="■"/>
              <a:defRPr sz="1600">
                <a:solidFill>
                  <a:schemeClr val="dk1"/>
                </a:solidFill>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1555341640"/>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matchingName="A – Blank">
  <p:cSld name="A – Blank">
    <p:spTree>
      <p:nvGrpSpPr>
        <p:cNvPr id="1" name="Shape 51"/>
        <p:cNvGrpSpPr/>
        <p:nvPr/>
      </p:nvGrpSpPr>
      <p:grpSpPr>
        <a:xfrm>
          <a:off x="0" y="0"/>
          <a:ext cx="0" cy="0"/>
          <a:chOff x="0" y="0"/>
          <a:chExt cx="0" cy="0"/>
        </a:xfrm>
      </p:grpSpPr>
    </p:spTree>
    <p:extLst>
      <p:ext uri="{BB962C8B-B14F-4D97-AF65-F5344CB8AC3E}">
        <p14:creationId xmlns:p14="http://schemas.microsoft.com/office/powerpoint/2010/main" val="3066423217"/>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matchingName="3 – Standard">
  <p:cSld name="3 – Standard">
    <p:spTree>
      <p:nvGrpSpPr>
        <p:cNvPr id="1" name="Shape 52"/>
        <p:cNvGrpSpPr/>
        <p:nvPr/>
      </p:nvGrpSpPr>
      <p:grpSpPr>
        <a:xfrm>
          <a:off x="0" y="0"/>
          <a:ext cx="0" cy="0"/>
          <a:chOff x="0" y="0"/>
          <a:chExt cx="0" cy="0"/>
        </a:xfrm>
      </p:grpSpPr>
      <p:sp>
        <p:nvSpPr>
          <p:cNvPr id="53" name="Google Shape;53;p6"/>
          <p:cNvSpPr txBox="1">
            <a:spLocks noGrp="1"/>
          </p:cNvSpPr>
          <p:nvPr>
            <p:ph type="title"/>
          </p:nvPr>
        </p:nvSpPr>
        <p:spPr>
          <a:xfrm>
            <a:off x="192475" y="151275"/>
            <a:ext cx="8663100" cy="3939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2500" b="1">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54" name="Google Shape;54;p6"/>
          <p:cNvGrpSpPr/>
          <p:nvPr/>
        </p:nvGrpSpPr>
        <p:grpSpPr>
          <a:xfrm>
            <a:off x="287525" y="4854556"/>
            <a:ext cx="634914" cy="148716"/>
            <a:chOff x="1841475" y="2392725"/>
            <a:chExt cx="3928925" cy="920275"/>
          </a:xfrm>
        </p:grpSpPr>
        <p:sp>
          <p:nvSpPr>
            <p:cNvPr id="55" name="Google Shape;55;p6"/>
            <p:cNvSpPr/>
            <p:nvPr/>
          </p:nvSpPr>
          <p:spPr>
            <a:xfrm>
              <a:off x="2574175" y="2392725"/>
              <a:ext cx="139950" cy="905175"/>
            </a:xfrm>
            <a:custGeom>
              <a:avLst/>
              <a:gdLst/>
              <a:ahLst/>
              <a:cxnLst/>
              <a:rect l="0" t="0" r="0" b="0"/>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6" name="Google Shape;56;p6"/>
            <p:cNvSpPr/>
            <p:nvPr/>
          </p:nvSpPr>
          <p:spPr>
            <a:xfrm>
              <a:off x="2816875" y="2626700"/>
              <a:ext cx="703700" cy="686300"/>
            </a:xfrm>
            <a:custGeom>
              <a:avLst/>
              <a:gdLst/>
              <a:ahLst/>
              <a:cxnLst/>
              <a:rect l="0" t="0" r="0" b="0"/>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7" name="Google Shape;57;p6"/>
            <p:cNvSpPr/>
            <p:nvPr/>
          </p:nvSpPr>
          <p:spPr>
            <a:xfrm>
              <a:off x="3557125" y="2626700"/>
              <a:ext cx="614900" cy="685700"/>
            </a:xfrm>
            <a:custGeom>
              <a:avLst/>
              <a:gdLst/>
              <a:ahLst/>
              <a:cxnLst/>
              <a:rect l="0" t="0" r="0" b="0"/>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8" name="Google Shape;58;p6"/>
            <p:cNvSpPr/>
            <p:nvPr/>
          </p:nvSpPr>
          <p:spPr>
            <a:xfrm>
              <a:off x="4732275" y="2617400"/>
              <a:ext cx="582350" cy="679925"/>
            </a:xfrm>
            <a:custGeom>
              <a:avLst/>
              <a:gdLst/>
              <a:ahLst/>
              <a:cxnLst/>
              <a:rect l="0" t="0" r="0" b="0"/>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9" name="Google Shape;59;p6"/>
            <p:cNvSpPr/>
            <p:nvPr/>
          </p:nvSpPr>
          <p:spPr>
            <a:xfrm>
              <a:off x="5448725" y="2392725"/>
              <a:ext cx="139950" cy="905175"/>
            </a:xfrm>
            <a:custGeom>
              <a:avLst/>
              <a:gdLst/>
              <a:ahLst/>
              <a:cxnLst/>
              <a:rect l="0" t="0" r="0" b="0"/>
              <a:pathLst>
                <a:path w="5598" h="36207" extrusionOk="0">
                  <a:moveTo>
                    <a:pt x="1" y="0"/>
                  </a:moveTo>
                  <a:lnTo>
                    <a:pt x="1" y="36206"/>
                  </a:lnTo>
                  <a:lnTo>
                    <a:pt x="5598" y="36206"/>
                  </a:lnTo>
                  <a:lnTo>
                    <a:pt x="5598" y="0"/>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0" name="Google Shape;60;p6"/>
            <p:cNvSpPr/>
            <p:nvPr/>
          </p:nvSpPr>
          <p:spPr>
            <a:xfrm>
              <a:off x="1841475" y="2392725"/>
              <a:ext cx="617775" cy="904600"/>
            </a:xfrm>
            <a:custGeom>
              <a:avLst/>
              <a:gdLst/>
              <a:ahLst/>
              <a:cxnLst/>
              <a:rect l="0" t="0" r="0" b="0"/>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1" name="Google Shape;61;p6"/>
            <p:cNvSpPr/>
            <p:nvPr/>
          </p:nvSpPr>
          <p:spPr>
            <a:xfrm>
              <a:off x="4278825" y="2482125"/>
              <a:ext cx="369275" cy="814025"/>
            </a:xfrm>
            <a:custGeom>
              <a:avLst/>
              <a:gdLst/>
              <a:ahLst/>
              <a:cxnLst/>
              <a:rect l="0" t="0" r="0" b="0"/>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2" name="Google Shape;62;p6"/>
            <p:cNvSpPr/>
            <p:nvPr/>
          </p:nvSpPr>
          <p:spPr>
            <a:xfrm>
              <a:off x="5652525" y="3180600"/>
              <a:ext cx="117875" cy="117300"/>
            </a:xfrm>
            <a:custGeom>
              <a:avLst/>
              <a:gdLst/>
              <a:ahLst/>
              <a:cxnLst/>
              <a:rect l="0" t="0" r="0" b="0"/>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63" name="Google Shape;63;p6"/>
          <p:cNvSpPr txBox="1">
            <a:spLocks noGrp="1"/>
          </p:cNvSpPr>
          <p:nvPr>
            <p:ph type="body" idx="1"/>
          </p:nvPr>
        </p:nvSpPr>
        <p:spPr>
          <a:xfrm>
            <a:off x="915400" y="900400"/>
            <a:ext cx="7333200" cy="3769500"/>
          </a:xfrm>
          <a:prstGeom prst="rect">
            <a:avLst/>
          </a:prstGeom>
          <a:noFill/>
          <a:ln>
            <a:noFill/>
          </a:ln>
        </p:spPr>
        <p:txBody>
          <a:bodyPr spcFirstLastPara="1" wrap="square" lIns="91425" tIns="91425" rIns="91425" bIns="91425" anchor="t" anchorCtr="0"/>
          <a:lstStyle>
            <a:lvl1pPr marL="457200" lvl="0" indent="-317500" rtl="0">
              <a:lnSpc>
                <a:spcPct val="110000"/>
              </a:lnSpc>
              <a:spcBef>
                <a:spcPts val="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1pPr>
            <a:lvl2pPr marL="914400" lvl="1"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2pPr>
            <a:lvl3pPr marL="1371600" lvl="2"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3pPr>
            <a:lvl4pPr marL="1828800" lvl="3"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4pPr>
            <a:lvl5pPr marL="2286000" lvl="4"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5pPr>
            <a:lvl6pPr marL="2743200" lvl="5"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6pPr>
            <a:lvl7pPr marL="3200400" lvl="6"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7pPr>
            <a:lvl8pPr marL="3657600" lvl="7"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8pPr>
            <a:lvl9pPr marL="4114800" lvl="8" indent="-317500" rtl="0">
              <a:lnSpc>
                <a:spcPct val="110000"/>
              </a:lnSpc>
              <a:spcBef>
                <a:spcPts val="1000"/>
              </a:spcBef>
              <a:spcAft>
                <a:spcPts val="1000"/>
              </a:spcAft>
              <a:buClr>
                <a:schemeClr val="dk1"/>
              </a:buClr>
              <a:buSzPts val="1400"/>
              <a:buFont typeface="Proxima Nova"/>
              <a:buChar char="■"/>
              <a:defRPr>
                <a:solidFill>
                  <a:schemeClr val="dk1"/>
                </a:solidFill>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3280808692"/>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matchingName="7 – Diagram Box">
  <p:cSld name="7 – Diagram Box">
    <p:bg>
      <p:bgPr>
        <a:solidFill>
          <a:srgbClr val="F3F3F3"/>
        </a:solidFill>
        <a:effectLst/>
      </p:bgPr>
    </p:bg>
    <p:spTree>
      <p:nvGrpSpPr>
        <p:cNvPr id="1" name="Shape 64"/>
        <p:cNvGrpSpPr/>
        <p:nvPr/>
      </p:nvGrpSpPr>
      <p:grpSpPr>
        <a:xfrm>
          <a:off x="0" y="0"/>
          <a:ext cx="0" cy="0"/>
          <a:chOff x="0" y="0"/>
          <a:chExt cx="0" cy="0"/>
        </a:xfrm>
      </p:grpSpPr>
      <p:sp>
        <p:nvSpPr>
          <p:cNvPr id="65" name="Google Shape;65;p7"/>
          <p:cNvSpPr txBox="1">
            <a:spLocks noGrp="1"/>
          </p:cNvSpPr>
          <p:nvPr>
            <p:ph type="title"/>
          </p:nvPr>
        </p:nvSpPr>
        <p:spPr>
          <a:xfrm>
            <a:off x="192475" y="151275"/>
            <a:ext cx="8663100" cy="3939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2500" b="1">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66" name="Google Shape;66;p7"/>
          <p:cNvGrpSpPr/>
          <p:nvPr/>
        </p:nvGrpSpPr>
        <p:grpSpPr>
          <a:xfrm>
            <a:off x="287525" y="4854556"/>
            <a:ext cx="634914" cy="148716"/>
            <a:chOff x="1841475" y="2392725"/>
            <a:chExt cx="3928925" cy="920275"/>
          </a:xfrm>
        </p:grpSpPr>
        <p:sp>
          <p:nvSpPr>
            <p:cNvPr id="67" name="Google Shape;67;p7"/>
            <p:cNvSpPr/>
            <p:nvPr/>
          </p:nvSpPr>
          <p:spPr>
            <a:xfrm>
              <a:off x="2574175" y="2392725"/>
              <a:ext cx="139950" cy="905175"/>
            </a:xfrm>
            <a:custGeom>
              <a:avLst/>
              <a:gdLst/>
              <a:ahLst/>
              <a:cxnLst/>
              <a:rect l="0" t="0" r="0" b="0"/>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8" name="Google Shape;68;p7"/>
            <p:cNvSpPr/>
            <p:nvPr/>
          </p:nvSpPr>
          <p:spPr>
            <a:xfrm>
              <a:off x="2816875" y="2626700"/>
              <a:ext cx="703700" cy="686300"/>
            </a:xfrm>
            <a:custGeom>
              <a:avLst/>
              <a:gdLst/>
              <a:ahLst/>
              <a:cxnLst/>
              <a:rect l="0" t="0" r="0" b="0"/>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9" name="Google Shape;69;p7"/>
            <p:cNvSpPr/>
            <p:nvPr/>
          </p:nvSpPr>
          <p:spPr>
            <a:xfrm>
              <a:off x="3557125" y="2626700"/>
              <a:ext cx="614900" cy="685700"/>
            </a:xfrm>
            <a:custGeom>
              <a:avLst/>
              <a:gdLst/>
              <a:ahLst/>
              <a:cxnLst/>
              <a:rect l="0" t="0" r="0" b="0"/>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0" name="Google Shape;70;p7"/>
            <p:cNvSpPr/>
            <p:nvPr/>
          </p:nvSpPr>
          <p:spPr>
            <a:xfrm>
              <a:off x="4732275" y="2617400"/>
              <a:ext cx="582350" cy="679925"/>
            </a:xfrm>
            <a:custGeom>
              <a:avLst/>
              <a:gdLst/>
              <a:ahLst/>
              <a:cxnLst/>
              <a:rect l="0" t="0" r="0" b="0"/>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1" name="Google Shape;71;p7"/>
            <p:cNvSpPr/>
            <p:nvPr/>
          </p:nvSpPr>
          <p:spPr>
            <a:xfrm>
              <a:off x="5448725" y="2392725"/>
              <a:ext cx="139950" cy="905175"/>
            </a:xfrm>
            <a:custGeom>
              <a:avLst/>
              <a:gdLst/>
              <a:ahLst/>
              <a:cxnLst/>
              <a:rect l="0" t="0" r="0" b="0"/>
              <a:pathLst>
                <a:path w="5598" h="36207" extrusionOk="0">
                  <a:moveTo>
                    <a:pt x="1" y="0"/>
                  </a:moveTo>
                  <a:lnTo>
                    <a:pt x="1" y="36206"/>
                  </a:lnTo>
                  <a:lnTo>
                    <a:pt x="5598" y="36206"/>
                  </a:lnTo>
                  <a:lnTo>
                    <a:pt x="5598" y="0"/>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2" name="Google Shape;72;p7"/>
            <p:cNvSpPr/>
            <p:nvPr/>
          </p:nvSpPr>
          <p:spPr>
            <a:xfrm>
              <a:off x="1841475" y="2392725"/>
              <a:ext cx="617775" cy="904600"/>
            </a:xfrm>
            <a:custGeom>
              <a:avLst/>
              <a:gdLst/>
              <a:ahLst/>
              <a:cxnLst/>
              <a:rect l="0" t="0" r="0" b="0"/>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3" name="Google Shape;73;p7"/>
            <p:cNvSpPr/>
            <p:nvPr/>
          </p:nvSpPr>
          <p:spPr>
            <a:xfrm>
              <a:off x="4278825" y="2482125"/>
              <a:ext cx="369275" cy="814025"/>
            </a:xfrm>
            <a:custGeom>
              <a:avLst/>
              <a:gdLst/>
              <a:ahLst/>
              <a:cxnLst/>
              <a:rect l="0" t="0" r="0" b="0"/>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4" name="Google Shape;74;p7"/>
            <p:cNvSpPr/>
            <p:nvPr/>
          </p:nvSpPr>
          <p:spPr>
            <a:xfrm>
              <a:off x="5652525" y="3180600"/>
              <a:ext cx="117875" cy="117300"/>
            </a:xfrm>
            <a:custGeom>
              <a:avLst/>
              <a:gdLst/>
              <a:ahLst/>
              <a:cxnLst/>
              <a:rect l="0" t="0" r="0" b="0"/>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75" name="Google Shape;75;p7"/>
          <p:cNvSpPr/>
          <p:nvPr/>
        </p:nvSpPr>
        <p:spPr>
          <a:xfrm>
            <a:off x="285750" y="907200"/>
            <a:ext cx="8569800" cy="3762300"/>
          </a:xfrm>
          <a:prstGeom prst="rect">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76" name="Google Shape;76;p7"/>
          <p:cNvCxnSpPr/>
          <p:nvPr/>
        </p:nvCxnSpPr>
        <p:spPr>
          <a:xfrm>
            <a:off x="8855561" y="-214525"/>
            <a:ext cx="0" cy="119700"/>
          </a:xfrm>
          <a:prstGeom prst="straightConnector1">
            <a:avLst/>
          </a:prstGeom>
          <a:noFill/>
          <a:ln w="9525" cap="flat" cmpd="sng">
            <a:solidFill>
              <a:srgbClr val="D9D9D9"/>
            </a:solidFill>
            <a:prstDash val="solid"/>
            <a:round/>
            <a:headEnd type="none" w="med" len="med"/>
            <a:tailEnd type="none" w="med" len="med"/>
          </a:ln>
        </p:spPr>
      </p:cxnSp>
      <p:cxnSp>
        <p:nvCxnSpPr>
          <p:cNvPr id="77" name="Google Shape;77;p7"/>
          <p:cNvCxnSpPr/>
          <p:nvPr/>
        </p:nvCxnSpPr>
        <p:spPr>
          <a:xfrm>
            <a:off x="287536" y="-214525"/>
            <a:ext cx="0" cy="119700"/>
          </a:xfrm>
          <a:prstGeom prst="straightConnector1">
            <a:avLst/>
          </a:prstGeom>
          <a:noFill/>
          <a:ln w="9525" cap="flat" cmpd="sng">
            <a:solidFill>
              <a:srgbClr val="D9D9D9"/>
            </a:solidFill>
            <a:prstDash val="solid"/>
            <a:round/>
            <a:headEnd type="none" w="med" len="med"/>
            <a:tailEnd type="none" w="med" len="med"/>
          </a:ln>
        </p:spPr>
      </p:cxnSp>
      <p:cxnSp>
        <p:nvCxnSpPr>
          <p:cNvPr id="78" name="Google Shape;78;p7"/>
          <p:cNvCxnSpPr/>
          <p:nvPr/>
        </p:nvCxnSpPr>
        <p:spPr>
          <a:xfrm rot="10800000">
            <a:off x="-228600" y="923925"/>
            <a:ext cx="114300" cy="0"/>
          </a:xfrm>
          <a:prstGeom prst="straightConnector1">
            <a:avLst/>
          </a:prstGeom>
          <a:noFill/>
          <a:ln w="9525" cap="flat" cmpd="sng">
            <a:solidFill>
              <a:srgbClr val="D9D9D9"/>
            </a:solidFill>
            <a:prstDash val="solid"/>
            <a:round/>
            <a:headEnd type="none" w="med" len="med"/>
            <a:tailEnd type="none" w="med" len="med"/>
          </a:ln>
        </p:spPr>
      </p:cxnSp>
      <p:cxnSp>
        <p:nvCxnSpPr>
          <p:cNvPr id="79" name="Google Shape;79;p7"/>
          <p:cNvCxnSpPr/>
          <p:nvPr/>
        </p:nvCxnSpPr>
        <p:spPr>
          <a:xfrm rot="10800000">
            <a:off x="-228600" y="4669500"/>
            <a:ext cx="114300" cy="0"/>
          </a:xfrm>
          <a:prstGeom prst="straightConnector1">
            <a:avLst/>
          </a:prstGeom>
          <a:noFill/>
          <a:ln w="9525" cap="flat" cmpd="sng">
            <a:solidFill>
              <a:srgbClr val="D9D9D9"/>
            </a:solidFill>
            <a:prstDash val="solid"/>
            <a:round/>
            <a:headEnd type="none" w="med" len="med"/>
            <a:tailEnd type="none" w="med" len="med"/>
          </a:ln>
        </p:spPr>
      </p:cxnSp>
    </p:spTree>
    <p:extLst>
      <p:ext uri="{BB962C8B-B14F-4D97-AF65-F5344CB8AC3E}">
        <p14:creationId xmlns:p14="http://schemas.microsoft.com/office/powerpoint/2010/main" val="383257084"/>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matchingName="B – Design Grid">
  <p:cSld name="B – Design Grid">
    <p:spTree>
      <p:nvGrpSpPr>
        <p:cNvPr id="1" name="Shape 80"/>
        <p:cNvGrpSpPr/>
        <p:nvPr/>
      </p:nvGrpSpPr>
      <p:grpSpPr>
        <a:xfrm>
          <a:off x="0" y="0"/>
          <a:ext cx="0" cy="0"/>
          <a:chOff x="0" y="0"/>
          <a:chExt cx="0" cy="0"/>
        </a:xfrm>
      </p:grpSpPr>
      <p:pic>
        <p:nvPicPr>
          <p:cNvPr id="81" name="Google Shape;81;p8"/>
          <p:cNvPicPr preferRelativeResize="0"/>
          <p:nvPr/>
        </p:nvPicPr>
        <p:blipFill>
          <a:blip r:embed="rId2">
            <a:alphaModFix/>
          </a:blip>
          <a:stretch>
            <a:fillRect/>
          </a:stretch>
        </p:blipFill>
        <p:spPr>
          <a:xfrm>
            <a:off x="0" y="0"/>
            <a:ext cx="9144000" cy="5143489"/>
          </a:xfrm>
          <a:prstGeom prst="rect">
            <a:avLst/>
          </a:prstGeom>
          <a:noFill/>
          <a:ln>
            <a:noFill/>
          </a:ln>
        </p:spPr>
      </p:pic>
      <p:sp>
        <p:nvSpPr>
          <p:cNvPr id="82" name="Google Shape;82;p8"/>
          <p:cNvSpPr txBox="1">
            <a:spLocks noGrp="1"/>
          </p:cNvSpPr>
          <p:nvPr>
            <p:ph type="title"/>
          </p:nvPr>
        </p:nvSpPr>
        <p:spPr>
          <a:xfrm>
            <a:off x="192475" y="151275"/>
            <a:ext cx="8663100" cy="3939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2500" b="1">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83" name="Google Shape;83;p8"/>
          <p:cNvGrpSpPr/>
          <p:nvPr/>
        </p:nvGrpSpPr>
        <p:grpSpPr>
          <a:xfrm>
            <a:off x="287525" y="4854556"/>
            <a:ext cx="634914" cy="148716"/>
            <a:chOff x="1841475" y="2392725"/>
            <a:chExt cx="3928925" cy="920275"/>
          </a:xfrm>
        </p:grpSpPr>
        <p:sp>
          <p:nvSpPr>
            <p:cNvPr id="84" name="Google Shape;84;p8"/>
            <p:cNvSpPr/>
            <p:nvPr/>
          </p:nvSpPr>
          <p:spPr>
            <a:xfrm>
              <a:off x="2574175" y="2392725"/>
              <a:ext cx="139950" cy="905175"/>
            </a:xfrm>
            <a:custGeom>
              <a:avLst/>
              <a:gdLst/>
              <a:ahLst/>
              <a:cxnLst/>
              <a:rect l="0" t="0" r="0" b="0"/>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5" name="Google Shape;85;p8"/>
            <p:cNvSpPr/>
            <p:nvPr/>
          </p:nvSpPr>
          <p:spPr>
            <a:xfrm>
              <a:off x="2816875" y="2626700"/>
              <a:ext cx="703700" cy="686300"/>
            </a:xfrm>
            <a:custGeom>
              <a:avLst/>
              <a:gdLst/>
              <a:ahLst/>
              <a:cxnLst/>
              <a:rect l="0" t="0" r="0" b="0"/>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6" name="Google Shape;86;p8"/>
            <p:cNvSpPr/>
            <p:nvPr/>
          </p:nvSpPr>
          <p:spPr>
            <a:xfrm>
              <a:off x="3557125" y="2626700"/>
              <a:ext cx="614900" cy="685700"/>
            </a:xfrm>
            <a:custGeom>
              <a:avLst/>
              <a:gdLst/>
              <a:ahLst/>
              <a:cxnLst/>
              <a:rect l="0" t="0" r="0" b="0"/>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7" name="Google Shape;87;p8"/>
            <p:cNvSpPr/>
            <p:nvPr/>
          </p:nvSpPr>
          <p:spPr>
            <a:xfrm>
              <a:off x="4732275" y="2617400"/>
              <a:ext cx="582350" cy="679925"/>
            </a:xfrm>
            <a:custGeom>
              <a:avLst/>
              <a:gdLst/>
              <a:ahLst/>
              <a:cxnLst/>
              <a:rect l="0" t="0" r="0" b="0"/>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8" name="Google Shape;88;p8"/>
            <p:cNvSpPr/>
            <p:nvPr/>
          </p:nvSpPr>
          <p:spPr>
            <a:xfrm>
              <a:off x="5448725" y="2392725"/>
              <a:ext cx="139950" cy="905175"/>
            </a:xfrm>
            <a:custGeom>
              <a:avLst/>
              <a:gdLst/>
              <a:ahLst/>
              <a:cxnLst/>
              <a:rect l="0" t="0" r="0" b="0"/>
              <a:pathLst>
                <a:path w="5598" h="36207" extrusionOk="0">
                  <a:moveTo>
                    <a:pt x="1" y="0"/>
                  </a:moveTo>
                  <a:lnTo>
                    <a:pt x="1" y="36206"/>
                  </a:lnTo>
                  <a:lnTo>
                    <a:pt x="5598" y="36206"/>
                  </a:lnTo>
                  <a:lnTo>
                    <a:pt x="5598" y="0"/>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9" name="Google Shape;89;p8"/>
            <p:cNvSpPr/>
            <p:nvPr/>
          </p:nvSpPr>
          <p:spPr>
            <a:xfrm>
              <a:off x="1841475" y="2392725"/>
              <a:ext cx="617775" cy="904600"/>
            </a:xfrm>
            <a:custGeom>
              <a:avLst/>
              <a:gdLst/>
              <a:ahLst/>
              <a:cxnLst/>
              <a:rect l="0" t="0" r="0" b="0"/>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0" name="Google Shape;90;p8"/>
            <p:cNvSpPr/>
            <p:nvPr/>
          </p:nvSpPr>
          <p:spPr>
            <a:xfrm>
              <a:off x="4278825" y="2482125"/>
              <a:ext cx="369275" cy="814025"/>
            </a:xfrm>
            <a:custGeom>
              <a:avLst/>
              <a:gdLst/>
              <a:ahLst/>
              <a:cxnLst/>
              <a:rect l="0" t="0" r="0" b="0"/>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1" name="Google Shape;91;p8"/>
            <p:cNvSpPr/>
            <p:nvPr/>
          </p:nvSpPr>
          <p:spPr>
            <a:xfrm>
              <a:off x="5652525" y="3180600"/>
              <a:ext cx="117875" cy="117300"/>
            </a:xfrm>
            <a:custGeom>
              <a:avLst/>
              <a:gdLst/>
              <a:ahLst/>
              <a:cxnLst/>
              <a:rect l="0" t="0" r="0" b="0"/>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Tree>
    <p:extLst>
      <p:ext uri="{BB962C8B-B14F-4D97-AF65-F5344CB8AC3E}">
        <p14:creationId xmlns:p14="http://schemas.microsoft.com/office/powerpoint/2010/main" val="1678814226"/>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matchingName="C – Night Mode">
  <p:cSld name="C – Night Mode">
    <p:bg>
      <p:bgPr>
        <a:solidFill>
          <a:schemeClr val="dk1"/>
        </a:solidFill>
        <a:effectLst/>
      </p:bgPr>
    </p:bg>
    <p:spTree>
      <p:nvGrpSpPr>
        <p:cNvPr id="1" name="Shape 92"/>
        <p:cNvGrpSpPr/>
        <p:nvPr/>
      </p:nvGrpSpPr>
      <p:grpSpPr>
        <a:xfrm>
          <a:off x="0" y="0"/>
          <a:ext cx="0" cy="0"/>
          <a:chOff x="0" y="0"/>
          <a:chExt cx="0" cy="0"/>
        </a:xfrm>
      </p:grpSpPr>
      <p:sp>
        <p:nvSpPr>
          <p:cNvPr id="93" name="Google Shape;93;p9"/>
          <p:cNvSpPr txBox="1">
            <a:spLocks noGrp="1"/>
          </p:cNvSpPr>
          <p:nvPr>
            <p:ph type="title"/>
          </p:nvPr>
        </p:nvSpPr>
        <p:spPr>
          <a:xfrm>
            <a:off x="192475" y="151275"/>
            <a:ext cx="8663100" cy="3939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2500" b="1">
                <a:solidFill>
                  <a:srgbClr val="FFFFFF"/>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94" name="Google Shape;94;p9"/>
          <p:cNvGrpSpPr/>
          <p:nvPr/>
        </p:nvGrpSpPr>
        <p:grpSpPr>
          <a:xfrm>
            <a:off x="287525" y="4854556"/>
            <a:ext cx="634914" cy="148716"/>
            <a:chOff x="1841475" y="2392725"/>
            <a:chExt cx="3928925" cy="920275"/>
          </a:xfrm>
        </p:grpSpPr>
        <p:sp>
          <p:nvSpPr>
            <p:cNvPr id="95" name="Google Shape;95;p9"/>
            <p:cNvSpPr/>
            <p:nvPr/>
          </p:nvSpPr>
          <p:spPr>
            <a:xfrm>
              <a:off x="2574175" y="2392725"/>
              <a:ext cx="139950" cy="905175"/>
            </a:xfrm>
            <a:custGeom>
              <a:avLst/>
              <a:gdLst/>
              <a:ahLst/>
              <a:cxnLst/>
              <a:rect l="0" t="0" r="0" b="0"/>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6" name="Google Shape;96;p9"/>
            <p:cNvSpPr/>
            <p:nvPr/>
          </p:nvSpPr>
          <p:spPr>
            <a:xfrm>
              <a:off x="2816875" y="2626700"/>
              <a:ext cx="703700" cy="686300"/>
            </a:xfrm>
            <a:custGeom>
              <a:avLst/>
              <a:gdLst/>
              <a:ahLst/>
              <a:cxnLst/>
              <a:rect l="0" t="0" r="0" b="0"/>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7" name="Google Shape;97;p9"/>
            <p:cNvSpPr/>
            <p:nvPr/>
          </p:nvSpPr>
          <p:spPr>
            <a:xfrm>
              <a:off x="3557125" y="2626700"/>
              <a:ext cx="614900" cy="685700"/>
            </a:xfrm>
            <a:custGeom>
              <a:avLst/>
              <a:gdLst/>
              <a:ahLst/>
              <a:cxnLst/>
              <a:rect l="0" t="0" r="0" b="0"/>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8" name="Google Shape;98;p9"/>
            <p:cNvSpPr/>
            <p:nvPr/>
          </p:nvSpPr>
          <p:spPr>
            <a:xfrm>
              <a:off x="4732275" y="2617400"/>
              <a:ext cx="582350" cy="679925"/>
            </a:xfrm>
            <a:custGeom>
              <a:avLst/>
              <a:gdLst/>
              <a:ahLst/>
              <a:cxnLst/>
              <a:rect l="0" t="0" r="0" b="0"/>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9" name="Google Shape;99;p9"/>
            <p:cNvSpPr/>
            <p:nvPr/>
          </p:nvSpPr>
          <p:spPr>
            <a:xfrm>
              <a:off x="5448725" y="2392725"/>
              <a:ext cx="139950" cy="905175"/>
            </a:xfrm>
            <a:custGeom>
              <a:avLst/>
              <a:gdLst/>
              <a:ahLst/>
              <a:cxnLst/>
              <a:rect l="0" t="0" r="0" b="0"/>
              <a:pathLst>
                <a:path w="5598" h="36207" extrusionOk="0">
                  <a:moveTo>
                    <a:pt x="1" y="0"/>
                  </a:moveTo>
                  <a:lnTo>
                    <a:pt x="1" y="36206"/>
                  </a:lnTo>
                  <a:lnTo>
                    <a:pt x="5598" y="36206"/>
                  </a:lnTo>
                  <a:lnTo>
                    <a:pt x="5598" y="0"/>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0" name="Google Shape;100;p9"/>
            <p:cNvSpPr/>
            <p:nvPr/>
          </p:nvSpPr>
          <p:spPr>
            <a:xfrm>
              <a:off x="1841475" y="2392725"/>
              <a:ext cx="617775" cy="904600"/>
            </a:xfrm>
            <a:custGeom>
              <a:avLst/>
              <a:gdLst/>
              <a:ahLst/>
              <a:cxnLst/>
              <a:rect l="0" t="0" r="0" b="0"/>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1" name="Google Shape;101;p9"/>
            <p:cNvSpPr/>
            <p:nvPr/>
          </p:nvSpPr>
          <p:spPr>
            <a:xfrm>
              <a:off x="4278825" y="2482125"/>
              <a:ext cx="369275" cy="814025"/>
            </a:xfrm>
            <a:custGeom>
              <a:avLst/>
              <a:gdLst/>
              <a:ahLst/>
              <a:cxnLst/>
              <a:rect l="0" t="0" r="0" b="0"/>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2" name="Google Shape;102;p9"/>
            <p:cNvSpPr/>
            <p:nvPr/>
          </p:nvSpPr>
          <p:spPr>
            <a:xfrm>
              <a:off x="5652525" y="3180600"/>
              <a:ext cx="117875" cy="117300"/>
            </a:xfrm>
            <a:custGeom>
              <a:avLst/>
              <a:gdLst/>
              <a:ahLst/>
              <a:cxnLst/>
              <a:rect l="0" t="0" r="0" b="0"/>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Tree>
    <p:extLst>
      <p:ext uri="{BB962C8B-B14F-4D97-AF65-F5344CB8AC3E}">
        <p14:creationId xmlns:p14="http://schemas.microsoft.com/office/powerpoint/2010/main" val="2388850566"/>
      </p:ext>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matchingName="4 – Sidebar">
  <p:cSld name="4 – Sidebar">
    <p:spTree>
      <p:nvGrpSpPr>
        <p:cNvPr id="1" name="Shape 103"/>
        <p:cNvGrpSpPr/>
        <p:nvPr/>
      </p:nvGrpSpPr>
      <p:grpSpPr>
        <a:xfrm>
          <a:off x="0" y="0"/>
          <a:ext cx="0" cy="0"/>
          <a:chOff x="0" y="0"/>
          <a:chExt cx="0" cy="0"/>
        </a:xfrm>
      </p:grpSpPr>
      <p:cxnSp>
        <p:nvCxnSpPr>
          <p:cNvPr id="104" name="Google Shape;104;p10"/>
          <p:cNvCxnSpPr/>
          <p:nvPr/>
        </p:nvCxnSpPr>
        <p:spPr>
          <a:xfrm rot="10800000">
            <a:off x="6081375" y="905700"/>
            <a:ext cx="0" cy="3764400"/>
          </a:xfrm>
          <a:prstGeom prst="straightConnector1">
            <a:avLst/>
          </a:prstGeom>
          <a:noFill/>
          <a:ln w="19050" cap="flat" cmpd="sng">
            <a:solidFill>
              <a:srgbClr val="D9D9D9"/>
            </a:solidFill>
            <a:prstDash val="solid"/>
            <a:round/>
            <a:headEnd type="none" w="sm" len="sm"/>
            <a:tailEnd type="none" w="sm" len="sm"/>
          </a:ln>
        </p:spPr>
      </p:cxnSp>
      <p:sp>
        <p:nvSpPr>
          <p:cNvPr id="105" name="Google Shape;105;p10"/>
          <p:cNvSpPr txBox="1">
            <a:spLocks noGrp="1"/>
          </p:cNvSpPr>
          <p:nvPr>
            <p:ph type="title"/>
          </p:nvPr>
        </p:nvSpPr>
        <p:spPr>
          <a:xfrm>
            <a:off x="192475" y="151275"/>
            <a:ext cx="8663100" cy="3939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2500" b="1">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06" name="Google Shape;106;p10"/>
          <p:cNvGrpSpPr/>
          <p:nvPr/>
        </p:nvGrpSpPr>
        <p:grpSpPr>
          <a:xfrm>
            <a:off x="287525" y="4854556"/>
            <a:ext cx="634914" cy="148716"/>
            <a:chOff x="1841475" y="2392725"/>
            <a:chExt cx="3928925" cy="920275"/>
          </a:xfrm>
        </p:grpSpPr>
        <p:sp>
          <p:nvSpPr>
            <p:cNvPr id="107" name="Google Shape;107;p10"/>
            <p:cNvSpPr/>
            <p:nvPr/>
          </p:nvSpPr>
          <p:spPr>
            <a:xfrm>
              <a:off x="2574175" y="2392725"/>
              <a:ext cx="139950" cy="905175"/>
            </a:xfrm>
            <a:custGeom>
              <a:avLst/>
              <a:gdLst/>
              <a:ahLst/>
              <a:cxnLst/>
              <a:rect l="0" t="0" r="0" b="0"/>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8" name="Google Shape;108;p10"/>
            <p:cNvSpPr/>
            <p:nvPr/>
          </p:nvSpPr>
          <p:spPr>
            <a:xfrm>
              <a:off x="2816875" y="2626700"/>
              <a:ext cx="703700" cy="686300"/>
            </a:xfrm>
            <a:custGeom>
              <a:avLst/>
              <a:gdLst/>
              <a:ahLst/>
              <a:cxnLst/>
              <a:rect l="0" t="0" r="0" b="0"/>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9" name="Google Shape;109;p10"/>
            <p:cNvSpPr/>
            <p:nvPr/>
          </p:nvSpPr>
          <p:spPr>
            <a:xfrm>
              <a:off x="3557125" y="2626700"/>
              <a:ext cx="614900" cy="685700"/>
            </a:xfrm>
            <a:custGeom>
              <a:avLst/>
              <a:gdLst/>
              <a:ahLst/>
              <a:cxnLst/>
              <a:rect l="0" t="0" r="0" b="0"/>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0" name="Google Shape;110;p10"/>
            <p:cNvSpPr/>
            <p:nvPr/>
          </p:nvSpPr>
          <p:spPr>
            <a:xfrm>
              <a:off x="4732275" y="2617400"/>
              <a:ext cx="582350" cy="679925"/>
            </a:xfrm>
            <a:custGeom>
              <a:avLst/>
              <a:gdLst/>
              <a:ahLst/>
              <a:cxnLst/>
              <a:rect l="0" t="0" r="0" b="0"/>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1" name="Google Shape;111;p10"/>
            <p:cNvSpPr/>
            <p:nvPr/>
          </p:nvSpPr>
          <p:spPr>
            <a:xfrm>
              <a:off x="5448725" y="2392725"/>
              <a:ext cx="139950" cy="905175"/>
            </a:xfrm>
            <a:custGeom>
              <a:avLst/>
              <a:gdLst/>
              <a:ahLst/>
              <a:cxnLst/>
              <a:rect l="0" t="0" r="0" b="0"/>
              <a:pathLst>
                <a:path w="5598" h="36207" extrusionOk="0">
                  <a:moveTo>
                    <a:pt x="1" y="0"/>
                  </a:moveTo>
                  <a:lnTo>
                    <a:pt x="1" y="36206"/>
                  </a:lnTo>
                  <a:lnTo>
                    <a:pt x="5598" y="36206"/>
                  </a:lnTo>
                  <a:lnTo>
                    <a:pt x="5598" y="0"/>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2" name="Google Shape;112;p10"/>
            <p:cNvSpPr/>
            <p:nvPr/>
          </p:nvSpPr>
          <p:spPr>
            <a:xfrm>
              <a:off x="1841475" y="2392725"/>
              <a:ext cx="617775" cy="904600"/>
            </a:xfrm>
            <a:custGeom>
              <a:avLst/>
              <a:gdLst/>
              <a:ahLst/>
              <a:cxnLst/>
              <a:rect l="0" t="0" r="0" b="0"/>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3" name="Google Shape;113;p10"/>
            <p:cNvSpPr/>
            <p:nvPr/>
          </p:nvSpPr>
          <p:spPr>
            <a:xfrm>
              <a:off x="4278825" y="2482125"/>
              <a:ext cx="369275" cy="814025"/>
            </a:xfrm>
            <a:custGeom>
              <a:avLst/>
              <a:gdLst/>
              <a:ahLst/>
              <a:cxnLst/>
              <a:rect l="0" t="0" r="0" b="0"/>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4" name="Google Shape;114;p10"/>
            <p:cNvSpPr/>
            <p:nvPr/>
          </p:nvSpPr>
          <p:spPr>
            <a:xfrm>
              <a:off x="5652525" y="3180600"/>
              <a:ext cx="117875" cy="117300"/>
            </a:xfrm>
            <a:custGeom>
              <a:avLst/>
              <a:gdLst/>
              <a:ahLst/>
              <a:cxnLst/>
              <a:rect l="0" t="0" r="0" b="0"/>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cxnSp>
        <p:nvCxnSpPr>
          <p:cNvPr id="115" name="Google Shape;115;p10"/>
          <p:cNvCxnSpPr/>
          <p:nvPr/>
        </p:nvCxnSpPr>
        <p:spPr>
          <a:xfrm>
            <a:off x="6078286" y="-214525"/>
            <a:ext cx="0" cy="119700"/>
          </a:xfrm>
          <a:prstGeom prst="straightConnector1">
            <a:avLst/>
          </a:prstGeom>
          <a:noFill/>
          <a:ln w="9525" cap="flat" cmpd="sng">
            <a:solidFill>
              <a:srgbClr val="D9D9D9"/>
            </a:solidFill>
            <a:prstDash val="solid"/>
            <a:round/>
            <a:headEnd type="none" w="med" len="med"/>
            <a:tailEnd type="none" w="med" len="med"/>
          </a:ln>
        </p:spPr>
      </p:cxnSp>
      <p:sp>
        <p:nvSpPr>
          <p:cNvPr id="116" name="Google Shape;116;p10"/>
          <p:cNvSpPr txBox="1">
            <a:spLocks noGrp="1"/>
          </p:cNvSpPr>
          <p:nvPr>
            <p:ph type="body" idx="1"/>
          </p:nvPr>
        </p:nvSpPr>
        <p:spPr>
          <a:xfrm>
            <a:off x="192475" y="900400"/>
            <a:ext cx="5618700" cy="3769500"/>
          </a:xfrm>
          <a:prstGeom prst="rect">
            <a:avLst/>
          </a:prstGeom>
          <a:noFill/>
          <a:ln>
            <a:noFill/>
          </a:ln>
        </p:spPr>
        <p:txBody>
          <a:bodyPr spcFirstLastPara="1" wrap="square" lIns="91425" tIns="91425" rIns="91425" bIns="91425" anchor="t" anchorCtr="0"/>
          <a:lstStyle>
            <a:lvl1pPr marL="457200" lvl="0" indent="-317500" rtl="0">
              <a:lnSpc>
                <a:spcPct val="110000"/>
              </a:lnSpc>
              <a:spcBef>
                <a:spcPts val="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1pPr>
            <a:lvl2pPr marL="914400" lvl="1"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2pPr>
            <a:lvl3pPr marL="1371600" lvl="2"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3pPr>
            <a:lvl4pPr marL="1828800" lvl="3"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4pPr>
            <a:lvl5pPr marL="2286000" lvl="4"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5pPr>
            <a:lvl6pPr marL="2743200" lvl="5"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6pPr>
            <a:lvl7pPr marL="3200400" lvl="6"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7pPr>
            <a:lvl8pPr marL="3657600" lvl="7"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8pPr>
            <a:lvl9pPr marL="4114800" lvl="8" indent="-317500" rtl="0">
              <a:lnSpc>
                <a:spcPct val="110000"/>
              </a:lnSpc>
              <a:spcBef>
                <a:spcPts val="1000"/>
              </a:spcBef>
              <a:spcAft>
                <a:spcPts val="1000"/>
              </a:spcAft>
              <a:buClr>
                <a:schemeClr val="dk1"/>
              </a:buClr>
              <a:buSzPts val="1400"/>
              <a:buFont typeface="Proxima Nova"/>
              <a:buChar char="■"/>
              <a:defRPr>
                <a:solidFill>
                  <a:schemeClr val="dk1"/>
                </a:solidFill>
                <a:latin typeface="Proxima Nova"/>
                <a:ea typeface="Proxima Nova"/>
                <a:cs typeface="Proxima Nova"/>
                <a:sym typeface="Proxima Nova"/>
              </a:defRPr>
            </a:lvl9pPr>
          </a:lstStyle>
          <a:p>
            <a:endParaRPr/>
          </a:p>
        </p:txBody>
      </p:sp>
      <p:sp>
        <p:nvSpPr>
          <p:cNvPr id="117" name="Google Shape;117;p10"/>
          <p:cNvSpPr txBox="1">
            <a:spLocks noGrp="1"/>
          </p:cNvSpPr>
          <p:nvPr>
            <p:ph type="body" idx="2"/>
          </p:nvPr>
        </p:nvSpPr>
        <p:spPr>
          <a:xfrm>
            <a:off x="6222125" y="900400"/>
            <a:ext cx="2729400" cy="3769500"/>
          </a:xfrm>
          <a:prstGeom prst="rect">
            <a:avLst/>
          </a:prstGeom>
          <a:noFill/>
          <a:ln>
            <a:noFill/>
          </a:ln>
        </p:spPr>
        <p:txBody>
          <a:bodyPr spcFirstLastPara="1" wrap="square" lIns="91425" tIns="91425" rIns="91425" bIns="91425" anchor="t" anchorCtr="0"/>
          <a:lstStyle>
            <a:lvl1pPr marL="457200" lvl="0" indent="-311150" rtl="0">
              <a:lnSpc>
                <a:spcPct val="110000"/>
              </a:lnSpc>
              <a:spcBef>
                <a:spcPts val="0"/>
              </a:spcBef>
              <a:spcAft>
                <a:spcPts val="0"/>
              </a:spcAft>
              <a:buClr>
                <a:schemeClr val="lt2"/>
              </a:buClr>
              <a:buSzPts val="1300"/>
              <a:buFont typeface="Proxima Nova"/>
              <a:buChar char="●"/>
              <a:defRPr sz="1300" b="1">
                <a:solidFill>
                  <a:schemeClr val="lt2"/>
                </a:solidFill>
                <a:latin typeface="Proxima Nova"/>
                <a:ea typeface="Proxima Nova"/>
                <a:cs typeface="Proxima Nova"/>
                <a:sym typeface="Proxima Nova"/>
              </a:defRPr>
            </a:lvl1pPr>
            <a:lvl2pPr marL="914400" lvl="1" indent="-311150" rtl="0">
              <a:lnSpc>
                <a:spcPct val="110000"/>
              </a:lnSpc>
              <a:spcBef>
                <a:spcPts val="2000"/>
              </a:spcBef>
              <a:spcAft>
                <a:spcPts val="0"/>
              </a:spcAft>
              <a:buClr>
                <a:schemeClr val="lt2"/>
              </a:buClr>
              <a:buSzPts val="1300"/>
              <a:buFont typeface="Proxima Nova"/>
              <a:buChar char="○"/>
              <a:defRPr sz="1300" b="1">
                <a:solidFill>
                  <a:schemeClr val="lt2"/>
                </a:solidFill>
                <a:latin typeface="Proxima Nova"/>
                <a:ea typeface="Proxima Nova"/>
                <a:cs typeface="Proxima Nova"/>
                <a:sym typeface="Proxima Nova"/>
              </a:defRPr>
            </a:lvl2pPr>
            <a:lvl3pPr marL="1371600" lvl="2" indent="-311150" rtl="0">
              <a:lnSpc>
                <a:spcPct val="110000"/>
              </a:lnSpc>
              <a:spcBef>
                <a:spcPts val="2000"/>
              </a:spcBef>
              <a:spcAft>
                <a:spcPts val="0"/>
              </a:spcAft>
              <a:buClr>
                <a:schemeClr val="lt2"/>
              </a:buClr>
              <a:buSzPts val="1300"/>
              <a:buFont typeface="Proxima Nova"/>
              <a:buChar char="■"/>
              <a:defRPr sz="1300" b="1">
                <a:solidFill>
                  <a:schemeClr val="lt2"/>
                </a:solidFill>
                <a:latin typeface="Proxima Nova"/>
                <a:ea typeface="Proxima Nova"/>
                <a:cs typeface="Proxima Nova"/>
                <a:sym typeface="Proxima Nova"/>
              </a:defRPr>
            </a:lvl3pPr>
            <a:lvl4pPr marL="1828800" lvl="3" indent="-311150" rtl="0">
              <a:lnSpc>
                <a:spcPct val="110000"/>
              </a:lnSpc>
              <a:spcBef>
                <a:spcPts val="2000"/>
              </a:spcBef>
              <a:spcAft>
                <a:spcPts val="0"/>
              </a:spcAft>
              <a:buClr>
                <a:schemeClr val="lt2"/>
              </a:buClr>
              <a:buSzPts val="1300"/>
              <a:buFont typeface="Proxima Nova"/>
              <a:buChar char="●"/>
              <a:defRPr sz="1300" b="1">
                <a:solidFill>
                  <a:schemeClr val="lt2"/>
                </a:solidFill>
                <a:latin typeface="Proxima Nova"/>
                <a:ea typeface="Proxima Nova"/>
                <a:cs typeface="Proxima Nova"/>
                <a:sym typeface="Proxima Nova"/>
              </a:defRPr>
            </a:lvl4pPr>
            <a:lvl5pPr marL="2286000" lvl="4" indent="-311150" rtl="0">
              <a:lnSpc>
                <a:spcPct val="110000"/>
              </a:lnSpc>
              <a:spcBef>
                <a:spcPts val="2000"/>
              </a:spcBef>
              <a:spcAft>
                <a:spcPts val="0"/>
              </a:spcAft>
              <a:buClr>
                <a:schemeClr val="lt2"/>
              </a:buClr>
              <a:buSzPts val="1300"/>
              <a:buFont typeface="Proxima Nova"/>
              <a:buChar char="○"/>
              <a:defRPr sz="1300" b="1">
                <a:solidFill>
                  <a:schemeClr val="lt2"/>
                </a:solidFill>
                <a:latin typeface="Proxima Nova"/>
                <a:ea typeface="Proxima Nova"/>
                <a:cs typeface="Proxima Nova"/>
                <a:sym typeface="Proxima Nova"/>
              </a:defRPr>
            </a:lvl5pPr>
            <a:lvl6pPr marL="2743200" lvl="5" indent="-311150" rtl="0">
              <a:lnSpc>
                <a:spcPct val="110000"/>
              </a:lnSpc>
              <a:spcBef>
                <a:spcPts val="2000"/>
              </a:spcBef>
              <a:spcAft>
                <a:spcPts val="0"/>
              </a:spcAft>
              <a:buClr>
                <a:schemeClr val="lt2"/>
              </a:buClr>
              <a:buSzPts val="1300"/>
              <a:buFont typeface="Proxima Nova"/>
              <a:buChar char="■"/>
              <a:defRPr sz="1300" b="1">
                <a:solidFill>
                  <a:schemeClr val="lt2"/>
                </a:solidFill>
                <a:latin typeface="Proxima Nova"/>
                <a:ea typeface="Proxima Nova"/>
                <a:cs typeface="Proxima Nova"/>
                <a:sym typeface="Proxima Nova"/>
              </a:defRPr>
            </a:lvl6pPr>
            <a:lvl7pPr marL="3200400" lvl="6" indent="-311150" rtl="0">
              <a:lnSpc>
                <a:spcPct val="110000"/>
              </a:lnSpc>
              <a:spcBef>
                <a:spcPts val="2000"/>
              </a:spcBef>
              <a:spcAft>
                <a:spcPts val="0"/>
              </a:spcAft>
              <a:buClr>
                <a:schemeClr val="lt2"/>
              </a:buClr>
              <a:buSzPts val="1300"/>
              <a:buFont typeface="Proxima Nova"/>
              <a:buChar char="●"/>
              <a:defRPr sz="1300" b="1">
                <a:solidFill>
                  <a:schemeClr val="lt2"/>
                </a:solidFill>
                <a:latin typeface="Proxima Nova"/>
                <a:ea typeface="Proxima Nova"/>
                <a:cs typeface="Proxima Nova"/>
                <a:sym typeface="Proxima Nova"/>
              </a:defRPr>
            </a:lvl7pPr>
            <a:lvl8pPr marL="3657600" lvl="7" indent="-311150" rtl="0">
              <a:lnSpc>
                <a:spcPct val="110000"/>
              </a:lnSpc>
              <a:spcBef>
                <a:spcPts val="2000"/>
              </a:spcBef>
              <a:spcAft>
                <a:spcPts val="0"/>
              </a:spcAft>
              <a:buClr>
                <a:schemeClr val="lt2"/>
              </a:buClr>
              <a:buSzPts val="1300"/>
              <a:buFont typeface="Proxima Nova"/>
              <a:buChar char="○"/>
              <a:defRPr sz="1300" b="1">
                <a:solidFill>
                  <a:schemeClr val="lt2"/>
                </a:solidFill>
                <a:latin typeface="Proxima Nova"/>
                <a:ea typeface="Proxima Nova"/>
                <a:cs typeface="Proxima Nova"/>
                <a:sym typeface="Proxima Nova"/>
              </a:defRPr>
            </a:lvl8pPr>
            <a:lvl9pPr marL="4114800" lvl="8" indent="-311150" rtl="0">
              <a:lnSpc>
                <a:spcPct val="110000"/>
              </a:lnSpc>
              <a:spcBef>
                <a:spcPts val="2000"/>
              </a:spcBef>
              <a:spcAft>
                <a:spcPts val="2000"/>
              </a:spcAft>
              <a:buClr>
                <a:schemeClr val="lt2"/>
              </a:buClr>
              <a:buSzPts val="1300"/>
              <a:buFont typeface="Proxima Nova"/>
              <a:buChar char="■"/>
              <a:defRPr sz="1300" b="1">
                <a:solidFill>
                  <a:schemeClr val="lt2"/>
                </a:solidFill>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2887596548"/>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matchingName="5 – Split">
  <p:cSld name="5 – Split">
    <p:spTree>
      <p:nvGrpSpPr>
        <p:cNvPr id="1" name="Shape 118"/>
        <p:cNvGrpSpPr/>
        <p:nvPr/>
      </p:nvGrpSpPr>
      <p:grpSpPr>
        <a:xfrm>
          <a:off x="0" y="0"/>
          <a:ext cx="0" cy="0"/>
          <a:chOff x="0" y="0"/>
          <a:chExt cx="0" cy="0"/>
        </a:xfrm>
      </p:grpSpPr>
      <p:cxnSp>
        <p:nvCxnSpPr>
          <p:cNvPr id="119" name="Google Shape;119;p11"/>
          <p:cNvCxnSpPr/>
          <p:nvPr/>
        </p:nvCxnSpPr>
        <p:spPr>
          <a:xfrm>
            <a:off x="4572000" y="-214525"/>
            <a:ext cx="0" cy="119700"/>
          </a:xfrm>
          <a:prstGeom prst="straightConnector1">
            <a:avLst/>
          </a:prstGeom>
          <a:noFill/>
          <a:ln w="9525" cap="flat" cmpd="sng">
            <a:solidFill>
              <a:srgbClr val="FFFFFF"/>
            </a:solidFill>
            <a:prstDash val="solid"/>
            <a:round/>
            <a:headEnd type="none" w="med" len="med"/>
            <a:tailEnd type="none" w="med" len="med"/>
          </a:ln>
        </p:spPr>
      </p:cxnSp>
      <p:grpSp>
        <p:nvGrpSpPr>
          <p:cNvPr id="120" name="Google Shape;120;p11"/>
          <p:cNvGrpSpPr/>
          <p:nvPr/>
        </p:nvGrpSpPr>
        <p:grpSpPr>
          <a:xfrm>
            <a:off x="287525" y="4854556"/>
            <a:ext cx="634914" cy="148716"/>
            <a:chOff x="1841475" y="2392725"/>
            <a:chExt cx="3928925" cy="920275"/>
          </a:xfrm>
        </p:grpSpPr>
        <p:sp>
          <p:nvSpPr>
            <p:cNvPr id="121" name="Google Shape;121;p11"/>
            <p:cNvSpPr/>
            <p:nvPr/>
          </p:nvSpPr>
          <p:spPr>
            <a:xfrm>
              <a:off x="2574175" y="2392725"/>
              <a:ext cx="139950" cy="905175"/>
            </a:xfrm>
            <a:custGeom>
              <a:avLst/>
              <a:gdLst/>
              <a:ahLst/>
              <a:cxnLst/>
              <a:rect l="0" t="0" r="0" b="0"/>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2" name="Google Shape;122;p11"/>
            <p:cNvSpPr/>
            <p:nvPr/>
          </p:nvSpPr>
          <p:spPr>
            <a:xfrm>
              <a:off x="2816875" y="2626700"/>
              <a:ext cx="703700" cy="686300"/>
            </a:xfrm>
            <a:custGeom>
              <a:avLst/>
              <a:gdLst/>
              <a:ahLst/>
              <a:cxnLst/>
              <a:rect l="0" t="0" r="0" b="0"/>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3" name="Google Shape;123;p11"/>
            <p:cNvSpPr/>
            <p:nvPr/>
          </p:nvSpPr>
          <p:spPr>
            <a:xfrm>
              <a:off x="3557125" y="2626700"/>
              <a:ext cx="614900" cy="685700"/>
            </a:xfrm>
            <a:custGeom>
              <a:avLst/>
              <a:gdLst/>
              <a:ahLst/>
              <a:cxnLst/>
              <a:rect l="0" t="0" r="0" b="0"/>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4" name="Google Shape;124;p11"/>
            <p:cNvSpPr/>
            <p:nvPr/>
          </p:nvSpPr>
          <p:spPr>
            <a:xfrm>
              <a:off x="4732275" y="2617400"/>
              <a:ext cx="582350" cy="679925"/>
            </a:xfrm>
            <a:custGeom>
              <a:avLst/>
              <a:gdLst/>
              <a:ahLst/>
              <a:cxnLst/>
              <a:rect l="0" t="0" r="0" b="0"/>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5" name="Google Shape;125;p11"/>
            <p:cNvSpPr/>
            <p:nvPr/>
          </p:nvSpPr>
          <p:spPr>
            <a:xfrm>
              <a:off x="5448725" y="2392725"/>
              <a:ext cx="139950" cy="905175"/>
            </a:xfrm>
            <a:custGeom>
              <a:avLst/>
              <a:gdLst/>
              <a:ahLst/>
              <a:cxnLst/>
              <a:rect l="0" t="0" r="0" b="0"/>
              <a:pathLst>
                <a:path w="5598" h="36207" extrusionOk="0">
                  <a:moveTo>
                    <a:pt x="1" y="0"/>
                  </a:moveTo>
                  <a:lnTo>
                    <a:pt x="1" y="36206"/>
                  </a:lnTo>
                  <a:lnTo>
                    <a:pt x="5598" y="36206"/>
                  </a:lnTo>
                  <a:lnTo>
                    <a:pt x="5598" y="0"/>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6" name="Google Shape;126;p11"/>
            <p:cNvSpPr/>
            <p:nvPr/>
          </p:nvSpPr>
          <p:spPr>
            <a:xfrm>
              <a:off x="1841475" y="2392725"/>
              <a:ext cx="617775" cy="904600"/>
            </a:xfrm>
            <a:custGeom>
              <a:avLst/>
              <a:gdLst/>
              <a:ahLst/>
              <a:cxnLst/>
              <a:rect l="0" t="0" r="0" b="0"/>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7" name="Google Shape;127;p11"/>
            <p:cNvSpPr/>
            <p:nvPr/>
          </p:nvSpPr>
          <p:spPr>
            <a:xfrm>
              <a:off x="4278825" y="2482125"/>
              <a:ext cx="369275" cy="814025"/>
            </a:xfrm>
            <a:custGeom>
              <a:avLst/>
              <a:gdLst/>
              <a:ahLst/>
              <a:cxnLst/>
              <a:rect l="0" t="0" r="0" b="0"/>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8" name="Google Shape;128;p11"/>
            <p:cNvSpPr/>
            <p:nvPr/>
          </p:nvSpPr>
          <p:spPr>
            <a:xfrm>
              <a:off x="5652525" y="3180600"/>
              <a:ext cx="117875" cy="117300"/>
            </a:xfrm>
            <a:custGeom>
              <a:avLst/>
              <a:gdLst/>
              <a:ahLst/>
              <a:cxnLst/>
              <a:rect l="0" t="0" r="0" b="0"/>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129" name="Google Shape;129;p11"/>
          <p:cNvSpPr txBox="1">
            <a:spLocks noGrp="1"/>
          </p:cNvSpPr>
          <p:nvPr>
            <p:ph type="title"/>
          </p:nvPr>
        </p:nvSpPr>
        <p:spPr>
          <a:xfrm>
            <a:off x="192475" y="151275"/>
            <a:ext cx="8663100" cy="3939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2500" b="1">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30" name="Google Shape;130;p11"/>
          <p:cNvCxnSpPr/>
          <p:nvPr/>
        </p:nvCxnSpPr>
        <p:spPr>
          <a:xfrm rot="10800000">
            <a:off x="4572000" y="905700"/>
            <a:ext cx="0" cy="3764400"/>
          </a:xfrm>
          <a:prstGeom prst="straightConnector1">
            <a:avLst/>
          </a:prstGeom>
          <a:noFill/>
          <a:ln w="19050" cap="flat" cmpd="sng">
            <a:solidFill>
              <a:srgbClr val="D9D9D9"/>
            </a:solidFill>
            <a:prstDash val="solid"/>
            <a:round/>
            <a:headEnd type="none" w="sm" len="sm"/>
            <a:tailEnd type="none" w="sm" len="sm"/>
          </a:ln>
        </p:spPr>
      </p:cxnSp>
      <p:sp>
        <p:nvSpPr>
          <p:cNvPr id="131" name="Google Shape;131;p11"/>
          <p:cNvSpPr txBox="1">
            <a:spLocks noGrp="1"/>
          </p:cNvSpPr>
          <p:nvPr>
            <p:ph type="body" idx="1"/>
          </p:nvPr>
        </p:nvSpPr>
        <p:spPr>
          <a:xfrm>
            <a:off x="192475" y="900400"/>
            <a:ext cx="4112100" cy="3769500"/>
          </a:xfrm>
          <a:prstGeom prst="rect">
            <a:avLst/>
          </a:prstGeom>
          <a:noFill/>
          <a:ln>
            <a:noFill/>
          </a:ln>
        </p:spPr>
        <p:txBody>
          <a:bodyPr spcFirstLastPara="1" wrap="square" lIns="91425" tIns="91425" rIns="91425" bIns="91425" anchor="t" anchorCtr="0"/>
          <a:lstStyle>
            <a:lvl1pPr marL="457200" lvl="0" indent="-311150" rtl="0">
              <a:lnSpc>
                <a:spcPct val="110000"/>
              </a:lnSpc>
              <a:spcBef>
                <a:spcPts val="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1pPr>
            <a:lvl2pPr marL="914400" lvl="1"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2pPr>
            <a:lvl3pPr marL="1371600" lvl="2"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3pPr>
            <a:lvl4pPr marL="1828800" lvl="3"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4pPr>
            <a:lvl5pPr marL="2286000" lvl="4"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5pPr>
            <a:lvl6pPr marL="2743200" lvl="5"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6pPr>
            <a:lvl7pPr marL="3200400" lvl="6"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7pPr>
            <a:lvl8pPr marL="3657600" lvl="7"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8pPr>
            <a:lvl9pPr marL="4114800" lvl="8" indent="-311150" rtl="0">
              <a:lnSpc>
                <a:spcPct val="110000"/>
              </a:lnSpc>
              <a:spcBef>
                <a:spcPts val="1000"/>
              </a:spcBef>
              <a:spcAft>
                <a:spcPts val="1000"/>
              </a:spcAft>
              <a:buClr>
                <a:schemeClr val="dk1"/>
              </a:buClr>
              <a:buSzPts val="1300"/>
              <a:buFont typeface="Proxima Nova"/>
              <a:buChar char="■"/>
              <a:defRPr sz="1300">
                <a:solidFill>
                  <a:schemeClr val="dk1"/>
                </a:solidFill>
                <a:latin typeface="Proxima Nova"/>
                <a:ea typeface="Proxima Nova"/>
                <a:cs typeface="Proxima Nova"/>
                <a:sym typeface="Proxima Nova"/>
              </a:defRPr>
            </a:lvl9pPr>
          </a:lstStyle>
          <a:p>
            <a:endParaRPr/>
          </a:p>
        </p:txBody>
      </p:sp>
      <p:sp>
        <p:nvSpPr>
          <p:cNvPr id="132" name="Google Shape;132;p11"/>
          <p:cNvSpPr txBox="1">
            <a:spLocks noGrp="1"/>
          </p:cNvSpPr>
          <p:nvPr>
            <p:ph type="body" idx="2"/>
          </p:nvPr>
        </p:nvSpPr>
        <p:spPr>
          <a:xfrm>
            <a:off x="4750000" y="900400"/>
            <a:ext cx="4112100" cy="3769500"/>
          </a:xfrm>
          <a:prstGeom prst="rect">
            <a:avLst/>
          </a:prstGeom>
          <a:noFill/>
          <a:ln>
            <a:noFill/>
          </a:ln>
        </p:spPr>
        <p:txBody>
          <a:bodyPr spcFirstLastPara="1" wrap="square" lIns="91425" tIns="91425" rIns="91425" bIns="91425" anchor="t" anchorCtr="0"/>
          <a:lstStyle>
            <a:lvl1pPr marL="457200" lvl="0" indent="-311150" rtl="0">
              <a:lnSpc>
                <a:spcPct val="110000"/>
              </a:lnSpc>
              <a:spcBef>
                <a:spcPts val="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1pPr>
            <a:lvl2pPr marL="914400" lvl="1"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2pPr>
            <a:lvl3pPr marL="1371600" lvl="2"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3pPr>
            <a:lvl4pPr marL="1828800" lvl="3"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4pPr>
            <a:lvl5pPr marL="2286000" lvl="4"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5pPr>
            <a:lvl6pPr marL="2743200" lvl="5"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6pPr>
            <a:lvl7pPr marL="3200400" lvl="6"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7pPr>
            <a:lvl8pPr marL="3657600" lvl="7"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8pPr>
            <a:lvl9pPr marL="4114800" lvl="8" indent="-311150" rtl="0">
              <a:lnSpc>
                <a:spcPct val="110000"/>
              </a:lnSpc>
              <a:spcBef>
                <a:spcPts val="1000"/>
              </a:spcBef>
              <a:spcAft>
                <a:spcPts val="1000"/>
              </a:spcAft>
              <a:buClr>
                <a:schemeClr val="dk1"/>
              </a:buClr>
              <a:buSzPts val="1300"/>
              <a:buFont typeface="Proxima Nova"/>
              <a:buChar char="■"/>
              <a:defRPr sz="1300">
                <a:solidFill>
                  <a:schemeClr val="dk1"/>
                </a:solidFill>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35822636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A – Blank">
  <p:cSld name="Blank">
    <p:spTree>
      <p:nvGrpSpPr>
        <p:cNvPr id="1" name="Shape 35"/>
        <p:cNvGrpSpPr/>
        <p:nvPr/>
      </p:nvGrpSpPr>
      <p:grpSpPr>
        <a:xfrm>
          <a:off x="0" y="0"/>
          <a:ext cx="0" cy="0"/>
          <a:chOff x="0" y="0"/>
          <a:chExt cx="0" cy="0"/>
        </a:xfrm>
      </p:grpSpPr>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 – Night Mode">
  <p:cSld name="C – Night Mode">
    <p:bg>
      <p:bgPr>
        <a:solidFill>
          <a:schemeClr val="dk1"/>
        </a:solidFill>
        <a:effectLst/>
      </p:bgPr>
    </p:bg>
    <p:spTree>
      <p:nvGrpSpPr>
        <p:cNvPr id="1" name="Shape 939"/>
        <p:cNvGrpSpPr/>
        <p:nvPr/>
      </p:nvGrpSpPr>
      <p:grpSpPr>
        <a:xfrm>
          <a:off x="0" y="0"/>
          <a:ext cx="0" cy="0"/>
          <a:chOff x="0" y="0"/>
          <a:chExt cx="0" cy="0"/>
        </a:xfrm>
      </p:grpSpPr>
      <p:sp>
        <p:nvSpPr>
          <p:cNvPr id="940" name="Google Shape;940;p94"/>
          <p:cNvSpPr txBox="1">
            <a:spLocks noGrp="1"/>
          </p:cNvSpPr>
          <p:nvPr>
            <p:ph type="title"/>
          </p:nvPr>
        </p:nvSpPr>
        <p:spPr>
          <a:xfrm>
            <a:off x="192475" y="151275"/>
            <a:ext cx="8663100" cy="393900"/>
          </a:xfrm>
          <a:prstGeom prst="rect">
            <a:avLst/>
          </a:prstGeom>
          <a:noFill/>
          <a:ln>
            <a:noFill/>
          </a:ln>
        </p:spPr>
        <p:txBody>
          <a:bodyPr spcFirstLastPara="1" wrap="square" lIns="68575" tIns="68575" rIns="68575" bIns="68575" anchor="t" anchorCtr="0"/>
          <a:lstStyle>
            <a:lvl1pPr marR="0" lvl="0" algn="l" rtl="0">
              <a:lnSpc>
                <a:spcPct val="100000"/>
              </a:lnSpc>
              <a:spcBef>
                <a:spcPts val="0"/>
              </a:spcBef>
              <a:spcAft>
                <a:spcPts val="0"/>
              </a:spcAft>
              <a:buClr>
                <a:srgbClr val="000000"/>
              </a:buClr>
              <a:buSzPts val="2500"/>
              <a:buFont typeface="Arial"/>
              <a:buNone/>
              <a:defRPr sz="2500" b="1" i="0" u="none" strike="noStrike" cap="none">
                <a:solidFill>
                  <a:srgbClr val="FFFFFF"/>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941" name="Google Shape;941;p94"/>
          <p:cNvGrpSpPr/>
          <p:nvPr/>
        </p:nvGrpSpPr>
        <p:grpSpPr>
          <a:xfrm>
            <a:off x="287525" y="4854557"/>
            <a:ext cx="634914" cy="148716"/>
            <a:chOff x="1841475" y="2392725"/>
            <a:chExt cx="3928925" cy="920275"/>
          </a:xfrm>
        </p:grpSpPr>
        <p:sp>
          <p:nvSpPr>
            <p:cNvPr id="942" name="Google Shape;942;p94"/>
            <p:cNvSpPr/>
            <p:nvPr/>
          </p:nvSpPr>
          <p:spPr>
            <a:xfrm>
              <a:off x="2574175" y="2392725"/>
              <a:ext cx="139950" cy="905175"/>
            </a:xfrm>
            <a:custGeom>
              <a:avLst/>
              <a:gdLst/>
              <a:ahLst/>
              <a:cxnLst/>
              <a:rect l="0" t="0" r="0" b="0"/>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943" name="Google Shape;943;p94"/>
            <p:cNvSpPr/>
            <p:nvPr/>
          </p:nvSpPr>
          <p:spPr>
            <a:xfrm>
              <a:off x="2816875" y="2626700"/>
              <a:ext cx="703700" cy="686300"/>
            </a:xfrm>
            <a:custGeom>
              <a:avLst/>
              <a:gdLst/>
              <a:ahLst/>
              <a:cxnLst/>
              <a:rect l="0" t="0" r="0" b="0"/>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944" name="Google Shape;944;p94"/>
            <p:cNvSpPr/>
            <p:nvPr/>
          </p:nvSpPr>
          <p:spPr>
            <a:xfrm>
              <a:off x="3557125" y="2626700"/>
              <a:ext cx="614900" cy="685700"/>
            </a:xfrm>
            <a:custGeom>
              <a:avLst/>
              <a:gdLst/>
              <a:ahLst/>
              <a:cxnLst/>
              <a:rect l="0" t="0" r="0" b="0"/>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945" name="Google Shape;945;p94"/>
            <p:cNvSpPr/>
            <p:nvPr/>
          </p:nvSpPr>
          <p:spPr>
            <a:xfrm>
              <a:off x="4732275" y="2617400"/>
              <a:ext cx="582350" cy="679925"/>
            </a:xfrm>
            <a:custGeom>
              <a:avLst/>
              <a:gdLst/>
              <a:ahLst/>
              <a:cxnLst/>
              <a:rect l="0" t="0" r="0" b="0"/>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946" name="Google Shape;946;p94"/>
            <p:cNvSpPr/>
            <p:nvPr/>
          </p:nvSpPr>
          <p:spPr>
            <a:xfrm>
              <a:off x="5448725" y="2392725"/>
              <a:ext cx="139950" cy="905175"/>
            </a:xfrm>
            <a:custGeom>
              <a:avLst/>
              <a:gdLst/>
              <a:ahLst/>
              <a:cxnLst/>
              <a:rect l="0" t="0" r="0" b="0"/>
              <a:pathLst>
                <a:path w="5598" h="36207" extrusionOk="0">
                  <a:moveTo>
                    <a:pt x="1" y="0"/>
                  </a:moveTo>
                  <a:lnTo>
                    <a:pt x="1" y="36206"/>
                  </a:lnTo>
                  <a:lnTo>
                    <a:pt x="5598" y="36206"/>
                  </a:lnTo>
                  <a:lnTo>
                    <a:pt x="5598" y="0"/>
                  </a:lnTo>
                  <a:close/>
                </a:path>
              </a:pathLst>
            </a:custGeom>
            <a:solidFill>
              <a:srgbClr val="FFFFFF"/>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947" name="Google Shape;947;p94"/>
            <p:cNvSpPr/>
            <p:nvPr/>
          </p:nvSpPr>
          <p:spPr>
            <a:xfrm>
              <a:off x="1841475" y="2392725"/>
              <a:ext cx="617775" cy="904600"/>
            </a:xfrm>
            <a:custGeom>
              <a:avLst/>
              <a:gdLst/>
              <a:ahLst/>
              <a:cxnLst/>
              <a:rect l="0" t="0" r="0" b="0"/>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948" name="Google Shape;948;p94"/>
            <p:cNvSpPr/>
            <p:nvPr/>
          </p:nvSpPr>
          <p:spPr>
            <a:xfrm>
              <a:off x="4278825" y="2482125"/>
              <a:ext cx="369275" cy="814025"/>
            </a:xfrm>
            <a:custGeom>
              <a:avLst/>
              <a:gdLst/>
              <a:ahLst/>
              <a:cxnLst/>
              <a:rect l="0" t="0" r="0" b="0"/>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949" name="Google Shape;949;p94"/>
            <p:cNvSpPr/>
            <p:nvPr/>
          </p:nvSpPr>
          <p:spPr>
            <a:xfrm>
              <a:off x="5652525" y="3180600"/>
              <a:ext cx="117875" cy="117300"/>
            </a:xfrm>
            <a:custGeom>
              <a:avLst/>
              <a:gdLst/>
              <a:ahLst/>
              <a:cxnLst/>
              <a:rect l="0" t="0" r="0" b="0"/>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grpSp>
    </p:spTree>
    <p:extLst>
      <p:ext uri="{BB962C8B-B14F-4D97-AF65-F5344CB8AC3E}">
        <p14:creationId xmlns:p14="http://schemas.microsoft.com/office/powerpoint/2010/main" val="2504850844"/>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matchingName="5 – Split w/ Image">
  <p:cSld name="5 – Split w/ Image">
    <p:spTree>
      <p:nvGrpSpPr>
        <p:cNvPr id="1" name="Shape 133"/>
        <p:cNvGrpSpPr/>
        <p:nvPr/>
      </p:nvGrpSpPr>
      <p:grpSpPr>
        <a:xfrm>
          <a:off x="0" y="0"/>
          <a:ext cx="0" cy="0"/>
          <a:chOff x="0" y="0"/>
          <a:chExt cx="0" cy="0"/>
        </a:xfrm>
      </p:grpSpPr>
      <p:sp>
        <p:nvSpPr>
          <p:cNvPr id="134" name="Google Shape;134;p12"/>
          <p:cNvSpPr/>
          <p:nvPr/>
        </p:nvSpPr>
        <p:spPr>
          <a:xfrm>
            <a:off x="4572000" y="0"/>
            <a:ext cx="4572000" cy="5143500"/>
          </a:xfrm>
          <a:prstGeom prst="rect">
            <a:avLst/>
          </a:prstGeom>
          <a:solidFill>
            <a:srgbClr val="EFEFE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Proxima Nova"/>
                <a:ea typeface="Proxima Nova"/>
                <a:cs typeface="Proxima Nova"/>
                <a:sym typeface="Proxima Nova"/>
              </a:rPr>
              <a:t>Cover w/ Image</a:t>
            </a:r>
            <a:endParaRPr sz="1000">
              <a:solidFill>
                <a:schemeClr val="dk1"/>
              </a:solidFill>
              <a:latin typeface="Proxima Nova"/>
              <a:ea typeface="Proxima Nova"/>
              <a:cs typeface="Proxima Nova"/>
              <a:sym typeface="Proxima Nova"/>
            </a:endParaRPr>
          </a:p>
        </p:txBody>
      </p:sp>
      <p:cxnSp>
        <p:nvCxnSpPr>
          <p:cNvPr id="135" name="Google Shape;135;p12"/>
          <p:cNvCxnSpPr/>
          <p:nvPr/>
        </p:nvCxnSpPr>
        <p:spPr>
          <a:xfrm>
            <a:off x="4572000" y="-214525"/>
            <a:ext cx="0" cy="119700"/>
          </a:xfrm>
          <a:prstGeom prst="straightConnector1">
            <a:avLst/>
          </a:prstGeom>
          <a:noFill/>
          <a:ln w="9525" cap="flat" cmpd="sng">
            <a:solidFill>
              <a:srgbClr val="D9D9D9"/>
            </a:solidFill>
            <a:prstDash val="solid"/>
            <a:round/>
            <a:headEnd type="none" w="med" len="med"/>
            <a:tailEnd type="none" w="med" len="med"/>
          </a:ln>
        </p:spPr>
      </p:cxnSp>
      <p:grpSp>
        <p:nvGrpSpPr>
          <p:cNvPr id="136" name="Google Shape;136;p12"/>
          <p:cNvGrpSpPr/>
          <p:nvPr/>
        </p:nvGrpSpPr>
        <p:grpSpPr>
          <a:xfrm>
            <a:off x="287525" y="4854556"/>
            <a:ext cx="634914" cy="148716"/>
            <a:chOff x="1841475" y="2392725"/>
            <a:chExt cx="3928925" cy="920275"/>
          </a:xfrm>
        </p:grpSpPr>
        <p:sp>
          <p:nvSpPr>
            <p:cNvPr id="137" name="Google Shape;137;p12"/>
            <p:cNvSpPr/>
            <p:nvPr/>
          </p:nvSpPr>
          <p:spPr>
            <a:xfrm>
              <a:off x="2574175" y="2392725"/>
              <a:ext cx="139950" cy="905175"/>
            </a:xfrm>
            <a:custGeom>
              <a:avLst/>
              <a:gdLst/>
              <a:ahLst/>
              <a:cxnLst/>
              <a:rect l="0" t="0" r="0" b="0"/>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8" name="Google Shape;138;p12"/>
            <p:cNvSpPr/>
            <p:nvPr/>
          </p:nvSpPr>
          <p:spPr>
            <a:xfrm>
              <a:off x="2816875" y="2626700"/>
              <a:ext cx="703700" cy="686300"/>
            </a:xfrm>
            <a:custGeom>
              <a:avLst/>
              <a:gdLst/>
              <a:ahLst/>
              <a:cxnLst/>
              <a:rect l="0" t="0" r="0" b="0"/>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9" name="Google Shape;139;p12"/>
            <p:cNvSpPr/>
            <p:nvPr/>
          </p:nvSpPr>
          <p:spPr>
            <a:xfrm>
              <a:off x="3557125" y="2626700"/>
              <a:ext cx="614900" cy="685700"/>
            </a:xfrm>
            <a:custGeom>
              <a:avLst/>
              <a:gdLst/>
              <a:ahLst/>
              <a:cxnLst/>
              <a:rect l="0" t="0" r="0" b="0"/>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0" name="Google Shape;140;p12"/>
            <p:cNvSpPr/>
            <p:nvPr/>
          </p:nvSpPr>
          <p:spPr>
            <a:xfrm>
              <a:off x="4732275" y="2617400"/>
              <a:ext cx="582350" cy="679925"/>
            </a:xfrm>
            <a:custGeom>
              <a:avLst/>
              <a:gdLst/>
              <a:ahLst/>
              <a:cxnLst/>
              <a:rect l="0" t="0" r="0" b="0"/>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1" name="Google Shape;141;p12"/>
            <p:cNvSpPr/>
            <p:nvPr/>
          </p:nvSpPr>
          <p:spPr>
            <a:xfrm>
              <a:off x="5448725" y="2392725"/>
              <a:ext cx="139950" cy="905175"/>
            </a:xfrm>
            <a:custGeom>
              <a:avLst/>
              <a:gdLst/>
              <a:ahLst/>
              <a:cxnLst/>
              <a:rect l="0" t="0" r="0" b="0"/>
              <a:pathLst>
                <a:path w="5598" h="36207" extrusionOk="0">
                  <a:moveTo>
                    <a:pt x="1" y="0"/>
                  </a:moveTo>
                  <a:lnTo>
                    <a:pt x="1" y="36206"/>
                  </a:lnTo>
                  <a:lnTo>
                    <a:pt x="5598" y="36206"/>
                  </a:lnTo>
                  <a:lnTo>
                    <a:pt x="5598" y="0"/>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2" name="Google Shape;142;p12"/>
            <p:cNvSpPr/>
            <p:nvPr/>
          </p:nvSpPr>
          <p:spPr>
            <a:xfrm>
              <a:off x="1841475" y="2392725"/>
              <a:ext cx="617775" cy="904600"/>
            </a:xfrm>
            <a:custGeom>
              <a:avLst/>
              <a:gdLst/>
              <a:ahLst/>
              <a:cxnLst/>
              <a:rect l="0" t="0" r="0" b="0"/>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3" name="Google Shape;143;p12"/>
            <p:cNvSpPr/>
            <p:nvPr/>
          </p:nvSpPr>
          <p:spPr>
            <a:xfrm>
              <a:off x="4278825" y="2482125"/>
              <a:ext cx="369275" cy="814025"/>
            </a:xfrm>
            <a:custGeom>
              <a:avLst/>
              <a:gdLst/>
              <a:ahLst/>
              <a:cxnLst/>
              <a:rect l="0" t="0" r="0" b="0"/>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4" name="Google Shape;144;p12"/>
            <p:cNvSpPr/>
            <p:nvPr/>
          </p:nvSpPr>
          <p:spPr>
            <a:xfrm>
              <a:off x="5652525" y="3180600"/>
              <a:ext cx="117875" cy="117300"/>
            </a:xfrm>
            <a:custGeom>
              <a:avLst/>
              <a:gdLst/>
              <a:ahLst/>
              <a:cxnLst/>
              <a:rect l="0" t="0" r="0" b="0"/>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145" name="Google Shape;145;p12"/>
          <p:cNvSpPr txBox="1">
            <a:spLocks noGrp="1"/>
          </p:cNvSpPr>
          <p:nvPr>
            <p:ph type="title"/>
          </p:nvPr>
        </p:nvSpPr>
        <p:spPr>
          <a:xfrm>
            <a:off x="192475" y="151275"/>
            <a:ext cx="4281300" cy="3939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2500" b="1">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6" name="Google Shape;146;p12"/>
          <p:cNvSpPr txBox="1">
            <a:spLocks noGrp="1"/>
          </p:cNvSpPr>
          <p:nvPr>
            <p:ph type="body" idx="1"/>
          </p:nvPr>
        </p:nvSpPr>
        <p:spPr>
          <a:xfrm>
            <a:off x="192475" y="900400"/>
            <a:ext cx="4254600" cy="3769500"/>
          </a:xfrm>
          <a:prstGeom prst="rect">
            <a:avLst/>
          </a:prstGeom>
          <a:noFill/>
          <a:ln>
            <a:noFill/>
          </a:ln>
        </p:spPr>
        <p:txBody>
          <a:bodyPr spcFirstLastPara="1" wrap="square" lIns="91425" tIns="91425" rIns="91425" bIns="91425" anchor="t" anchorCtr="0"/>
          <a:lstStyle>
            <a:lvl1pPr marL="457200" lvl="0" indent="-330200" rtl="0">
              <a:lnSpc>
                <a:spcPct val="110000"/>
              </a:lnSpc>
              <a:spcBef>
                <a:spcPts val="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1pPr>
            <a:lvl2pPr marL="914400" lvl="1" indent="-330200" rtl="0">
              <a:lnSpc>
                <a:spcPct val="110000"/>
              </a:lnSpc>
              <a:spcBef>
                <a:spcPts val="1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2pPr>
            <a:lvl3pPr marL="1371600" lvl="2" indent="-330200" rtl="0">
              <a:lnSpc>
                <a:spcPct val="110000"/>
              </a:lnSpc>
              <a:spcBef>
                <a:spcPts val="1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3pPr>
            <a:lvl4pPr marL="1828800" lvl="3" indent="-330200" rtl="0">
              <a:lnSpc>
                <a:spcPct val="110000"/>
              </a:lnSpc>
              <a:spcBef>
                <a:spcPts val="1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4pPr>
            <a:lvl5pPr marL="2286000" lvl="4" indent="-330200" rtl="0">
              <a:lnSpc>
                <a:spcPct val="110000"/>
              </a:lnSpc>
              <a:spcBef>
                <a:spcPts val="1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5pPr>
            <a:lvl6pPr marL="2743200" lvl="5" indent="-330200" rtl="0">
              <a:lnSpc>
                <a:spcPct val="110000"/>
              </a:lnSpc>
              <a:spcBef>
                <a:spcPts val="1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6pPr>
            <a:lvl7pPr marL="3200400" lvl="6" indent="-330200" rtl="0">
              <a:lnSpc>
                <a:spcPct val="110000"/>
              </a:lnSpc>
              <a:spcBef>
                <a:spcPts val="1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7pPr>
            <a:lvl8pPr marL="3657600" lvl="7" indent="-330200" rtl="0">
              <a:lnSpc>
                <a:spcPct val="110000"/>
              </a:lnSpc>
              <a:spcBef>
                <a:spcPts val="1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8pPr>
            <a:lvl9pPr marL="4114800" lvl="8" indent="-330200" rtl="0">
              <a:lnSpc>
                <a:spcPct val="110000"/>
              </a:lnSpc>
              <a:spcBef>
                <a:spcPts val="1000"/>
              </a:spcBef>
              <a:spcAft>
                <a:spcPts val="1000"/>
              </a:spcAft>
              <a:buClr>
                <a:schemeClr val="dk1"/>
              </a:buClr>
              <a:buSzPts val="1600"/>
              <a:buFont typeface="Proxima Nova"/>
              <a:buChar char="■"/>
              <a:defRPr sz="1600">
                <a:solidFill>
                  <a:schemeClr val="dk1"/>
                </a:solidFill>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1325047324"/>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matchingName="6 – Columns">
  <p:cSld name="6 – Columns">
    <p:spTree>
      <p:nvGrpSpPr>
        <p:cNvPr id="1" name="Shape 147"/>
        <p:cNvGrpSpPr/>
        <p:nvPr/>
      </p:nvGrpSpPr>
      <p:grpSpPr>
        <a:xfrm>
          <a:off x="0" y="0"/>
          <a:ext cx="0" cy="0"/>
          <a:chOff x="0" y="0"/>
          <a:chExt cx="0" cy="0"/>
        </a:xfrm>
      </p:grpSpPr>
      <p:grpSp>
        <p:nvGrpSpPr>
          <p:cNvPr id="148" name="Google Shape;148;p13"/>
          <p:cNvGrpSpPr/>
          <p:nvPr/>
        </p:nvGrpSpPr>
        <p:grpSpPr>
          <a:xfrm>
            <a:off x="287525" y="4854556"/>
            <a:ext cx="634914" cy="148716"/>
            <a:chOff x="1841475" y="2392725"/>
            <a:chExt cx="3928925" cy="920275"/>
          </a:xfrm>
        </p:grpSpPr>
        <p:sp>
          <p:nvSpPr>
            <p:cNvPr id="149" name="Google Shape;149;p13"/>
            <p:cNvSpPr/>
            <p:nvPr/>
          </p:nvSpPr>
          <p:spPr>
            <a:xfrm>
              <a:off x="2574175" y="2392725"/>
              <a:ext cx="139950" cy="905175"/>
            </a:xfrm>
            <a:custGeom>
              <a:avLst/>
              <a:gdLst/>
              <a:ahLst/>
              <a:cxnLst/>
              <a:rect l="0" t="0" r="0" b="0"/>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0" name="Google Shape;150;p13"/>
            <p:cNvSpPr/>
            <p:nvPr/>
          </p:nvSpPr>
          <p:spPr>
            <a:xfrm>
              <a:off x="2816875" y="2626700"/>
              <a:ext cx="703700" cy="686300"/>
            </a:xfrm>
            <a:custGeom>
              <a:avLst/>
              <a:gdLst/>
              <a:ahLst/>
              <a:cxnLst/>
              <a:rect l="0" t="0" r="0" b="0"/>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1" name="Google Shape;151;p13"/>
            <p:cNvSpPr/>
            <p:nvPr/>
          </p:nvSpPr>
          <p:spPr>
            <a:xfrm>
              <a:off x="3557125" y="2626700"/>
              <a:ext cx="614900" cy="685700"/>
            </a:xfrm>
            <a:custGeom>
              <a:avLst/>
              <a:gdLst/>
              <a:ahLst/>
              <a:cxnLst/>
              <a:rect l="0" t="0" r="0" b="0"/>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2" name="Google Shape;152;p13"/>
            <p:cNvSpPr/>
            <p:nvPr/>
          </p:nvSpPr>
          <p:spPr>
            <a:xfrm>
              <a:off x="4732275" y="2617400"/>
              <a:ext cx="582350" cy="679925"/>
            </a:xfrm>
            <a:custGeom>
              <a:avLst/>
              <a:gdLst/>
              <a:ahLst/>
              <a:cxnLst/>
              <a:rect l="0" t="0" r="0" b="0"/>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3" name="Google Shape;153;p13"/>
            <p:cNvSpPr/>
            <p:nvPr/>
          </p:nvSpPr>
          <p:spPr>
            <a:xfrm>
              <a:off x="5448725" y="2392725"/>
              <a:ext cx="139950" cy="905175"/>
            </a:xfrm>
            <a:custGeom>
              <a:avLst/>
              <a:gdLst/>
              <a:ahLst/>
              <a:cxnLst/>
              <a:rect l="0" t="0" r="0" b="0"/>
              <a:pathLst>
                <a:path w="5598" h="36207" extrusionOk="0">
                  <a:moveTo>
                    <a:pt x="1" y="0"/>
                  </a:moveTo>
                  <a:lnTo>
                    <a:pt x="1" y="36206"/>
                  </a:lnTo>
                  <a:lnTo>
                    <a:pt x="5598" y="36206"/>
                  </a:lnTo>
                  <a:lnTo>
                    <a:pt x="5598" y="0"/>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4" name="Google Shape;154;p13"/>
            <p:cNvSpPr/>
            <p:nvPr/>
          </p:nvSpPr>
          <p:spPr>
            <a:xfrm>
              <a:off x="1841475" y="2392725"/>
              <a:ext cx="617775" cy="904600"/>
            </a:xfrm>
            <a:custGeom>
              <a:avLst/>
              <a:gdLst/>
              <a:ahLst/>
              <a:cxnLst/>
              <a:rect l="0" t="0" r="0" b="0"/>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5" name="Google Shape;155;p13"/>
            <p:cNvSpPr/>
            <p:nvPr/>
          </p:nvSpPr>
          <p:spPr>
            <a:xfrm>
              <a:off x="4278825" y="2482125"/>
              <a:ext cx="369275" cy="814025"/>
            </a:xfrm>
            <a:custGeom>
              <a:avLst/>
              <a:gdLst/>
              <a:ahLst/>
              <a:cxnLst/>
              <a:rect l="0" t="0" r="0" b="0"/>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6" name="Google Shape;156;p13"/>
            <p:cNvSpPr/>
            <p:nvPr/>
          </p:nvSpPr>
          <p:spPr>
            <a:xfrm>
              <a:off x="5652525" y="3180600"/>
              <a:ext cx="117875" cy="117300"/>
            </a:xfrm>
            <a:custGeom>
              <a:avLst/>
              <a:gdLst/>
              <a:ahLst/>
              <a:cxnLst/>
              <a:rect l="0" t="0" r="0" b="0"/>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157" name="Google Shape;157;p13"/>
          <p:cNvSpPr txBox="1">
            <a:spLocks noGrp="1"/>
          </p:cNvSpPr>
          <p:nvPr>
            <p:ph type="title"/>
          </p:nvPr>
        </p:nvSpPr>
        <p:spPr>
          <a:xfrm>
            <a:off x="192475" y="151275"/>
            <a:ext cx="8663100" cy="3939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2500" b="1">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58" name="Google Shape;158;p13"/>
          <p:cNvCxnSpPr/>
          <p:nvPr/>
        </p:nvCxnSpPr>
        <p:spPr>
          <a:xfrm rot="10800000">
            <a:off x="6081375" y="905700"/>
            <a:ext cx="0" cy="3764400"/>
          </a:xfrm>
          <a:prstGeom prst="straightConnector1">
            <a:avLst/>
          </a:prstGeom>
          <a:noFill/>
          <a:ln w="19050" cap="flat" cmpd="sng">
            <a:solidFill>
              <a:srgbClr val="D9D9D9"/>
            </a:solidFill>
            <a:prstDash val="solid"/>
            <a:round/>
            <a:headEnd type="none" w="sm" len="sm"/>
            <a:tailEnd type="none" w="sm" len="sm"/>
          </a:ln>
        </p:spPr>
      </p:cxnSp>
      <p:cxnSp>
        <p:nvCxnSpPr>
          <p:cNvPr id="159" name="Google Shape;159;p13"/>
          <p:cNvCxnSpPr/>
          <p:nvPr/>
        </p:nvCxnSpPr>
        <p:spPr>
          <a:xfrm>
            <a:off x="6078286" y="-214525"/>
            <a:ext cx="0" cy="119700"/>
          </a:xfrm>
          <a:prstGeom prst="straightConnector1">
            <a:avLst/>
          </a:prstGeom>
          <a:noFill/>
          <a:ln w="9525" cap="flat" cmpd="sng">
            <a:solidFill>
              <a:srgbClr val="D9D9D9"/>
            </a:solidFill>
            <a:prstDash val="solid"/>
            <a:round/>
            <a:headEnd type="none" w="med" len="med"/>
            <a:tailEnd type="none" w="med" len="med"/>
          </a:ln>
        </p:spPr>
      </p:cxnSp>
      <p:cxnSp>
        <p:nvCxnSpPr>
          <p:cNvPr id="160" name="Google Shape;160;p13"/>
          <p:cNvCxnSpPr/>
          <p:nvPr/>
        </p:nvCxnSpPr>
        <p:spPr>
          <a:xfrm rot="10800000">
            <a:off x="3067875" y="905700"/>
            <a:ext cx="0" cy="3764400"/>
          </a:xfrm>
          <a:prstGeom prst="straightConnector1">
            <a:avLst/>
          </a:prstGeom>
          <a:noFill/>
          <a:ln w="19050" cap="flat" cmpd="sng">
            <a:solidFill>
              <a:srgbClr val="D9D9D9"/>
            </a:solidFill>
            <a:prstDash val="solid"/>
            <a:round/>
            <a:headEnd type="none" w="sm" len="sm"/>
            <a:tailEnd type="none" w="sm" len="sm"/>
          </a:ln>
        </p:spPr>
      </p:cxnSp>
      <p:cxnSp>
        <p:nvCxnSpPr>
          <p:cNvPr id="161" name="Google Shape;161;p13"/>
          <p:cNvCxnSpPr/>
          <p:nvPr/>
        </p:nvCxnSpPr>
        <p:spPr>
          <a:xfrm>
            <a:off x="3067886" y="-214525"/>
            <a:ext cx="0" cy="119700"/>
          </a:xfrm>
          <a:prstGeom prst="straightConnector1">
            <a:avLst/>
          </a:prstGeom>
          <a:noFill/>
          <a:ln w="9525" cap="flat" cmpd="sng">
            <a:solidFill>
              <a:srgbClr val="D9D9D9"/>
            </a:solidFill>
            <a:prstDash val="solid"/>
            <a:round/>
            <a:headEnd type="none" w="med" len="med"/>
            <a:tailEnd type="none" w="med" len="med"/>
          </a:ln>
        </p:spPr>
      </p:cxnSp>
      <p:sp>
        <p:nvSpPr>
          <p:cNvPr id="162" name="Google Shape;162;p13"/>
          <p:cNvSpPr txBox="1"/>
          <p:nvPr/>
        </p:nvSpPr>
        <p:spPr>
          <a:xfrm>
            <a:off x="192475" y="900400"/>
            <a:ext cx="2729400" cy="3769500"/>
          </a:xfrm>
          <a:prstGeom prst="rect">
            <a:avLst/>
          </a:prstGeom>
          <a:noFill/>
          <a:ln>
            <a:noFill/>
          </a:ln>
        </p:spPr>
        <p:txBody>
          <a:bodyPr spcFirstLastPara="1" wrap="square" lIns="91425" tIns="45700" rIns="91425" bIns="45700" anchor="t" anchorCtr="0">
            <a:noAutofit/>
          </a:bodyPr>
          <a:lstStyle/>
          <a:p>
            <a:pPr marL="0" lvl="0" indent="0" rtl="0">
              <a:lnSpc>
                <a:spcPct val="110000"/>
              </a:lnSpc>
              <a:spcBef>
                <a:spcPts val="0"/>
              </a:spcBef>
              <a:spcAft>
                <a:spcPts val="1000"/>
              </a:spcAft>
              <a:buNone/>
            </a:pPr>
            <a:endParaRPr sz="1100">
              <a:solidFill>
                <a:schemeClr val="dk1"/>
              </a:solidFill>
              <a:latin typeface="Proxima Nova"/>
              <a:ea typeface="Proxima Nova"/>
              <a:cs typeface="Proxima Nova"/>
              <a:sym typeface="Proxima Nova"/>
            </a:endParaRPr>
          </a:p>
        </p:txBody>
      </p:sp>
      <p:sp>
        <p:nvSpPr>
          <p:cNvPr id="163" name="Google Shape;163;p13"/>
          <p:cNvSpPr txBox="1">
            <a:spLocks noGrp="1"/>
          </p:cNvSpPr>
          <p:nvPr>
            <p:ph type="body" idx="1"/>
          </p:nvPr>
        </p:nvSpPr>
        <p:spPr>
          <a:xfrm>
            <a:off x="192475" y="900400"/>
            <a:ext cx="2729400" cy="3769500"/>
          </a:xfrm>
          <a:prstGeom prst="rect">
            <a:avLst/>
          </a:prstGeom>
          <a:noFill/>
          <a:ln>
            <a:noFill/>
          </a:ln>
        </p:spPr>
        <p:txBody>
          <a:bodyPr spcFirstLastPara="1" wrap="square" lIns="91425" tIns="91425" rIns="91425" bIns="91425" anchor="t" anchorCtr="0"/>
          <a:lstStyle>
            <a:lvl1pPr marL="457200" lvl="0" indent="-298450">
              <a:lnSpc>
                <a:spcPct val="110000"/>
              </a:lnSpc>
              <a:spcBef>
                <a:spcPts val="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1pPr>
            <a:lvl2pPr marL="914400" lvl="1" indent="-29845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2pPr>
            <a:lvl3pPr marL="1371600" lvl="2" indent="-29845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3pPr>
            <a:lvl4pPr marL="1828800" lvl="3" indent="-29845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4pPr>
            <a:lvl5pPr marL="2286000" lvl="4" indent="-29845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5pPr>
            <a:lvl6pPr marL="2743200" lvl="5" indent="-29845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6pPr>
            <a:lvl7pPr marL="3200400" lvl="6" indent="-29845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7pPr>
            <a:lvl8pPr marL="3657600" lvl="7" indent="-29845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8pPr>
            <a:lvl9pPr marL="4114800" lvl="8" indent="-298450">
              <a:lnSpc>
                <a:spcPct val="110000"/>
              </a:lnSpc>
              <a:spcBef>
                <a:spcPts val="1000"/>
              </a:spcBef>
              <a:spcAft>
                <a:spcPts val="1000"/>
              </a:spcAft>
              <a:buClr>
                <a:schemeClr val="dk1"/>
              </a:buClr>
              <a:buSzPts val="1100"/>
              <a:buFont typeface="Proxima Nova"/>
              <a:buChar char="■"/>
              <a:defRPr sz="1100">
                <a:solidFill>
                  <a:schemeClr val="dk1"/>
                </a:solidFill>
                <a:latin typeface="Proxima Nova"/>
                <a:ea typeface="Proxima Nova"/>
                <a:cs typeface="Proxima Nova"/>
                <a:sym typeface="Proxima Nova"/>
              </a:defRPr>
            </a:lvl9pPr>
          </a:lstStyle>
          <a:p>
            <a:endParaRPr/>
          </a:p>
        </p:txBody>
      </p:sp>
      <p:sp>
        <p:nvSpPr>
          <p:cNvPr id="164" name="Google Shape;164;p13"/>
          <p:cNvSpPr txBox="1">
            <a:spLocks noGrp="1"/>
          </p:cNvSpPr>
          <p:nvPr>
            <p:ph type="body" idx="2"/>
          </p:nvPr>
        </p:nvSpPr>
        <p:spPr>
          <a:xfrm>
            <a:off x="3207300" y="900400"/>
            <a:ext cx="2729400" cy="3769500"/>
          </a:xfrm>
          <a:prstGeom prst="rect">
            <a:avLst/>
          </a:prstGeom>
          <a:noFill/>
          <a:ln>
            <a:noFill/>
          </a:ln>
        </p:spPr>
        <p:txBody>
          <a:bodyPr spcFirstLastPara="1" wrap="square" lIns="91425" tIns="91425" rIns="91425" bIns="91425" anchor="t" anchorCtr="0"/>
          <a:lstStyle>
            <a:lvl1pPr marL="457200" lvl="0" indent="-298450" rtl="0">
              <a:lnSpc>
                <a:spcPct val="110000"/>
              </a:lnSpc>
              <a:spcBef>
                <a:spcPts val="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1pPr>
            <a:lvl2pPr marL="914400" lvl="1"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2pPr>
            <a:lvl3pPr marL="1371600" lvl="2"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3pPr>
            <a:lvl4pPr marL="1828800" lvl="3"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4pPr>
            <a:lvl5pPr marL="2286000" lvl="4"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5pPr>
            <a:lvl6pPr marL="2743200" lvl="5"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6pPr>
            <a:lvl7pPr marL="3200400" lvl="6"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7pPr>
            <a:lvl8pPr marL="3657600" lvl="7"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8pPr>
            <a:lvl9pPr marL="4114800" lvl="8" indent="-298450" rtl="0">
              <a:lnSpc>
                <a:spcPct val="110000"/>
              </a:lnSpc>
              <a:spcBef>
                <a:spcPts val="1000"/>
              </a:spcBef>
              <a:spcAft>
                <a:spcPts val="1000"/>
              </a:spcAft>
              <a:buClr>
                <a:schemeClr val="dk1"/>
              </a:buClr>
              <a:buSzPts val="1100"/>
              <a:buFont typeface="Proxima Nova"/>
              <a:buChar char="■"/>
              <a:defRPr sz="1100">
                <a:solidFill>
                  <a:schemeClr val="dk1"/>
                </a:solidFill>
                <a:latin typeface="Proxima Nova"/>
                <a:ea typeface="Proxima Nova"/>
                <a:cs typeface="Proxima Nova"/>
                <a:sym typeface="Proxima Nova"/>
              </a:defRPr>
            </a:lvl9pPr>
          </a:lstStyle>
          <a:p>
            <a:endParaRPr/>
          </a:p>
        </p:txBody>
      </p:sp>
      <p:sp>
        <p:nvSpPr>
          <p:cNvPr id="165" name="Google Shape;165;p13"/>
          <p:cNvSpPr txBox="1">
            <a:spLocks noGrp="1"/>
          </p:cNvSpPr>
          <p:nvPr>
            <p:ph type="body" idx="3"/>
          </p:nvPr>
        </p:nvSpPr>
        <p:spPr>
          <a:xfrm>
            <a:off x="6222125" y="900400"/>
            <a:ext cx="2729400" cy="3769500"/>
          </a:xfrm>
          <a:prstGeom prst="rect">
            <a:avLst/>
          </a:prstGeom>
          <a:noFill/>
          <a:ln>
            <a:noFill/>
          </a:ln>
        </p:spPr>
        <p:txBody>
          <a:bodyPr spcFirstLastPara="1" wrap="square" lIns="91425" tIns="91425" rIns="91425" bIns="91425" anchor="t" anchorCtr="0"/>
          <a:lstStyle>
            <a:lvl1pPr marL="457200" lvl="0" indent="-298450" rtl="0">
              <a:lnSpc>
                <a:spcPct val="110000"/>
              </a:lnSpc>
              <a:spcBef>
                <a:spcPts val="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1pPr>
            <a:lvl2pPr marL="914400" lvl="1"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2pPr>
            <a:lvl3pPr marL="1371600" lvl="2"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3pPr>
            <a:lvl4pPr marL="1828800" lvl="3"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4pPr>
            <a:lvl5pPr marL="2286000" lvl="4"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5pPr>
            <a:lvl6pPr marL="2743200" lvl="5"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6pPr>
            <a:lvl7pPr marL="3200400" lvl="6"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7pPr>
            <a:lvl8pPr marL="3657600" lvl="7"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8pPr>
            <a:lvl9pPr marL="4114800" lvl="8" indent="-298450" rtl="0">
              <a:lnSpc>
                <a:spcPct val="110000"/>
              </a:lnSpc>
              <a:spcBef>
                <a:spcPts val="1000"/>
              </a:spcBef>
              <a:spcAft>
                <a:spcPts val="1000"/>
              </a:spcAft>
              <a:buClr>
                <a:schemeClr val="dk1"/>
              </a:buClr>
              <a:buSzPts val="1100"/>
              <a:buFont typeface="Proxima Nova"/>
              <a:buChar char="■"/>
              <a:defRPr sz="1100">
                <a:solidFill>
                  <a:schemeClr val="dk1"/>
                </a:solidFill>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2168329668"/>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matchingName="2_Blank">
  <p:cSld name="2_Blank">
    <p:spTree>
      <p:nvGrpSpPr>
        <p:cNvPr id="1" name="Shape 166"/>
        <p:cNvGrpSpPr/>
        <p:nvPr/>
      </p:nvGrpSpPr>
      <p:grpSpPr>
        <a:xfrm>
          <a:off x="0" y="0"/>
          <a:ext cx="0" cy="0"/>
          <a:chOff x="0" y="0"/>
          <a:chExt cx="0" cy="0"/>
        </a:xfrm>
      </p:grpSpPr>
      <p:sp>
        <p:nvSpPr>
          <p:cNvPr id="167" name="Google Shape;167;p14"/>
          <p:cNvSpPr txBox="1">
            <a:spLocks noGrp="1"/>
          </p:cNvSpPr>
          <p:nvPr>
            <p:ph type="sldNum" idx="12"/>
          </p:nvPr>
        </p:nvSpPr>
        <p:spPr>
          <a:xfrm>
            <a:off x="524348" y="4651813"/>
            <a:ext cx="2133600" cy="274500"/>
          </a:xfrm>
          <a:prstGeom prst="rect">
            <a:avLst/>
          </a:prstGeom>
          <a:noFill/>
          <a:ln>
            <a:noFill/>
          </a:ln>
        </p:spPr>
        <p:txBody>
          <a:bodyPr spcFirstLastPara="1" wrap="square" lIns="0" tIns="45700" rIns="91425" bIns="45700" anchor="ctr" anchorCtr="0">
            <a:noAutofit/>
          </a:bodyPr>
          <a:lstStyle>
            <a:lvl1pPr marL="0" marR="0" lvl="0" indent="0" algn="l" rtl="0">
              <a:spcBef>
                <a:spcPts val="0"/>
              </a:spcBef>
              <a:buNone/>
              <a:defRPr sz="1000">
                <a:solidFill>
                  <a:srgbClr val="888888"/>
                </a:solidFill>
                <a:latin typeface="Arial"/>
                <a:ea typeface="Arial"/>
                <a:cs typeface="Arial"/>
                <a:sym typeface="Arial"/>
              </a:defRPr>
            </a:lvl1pPr>
            <a:lvl2pPr marL="0" marR="0" lvl="1" indent="0" algn="l" rtl="0">
              <a:spcBef>
                <a:spcPts val="0"/>
              </a:spcBef>
              <a:buNone/>
              <a:defRPr sz="1000">
                <a:solidFill>
                  <a:srgbClr val="888888"/>
                </a:solidFill>
                <a:latin typeface="Arial"/>
                <a:ea typeface="Arial"/>
                <a:cs typeface="Arial"/>
                <a:sym typeface="Arial"/>
              </a:defRPr>
            </a:lvl2pPr>
            <a:lvl3pPr marL="0" marR="0" lvl="2" indent="0" algn="l" rtl="0">
              <a:spcBef>
                <a:spcPts val="0"/>
              </a:spcBef>
              <a:buNone/>
              <a:defRPr sz="1000">
                <a:solidFill>
                  <a:srgbClr val="888888"/>
                </a:solidFill>
                <a:latin typeface="Arial"/>
                <a:ea typeface="Arial"/>
                <a:cs typeface="Arial"/>
                <a:sym typeface="Arial"/>
              </a:defRPr>
            </a:lvl3pPr>
            <a:lvl4pPr marL="0" marR="0" lvl="3" indent="0" algn="l" rtl="0">
              <a:spcBef>
                <a:spcPts val="0"/>
              </a:spcBef>
              <a:buNone/>
              <a:defRPr sz="1000">
                <a:solidFill>
                  <a:srgbClr val="888888"/>
                </a:solidFill>
                <a:latin typeface="Arial"/>
                <a:ea typeface="Arial"/>
                <a:cs typeface="Arial"/>
                <a:sym typeface="Arial"/>
              </a:defRPr>
            </a:lvl4pPr>
            <a:lvl5pPr marL="0" marR="0" lvl="4" indent="0" algn="l" rtl="0">
              <a:spcBef>
                <a:spcPts val="0"/>
              </a:spcBef>
              <a:buNone/>
              <a:defRPr sz="1000">
                <a:solidFill>
                  <a:srgbClr val="888888"/>
                </a:solidFill>
                <a:latin typeface="Arial"/>
                <a:ea typeface="Arial"/>
                <a:cs typeface="Arial"/>
                <a:sym typeface="Arial"/>
              </a:defRPr>
            </a:lvl5pPr>
            <a:lvl6pPr marL="0" marR="0" lvl="5" indent="0" algn="l" rtl="0">
              <a:spcBef>
                <a:spcPts val="0"/>
              </a:spcBef>
              <a:buNone/>
              <a:defRPr sz="1000">
                <a:solidFill>
                  <a:srgbClr val="888888"/>
                </a:solidFill>
                <a:latin typeface="Arial"/>
                <a:ea typeface="Arial"/>
                <a:cs typeface="Arial"/>
                <a:sym typeface="Arial"/>
              </a:defRPr>
            </a:lvl6pPr>
            <a:lvl7pPr marL="0" marR="0" lvl="6" indent="0" algn="l" rtl="0">
              <a:spcBef>
                <a:spcPts val="0"/>
              </a:spcBef>
              <a:buNone/>
              <a:defRPr sz="1000">
                <a:solidFill>
                  <a:srgbClr val="888888"/>
                </a:solidFill>
                <a:latin typeface="Arial"/>
                <a:ea typeface="Arial"/>
                <a:cs typeface="Arial"/>
                <a:sym typeface="Arial"/>
              </a:defRPr>
            </a:lvl7pPr>
            <a:lvl8pPr marL="0" marR="0" lvl="7" indent="0" algn="l" rtl="0">
              <a:spcBef>
                <a:spcPts val="0"/>
              </a:spcBef>
              <a:buNone/>
              <a:defRPr sz="1000">
                <a:solidFill>
                  <a:srgbClr val="888888"/>
                </a:solidFill>
                <a:latin typeface="Arial"/>
                <a:ea typeface="Arial"/>
                <a:cs typeface="Arial"/>
                <a:sym typeface="Arial"/>
              </a:defRPr>
            </a:lvl8pPr>
            <a:lvl9pPr marL="0" marR="0" lvl="8" indent="0" algn="l" rtl="0">
              <a:spcBef>
                <a:spcPts val="0"/>
              </a:spcBef>
              <a:buNone/>
              <a:defRPr sz="1000">
                <a:solidFill>
                  <a:srgbClr val="888888"/>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
        <p:nvSpPr>
          <p:cNvPr id="168" name="Google Shape;168;p14"/>
          <p:cNvSpPr/>
          <p:nvPr/>
        </p:nvSpPr>
        <p:spPr>
          <a:xfrm>
            <a:off x="114300" y="112014"/>
            <a:ext cx="8915400" cy="4919400"/>
          </a:xfrm>
          <a:prstGeom prst="rect">
            <a:avLst/>
          </a:prstGeom>
          <a:solidFill>
            <a:srgbClr val="0E675B"/>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Font typeface="Arial"/>
              <a:buNone/>
            </a:pPr>
            <a:endParaRPr sz="1800" b="0" i="0" u="none" strike="noStrike" cap="none">
              <a:solidFill>
                <a:schemeClr val="lt1"/>
              </a:solidFill>
              <a:latin typeface="Arial"/>
              <a:ea typeface="Arial"/>
              <a:cs typeface="Arial"/>
              <a:sym typeface="Arial"/>
            </a:endParaRPr>
          </a:p>
        </p:txBody>
      </p:sp>
      <p:pic>
        <p:nvPicPr>
          <p:cNvPr id="169" name="Google Shape;169;p14" descr="pivotal_white.png"/>
          <p:cNvPicPr preferRelativeResize="0"/>
          <p:nvPr/>
        </p:nvPicPr>
        <p:blipFill rotWithShape="1">
          <a:blip r:embed="rId2">
            <a:alphaModFix/>
          </a:blip>
          <a:srcRect/>
          <a:stretch/>
        </p:blipFill>
        <p:spPr>
          <a:xfrm>
            <a:off x="8094069" y="4708315"/>
            <a:ext cx="755700" cy="185700"/>
          </a:xfrm>
          <a:prstGeom prst="rect">
            <a:avLst/>
          </a:prstGeom>
          <a:noFill/>
          <a:ln>
            <a:noFill/>
          </a:ln>
        </p:spPr>
      </p:pic>
    </p:spTree>
    <p:extLst>
      <p:ext uri="{BB962C8B-B14F-4D97-AF65-F5344CB8AC3E}">
        <p14:creationId xmlns:p14="http://schemas.microsoft.com/office/powerpoint/2010/main" val="2461914806"/>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matchingName="14_Blank">
  <p:cSld name="14_Blank">
    <p:bg>
      <p:bgPr>
        <a:solidFill>
          <a:schemeClr val="lt1"/>
        </a:solidFill>
        <a:effectLst/>
      </p:bgPr>
    </p:bg>
    <p:spTree>
      <p:nvGrpSpPr>
        <p:cNvPr id="1" name="Shape 170"/>
        <p:cNvGrpSpPr/>
        <p:nvPr/>
      </p:nvGrpSpPr>
      <p:grpSpPr>
        <a:xfrm>
          <a:off x="0" y="0"/>
          <a:ext cx="0" cy="0"/>
          <a:chOff x="0" y="0"/>
          <a:chExt cx="0" cy="0"/>
        </a:xfrm>
      </p:grpSpPr>
    </p:spTree>
    <p:extLst>
      <p:ext uri="{BB962C8B-B14F-4D97-AF65-F5344CB8AC3E}">
        <p14:creationId xmlns:p14="http://schemas.microsoft.com/office/powerpoint/2010/main" val="4093821408"/>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matchingName="16_Blank">
  <p:cSld name="16_Blank">
    <p:bg>
      <p:bgPr>
        <a:solidFill>
          <a:schemeClr val="lt1"/>
        </a:solidFill>
        <a:effectLst/>
      </p:bgPr>
    </p:bg>
    <p:spTree>
      <p:nvGrpSpPr>
        <p:cNvPr id="1" name="Shape 171"/>
        <p:cNvGrpSpPr/>
        <p:nvPr/>
      </p:nvGrpSpPr>
      <p:grpSpPr>
        <a:xfrm>
          <a:off x="0" y="0"/>
          <a:ext cx="0" cy="0"/>
          <a:chOff x="0" y="0"/>
          <a:chExt cx="0" cy="0"/>
        </a:xfrm>
      </p:grpSpPr>
      <p:sp>
        <p:nvSpPr>
          <p:cNvPr id="172" name="Google Shape;172;p16"/>
          <p:cNvSpPr/>
          <p:nvPr/>
        </p:nvSpPr>
        <p:spPr>
          <a:xfrm>
            <a:off x="114300" y="112014"/>
            <a:ext cx="8915400" cy="4919400"/>
          </a:xfrm>
          <a:prstGeom prst="rect">
            <a:avLst/>
          </a:prstGeom>
          <a:solidFill>
            <a:srgbClr val="22313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cap="none">
              <a:solidFill>
                <a:schemeClr val="lt1"/>
              </a:solidFill>
              <a:latin typeface="Arial"/>
              <a:ea typeface="Arial"/>
              <a:cs typeface="Arial"/>
              <a:sym typeface="Arial"/>
            </a:endParaRPr>
          </a:p>
        </p:txBody>
      </p:sp>
      <p:sp>
        <p:nvSpPr>
          <p:cNvPr id="173" name="Google Shape;173;p16"/>
          <p:cNvSpPr>
            <a:spLocks noGrp="1"/>
          </p:cNvSpPr>
          <p:nvPr>
            <p:ph type="pic" idx="2"/>
          </p:nvPr>
        </p:nvSpPr>
        <p:spPr>
          <a:xfrm>
            <a:off x="114300" y="112713"/>
            <a:ext cx="8915400" cy="4918200"/>
          </a:xfrm>
          <a:prstGeom prst="rect">
            <a:avLst/>
          </a:prstGeom>
          <a:noFill/>
          <a:ln>
            <a:noFill/>
          </a:ln>
        </p:spPr>
        <p:txBody>
          <a:bodyPr spcFirstLastPara="1" wrap="square" lIns="91425" tIns="91425" rIns="91425" bIns="91425" anchor="t" anchorCtr="0"/>
          <a:lstStyle>
            <a:lvl1pPr marR="0" lvl="0" algn="l" rtl="0">
              <a:lnSpc>
                <a:spcPct val="100000"/>
              </a:lnSpc>
              <a:spcBef>
                <a:spcPts val="640"/>
              </a:spcBef>
              <a:spcAft>
                <a:spcPts val="0"/>
              </a:spcAft>
              <a:buClr>
                <a:schemeClr val="dk1"/>
              </a:buClr>
              <a:buSzPts val="1400"/>
              <a:buFont typeface="Arial"/>
              <a:buNone/>
              <a:defRPr sz="3200" b="0" i="0" u="none" strike="noStrike" cap="none">
                <a:solidFill>
                  <a:schemeClr val="dk1"/>
                </a:solidFill>
                <a:latin typeface="Arial"/>
                <a:ea typeface="Arial"/>
                <a:cs typeface="Arial"/>
                <a:sym typeface="Arial"/>
              </a:defRPr>
            </a:lvl1pPr>
            <a:lvl2pPr marR="0" lvl="1"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R="0" lvl="2"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R="0" lvl="3"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R="0" lvl="4"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R="0" lvl="5"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R="0" lvl="6"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R="0" lvl="7"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R="0" lvl="8"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1394809351"/>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matchingName="7_Blank">
  <p:cSld name="7_Blank">
    <p:bg>
      <p:bgPr>
        <a:solidFill>
          <a:schemeClr val="lt1"/>
        </a:solidFill>
        <a:effectLst/>
      </p:bgPr>
    </p:bg>
    <p:spTree>
      <p:nvGrpSpPr>
        <p:cNvPr id="1" name="Shape 174"/>
        <p:cNvGrpSpPr/>
        <p:nvPr/>
      </p:nvGrpSpPr>
      <p:grpSpPr>
        <a:xfrm>
          <a:off x="0" y="0"/>
          <a:ext cx="0" cy="0"/>
          <a:chOff x="0" y="0"/>
          <a:chExt cx="0" cy="0"/>
        </a:xfrm>
      </p:grpSpPr>
      <p:sp>
        <p:nvSpPr>
          <p:cNvPr id="175" name="Google Shape;175;p17"/>
          <p:cNvSpPr/>
          <p:nvPr/>
        </p:nvSpPr>
        <p:spPr>
          <a:xfrm>
            <a:off x="114300" y="112014"/>
            <a:ext cx="8915400" cy="4919400"/>
          </a:xfrm>
          <a:prstGeom prst="rect">
            <a:avLst/>
          </a:prstGeom>
          <a:solidFill>
            <a:srgbClr val="22313C"/>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Font typeface="Arial"/>
              <a:buNone/>
            </a:pPr>
            <a:endParaRPr sz="1800" b="0" i="0" u="none" strike="noStrike" cap="none">
              <a:solidFill>
                <a:schemeClr val="lt1"/>
              </a:solidFill>
              <a:latin typeface="Arial"/>
              <a:ea typeface="Arial"/>
              <a:cs typeface="Arial"/>
              <a:sym typeface="Arial"/>
            </a:endParaRPr>
          </a:p>
        </p:txBody>
      </p:sp>
      <p:sp>
        <p:nvSpPr>
          <p:cNvPr id="176" name="Google Shape;176;p17"/>
          <p:cNvSpPr>
            <a:spLocks noGrp="1"/>
          </p:cNvSpPr>
          <p:nvPr>
            <p:ph type="pic" idx="2"/>
          </p:nvPr>
        </p:nvSpPr>
        <p:spPr>
          <a:xfrm>
            <a:off x="114300" y="112713"/>
            <a:ext cx="8915400" cy="4918200"/>
          </a:xfrm>
          <a:prstGeom prst="rect">
            <a:avLst/>
          </a:prstGeom>
          <a:noFill/>
          <a:ln>
            <a:noFill/>
          </a:ln>
        </p:spPr>
        <p:txBody>
          <a:bodyPr spcFirstLastPara="1" wrap="square" lIns="91425" tIns="91425" rIns="91425" bIns="91425" anchor="t" anchorCtr="0"/>
          <a:lstStyle>
            <a:lvl1pPr marL="0" marR="0" lvl="0" indent="0" algn="l" rtl="0">
              <a:spcBef>
                <a:spcPts val="640"/>
              </a:spcBef>
              <a:spcAft>
                <a:spcPts val="0"/>
              </a:spcAft>
              <a:buClr>
                <a:schemeClr val="dk1"/>
              </a:buClr>
              <a:buSzPts val="1400"/>
              <a:buFont typeface="Arial"/>
              <a:buNone/>
              <a:defRPr sz="3200" b="0" i="0" u="none" strike="noStrike" cap="none">
                <a:solidFill>
                  <a:schemeClr val="dk1"/>
                </a:solidFill>
                <a:latin typeface="Arial"/>
                <a:ea typeface="Arial"/>
                <a:cs typeface="Arial"/>
                <a:sym typeface="Arial"/>
              </a:defRPr>
            </a:lvl1pPr>
            <a:lvl2pPr marL="742950" marR="0" lvl="1" indent="-285750" algn="l" rtl="0">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143000" marR="0" lvl="2" indent="-228600" algn="l" rtl="0">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600200" marR="0" lvl="3" indent="-228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057400" marR="0" lvl="4" indent="-228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514600" marR="0" lvl="5" indent="-228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2971800" marR="0" lvl="6" indent="-228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429000" marR="0" lvl="7" indent="-228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3886200" marR="0" lvl="8" indent="-228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1313985342"/>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matchingName="2 – Intro 1">
  <p:cSld name="2 – Intro 1">
    <p:spTree>
      <p:nvGrpSpPr>
        <p:cNvPr id="1" name="Shape 177"/>
        <p:cNvGrpSpPr/>
        <p:nvPr/>
      </p:nvGrpSpPr>
      <p:grpSpPr>
        <a:xfrm>
          <a:off x="0" y="0"/>
          <a:ext cx="0" cy="0"/>
          <a:chOff x="0" y="0"/>
          <a:chExt cx="0" cy="0"/>
        </a:xfrm>
      </p:grpSpPr>
      <p:sp>
        <p:nvSpPr>
          <p:cNvPr id="178" name="Google Shape;178;p18"/>
          <p:cNvSpPr/>
          <p:nvPr/>
        </p:nvSpPr>
        <p:spPr>
          <a:xfrm>
            <a:off x="0" y="0"/>
            <a:ext cx="3066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79" name="Google Shape;179;p18"/>
          <p:cNvSpPr txBox="1">
            <a:spLocks noGrp="1"/>
          </p:cNvSpPr>
          <p:nvPr>
            <p:ph type="title"/>
          </p:nvPr>
        </p:nvSpPr>
        <p:spPr>
          <a:xfrm>
            <a:off x="193350" y="549625"/>
            <a:ext cx="2751300" cy="1473900"/>
          </a:xfrm>
          <a:prstGeom prst="rect">
            <a:avLst/>
          </a:prstGeom>
          <a:noFill/>
          <a:ln>
            <a:noFill/>
          </a:ln>
        </p:spPr>
        <p:txBody>
          <a:bodyPr spcFirstLastPara="1" wrap="square" lIns="91425" tIns="91425" rIns="91425" bIns="91425" anchor="b" anchorCtr="0"/>
          <a:lstStyle>
            <a:lvl1pPr marL="0" marR="0" lvl="0" indent="0" algn="l" rtl="0">
              <a:lnSpc>
                <a:spcPct val="100000"/>
              </a:lnSpc>
              <a:spcBef>
                <a:spcPts val="0"/>
              </a:spcBef>
              <a:spcAft>
                <a:spcPts val="0"/>
              </a:spcAft>
              <a:buClr>
                <a:schemeClr val="dk1"/>
              </a:buClr>
              <a:buSzPts val="1400"/>
              <a:buFont typeface="Proxima Nova"/>
              <a:buNone/>
              <a:defRPr sz="2500" b="1" i="0" u="none" strike="noStrike" cap="none">
                <a:solidFill>
                  <a:schemeClr val="dk1"/>
                </a:solidFill>
                <a:latin typeface="Proxima Nova"/>
                <a:ea typeface="Proxima Nova"/>
                <a:cs typeface="Proxima Nova"/>
                <a:sym typeface="Proxima Nova"/>
              </a:defRPr>
            </a:lvl1pPr>
            <a:lvl2pPr lvl="1" indent="0" rtl="0">
              <a:spcBef>
                <a:spcPts val="0"/>
              </a:spcBef>
              <a:spcAft>
                <a:spcPts val="0"/>
              </a:spcAft>
              <a:buSzPts val="1400"/>
              <a:buFont typeface="Arial"/>
              <a:buNone/>
              <a:defRPr sz="2500"/>
            </a:lvl2pPr>
            <a:lvl3pPr lvl="2" indent="0" rtl="0">
              <a:spcBef>
                <a:spcPts val="0"/>
              </a:spcBef>
              <a:spcAft>
                <a:spcPts val="0"/>
              </a:spcAft>
              <a:buSzPts val="1400"/>
              <a:buFont typeface="Arial"/>
              <a:buNone/>
              <a:defRPr sz="2500"/>
            </a:lvl3pPr>
            <a:lvl4pPr lvl="3" indent="0" rtl="0">
              <a:spcBef>
                <a:spcPts val="0"/>
              </a:spcBef>
              <a:spcAft>
                <a:spcPts val="0"/>
              </a:spcAft>
              <a:buSzPts val="1400"/>
              <a:buFont typeface="Arial"/>
              <a:buNone/>
              <a:defRPr sz="2500"/>
            </a:lvl4pPr>
            <a:lvl5pPr lvl="4" indent="0" rtl="0">
              <a:spcBef>
                <a:spcPts val="0"/>
              </a:spcBef>
              <a:spcAft>
                <a:spcPts val="0"/>
              </a:spcAft>
              <a:buSzPts val="1400"/>
              <a:buFont typeface="Arial"/>
              <a:buNone/>
              <a:defRPr sz="2500"/>
            </a:lvl5pPr>
            <a:lvl6pPr lvl="5" indent="0" rtl="0">
              <a:spcBef>
                <a:spcPts val="0"/>
              </a:spcBef>
              <a:spcAft>
                <a:spcPts val="0"/>
              </a:spcAft>
              <a:buSzPts val="1400"/>
              <a:buFont typeface="Arial"/>
              <a:buNone/>
              <a:defRPr sz="2500"/>
            </a:lvl6pPr>
            <a:lvl7pPr lvl="6" indent="0" rtl="0">
              <a:spcBef>
                <a:spcPts val="0"/>
              </a:spcBef>
              <a:spcAft>
                <a:spcPts val="0"/>
              </a:spcAft>
              <a:buSzPts val="1400"/>
              <a:buFont typeface="Arial"/>
              <a:buNone/>
              <a:defRPr sz="2500"/>
            </a:lvl7pPr>
            <a:lvl8pPr lvl="7" indent="0" rtl="0">
              <a:spcBef>
                <a:spcPts val="0"/>
              </a:spcBef>
              <a:spcAft>
                <a:spcPts val="0"/>
              </a:spcAft>
              <a:buSzPts val="1400"/>
              <a:buFont typeface="Arial"/>
              <a:buNone/>
              <a:defRPr sz="2500"/>
            </a:lvl8pPr>
            <a:lvl9pPr lvl="8" indent="0" rtl="0">
              <a:spcBef>
                <a:spcPts val="0"/>
              </a:spcBef>
              <a:spcAft>
                <a:spcPts val="0"/>
              </a:spcAft>
              <a:buSzPts val="1400"/>
              <a:buFont typeface="Arial"/>
              <a:buNone/>
              <a:defRPr sz="2500"/>
            </a:lvl9pPr>
          </a:lstStyle>
          <a:p>
            <a:endParaRPr/>
          </a:p>
        </p:txBody>
      </p:sp>
      <p:cxnSp>
        <p:nvCxnSpPr>
          <p:cNvPr id="180" name="Google Shape;180;p18"/>
          <p:cNvCxnSpPr/>
          <p:nvPr/>
        </p:nvCxnSpPr>
        <p:spPr>
          <a:xfrm>
            <a:off x="3066005" y="-214525"/>
            <a:ext cx="0" cy="119700"/>
          </a:xfrm>
          <a:prstGeom prst="straightConnector1">
            <a:avLst/>
          </a:prstGeom>
          <a:noFill/>
          <a:ln w="9525" cap="flat" cmpd="sng">
            <a:solidFill>
              <a:srgbClr val="FFFFFF"/>
            </a:solidFill>
            <a:prstDash val="solid"/>
            <a:round/>
            <a:headEnd type="none" w="sm" len="sm"/>
            <a:tailEnd type="none" w="sm" len="sm"/>
          </a:ln>
        </p:spPr>
      </p:cxnSp>
      <p:grpSp>
        <p:nvGrpSpPr>
          <p:cNvPr id="181" name="Google Shape;181;p18"/>
          <p:cNvGrpSpPr/>
          <p:nvPr/>
        </p:nvGrpSpPr>
        <p:grpSpPr>
          <a:xfrm>
            <a:off x="287525" y="4854556"/>
            <a:ext cx="634914" cy="148716"/>
            <a:chOff x="1841475" y="2392725"/>
            <a:chExt cx="3928925" cy="920275"/>
          </a:xfrm>
        </p:grpSpPr>
        <p:sp>
          <p:nvSpPr>
            <p:cNvPr id="182" name="Google Shape;182;p18"/>
            <p:cNvSpPr/>
            <p:nvPr/>
          </p:nvSpPr>
          <p:spPr>
            <a:xfrm>
              <a:off x="2574175" y="2392725"/>
              <a:ext cx="139950" cy="905175"/>
            </a:xfrm>
            <a:custGeom>
              <a:avLst/>
              <a:gdLst/>
              <a:ahLst/>
              <a:cxnLst/>
              <a:rect l="0" t="0" r="0" b="0"/>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3" name="Google Shape;183;p18"/>
            <p:cNvSpPr/>
            <p:nvPr/>
          </p:nvSpPr>
          <p:spPr>
            <a:xfrm>
              <a:off x="2816875" y="2626700"/>
              <a:ext cx="703700" cy="686300"/>
            </a:xfrm>
            <a:custGeom>
              <a:avLst/>
              <a:gdLst/>
              <a:ahLst/>
              <a:cxnLst/>
              <a:rect l="0" t="0" r="0" b="0"/>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4" name="Google Shape;184;p18"/>
            <p:cNvSpPr/>
            <p:nvPr/>
          </p:nvSpPr>
          <p:spPr>
            <a:xfrm>
              <a:off x="3557125" y="2626700"/>
              <a:ext cx="614900" cy="685700"/>
            </a:xfrm>
            <a:custGeom>
              <a:avLst/>
              <a:gdLst/>
              <a:ahLst/>
              <a:cxnLst/>
              <a:rect l="0" t="0" r="0" b="0"/>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5" name="Google Shape;185;p18"/>
            <p:cNvSpPr/>
            <p:nvPr/>
          </p:nvSpPr>
          <p:spPr>
            <a:xfrm>
              <a:off x="4732275" y="2617400"/>
              <a:ext cx="582350" cy="679925"/>
            </a:xfrm>
            <a:custGeom>
              <a:avLst/>
              <a:gdLst/>
              <a:ahLst/>
              <a:cxnLst/>
              <a:rect l="0" t="0" r="0" b="0"/>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6" name="Google Shape;186;p18"/>
            <p:cNvSpPr/>
            <p:nvPr/>
          </p:nvSpPr>
          <p:spPr>
            <a:xfrm>
              <a:off x="5448725" y="2392725"/>
              <a:ext cx="139950" cy="905175"/>
            </a:xfrm>
            <a:custGeom>
              <a:avLst/>
              <a:gdLst/>
              <a:ahLst/>
              <a:cxnLst/>
              <a:rect l="0" t="0" r="0" b="0"/>
              <a:pathLst>
                <a:path w="5598" h="36207" extrusionOk="0">
                  <a:moveTo>
                    <a:pt x="1" y="0"/>
                  </a:moveTo>
                  <a:lnTo>
                    <a:pt x="1" y="36206"/>
                  </a:lnTo>
                  <a:lnTo>
                    <a:pt x="5598" y="36206"/>
                  </a:lnTo>
                  <a:lnTo>
                    <a:pt x="5598" y="0"/>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7" name="Google Shape;187;p18"/>
            <p:cNvSpPr/>
            <p:nvPr/>
          </p:nvSpPr>
          <p:spPr>
            <a:xfrm>
              <a:off x="1841475" y="2392725"/>
              <a:ext cx="617775" cy="904600"/>
            </a:xfrm>
            <a:custGeom>
              <a:avLst/>
              <a:gdLst/>
              <a:ahLst/>
              <a:cxnLst/>
              <a:rect l="0" t="0" r="0" b="0"/>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8" name="Google Shape;188;p18"/>
            <p:cNvSpPr/>
            <p:nvPr/>
          </p:nvSpPr>
          <p:spPr>
            <a:xfrm>
              <a:off x="4278825" y="2482125"/>
              <a:ext cx="369275" cy="814025"/>
            </a:xfrm>
            <a:custGeom>
              <a:avLst/>
              <a:gdLst/>
              <a:ahLst/>
              <a:cxnLst/>
              <a:rect l="0" t="0" r="0" b="0"/>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9" name="Google Shape;189;p18"/>
            <p:cNvSpPr/>
            <p:nvPr/>
          </p:nvSpPr>
          <p:spPr>
            <a:xfrm>
              <a:off x="5652525" y="3180600"/>
              <a:ext cx="117875" cy="117300"/>
            </a:xfrm>
            <a:custGeom>
              <a:avLst/>
              <a:gdLst/>
              <a:ahLst/>
              <a:cxnLst/>
              <a:rect l="0" t="0" r="0" b="0"/>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cxnSp>
        <p:nvCxnSpPr>
          <p:cNvPr id="190" name="Google Shape;190;p18"/>
          <p:cNvCxnSpPr/>
          <p:nvPr/>
        </p:nvCxnSpPr>
        <p:spPr>
          <a:xfrm rot="10800000">
            <a:off x="295728" y="2131916"/>
            <a:ext cx="524700" cy="0"/>
          </a:xfrm>
          <a:prstGeom prst="straightConnector1">
            <a:avLst/>
          </a:prstGeom>
          <a:noFill/>
          <a:ln w="28575" cap="flat" cmpd="sng">
            <a:solidFill>
              <a:schemeClr val="dk1"/>
            </a:solidFill>
            <a:prstDash val="solid"/>
            <a:round/>
            <a:headEnd type="none" w="med" len="med"/>
            <a:tailEnd type="none" w="med" len="med"/>
          </a:ln>
        </p:spPr>
      </p:cxnSp>
      <p:sp>
        <p:nvSpPr>
          <p:cNvPr id="191" name="Google Shape;191;p18"/>
          <p:cNvSpPr txBox="1">
            <a:spLocks noGrp="1"/>
          </p:cNvSpPr>
          <p:nvPr>
            <p:ph type="subTitle" idx="1"/>
          </p:nvPr>
        </p:nvSpPr>
        <p:spPr>
          <a:xfrm>
            <a:off x="193350" y="2274300"/>
            <a:ext cx="2751300" cy="1495200"/>
          </a:xfrm>
          <a:prstGeom prst="rect">
            <a:avLst/>
          </a:prstGeom>
          <a:noFill/>
          <a:ln>
            <a:noFill/>
          </a:ln>
        </p:spPr>
        <p:txBody>
          <a:bodyPr spcFirstLastPara="1" wrap="square" lIns="91425" tIns="91425" rIns="91425" bIns="91425" anchor="t" anchorCtr="0"/>
          <a:lstStyle>
            <a:lvl1pPr lvl="0" rtl="0">
              <a:lnSpc>
                <a:spcPct val="110000"/>
              </a:lnSpc>
              <a:spcBef>
                <a:spcPts val="0"/>
              </a:spcBef>
              <a:spcAft>
                <a:spcPts val="0"/>
              </a:spcAft>
              <a:buNone/>
              <a:defRPr sz="1300">
                <a:solidFill>
                  <a:srgbClr val="FFFFFF"/>
                </a:solidFill>
                <a:latin typeface="Proxima Nova"/>
                <a:ea typeface="Proxima Nova"/>
                <a:cs typeface="Proxima Nova"/>
                <a:sym typeface="Proxima Nova"/>
              </a:defRPr>
            </a:lvl1pPr>
            <a:lvl2pPr lvl="1" rtl="0">
              <a:spcBef>
                <a:spcPts val="150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2" name="Google Shape;192;p18"/>
          <p:cNvSpPr txBox="1">
            <a:spLocks noGrp="1"/>
          </p:cNvSpPr>
          <p:nvPr>
            <p:ph type="body" idx="2"/>
          </p:nvPr>
        </p:nvSpPr>
        <p:spPr>
          <a:xfrm>
            <a:off x="3810675" y="549625"/>
            <a:ext cx="5047200" cy="4120200"/>
          </a:xfrm>
          <a:prstGeom prst="rect">
            <a:avLst/>
          </a:prstGeom>
          <a:noFill/>
          <a:ln>
            <a:noFill/>
          </a:ln>
        </p:spPr>
        <p:txBody>
          <a:bodyPr spcFirstLastPara="1" wrap="square" lIns="91425" tIns="91425" rIns="91425" bIns="91425" anchor="ctr" anchorCtr="0"/>
          <a:lstStyle>
            <a:lvl1pPr marL="457200" lvl="0" indent="-330200" rtl="0">
              <a:lnSpc>
                <a:spcPct val="110000"/>
              </a:lnSpc>
              <a:spcBef>
                <a:spcPts val="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1pPr>
            <a:lvl2pPr marL="914400" lvl="1" indent="-3302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2pPr>
            <a:lvl3pPr marL="1371600" lvl="2" indent="-3302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3pPr>
            <a:lvl4pPr marL="1828800" lvl="3" indent="-3302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4pPr>
            <a:lvl5pPr marL="2286000" lvl="4" indent="-3302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5pPr>
            <a:lvl6pPr marL="2743200" lvl="5" indent="-3302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6pPr>
            <a:lvl7pPr marL="3200400" lvl="6" indent="-3302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7pPr>
            <a:lvl8pPr marL="3657600" lvl="7" indent="-3302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8pPr>
            <a:lvl9pPr marL="4114800" lvl="8" indent="-330200" rtl="0">
              <a:lnSpc>
                <a:spcPct val="110000"/>
              </a:lnSpc>
              <a:spcBef>
                <a:spcPts val="2000"/>
              </a:spcBef>
              <a:spcAft>
                <a:spcPts val="2000"/>
              </a:spcAft>
              <a:buClr>
                <a:schemeClr val="dk1"/>
              </a:buClr>
              <a:buSzPts val="1600"/>
              <a:buFont typeface="Proxima Nova"/>
              <a:buChar char="■"/>
              <a:defRPr sz="1600">
                <a:solidFill>
                  <a:schemeClr val="dk1"/>
                </a:solidFill>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186170140"/>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matchingName="3 – Standard 1">
  <p:cSld name="3 – Standard 1">
    <p:spTree>
      <p:nvGrpSpPr>
        <p:cNvPr id="1" name="Shape 193"/>
        <p:cNvGrpSpPr/>
        <p:nvPr/>
      </p:nvGrpSpPr>
      <p:grpSpPr>
        <a:xfrm>
          <a:off x="0" y="0"/>
          <a:ext cx="0" cy="0"/>
          <a:chOff x="0" y="0"/>
          <a:chExt cx="0" cy="0"/>
        </a:xfrm>
      </p:grpSpPr>
      <p:sp>
        <p:nvSpPr>
          <p:cNvPr id="194" name="Google Shape;194;p19"/>
          <p:cNvSpPr txBox="1">
            <a:spLocks noGrp="1"/>
          </p:cNvSpPr>
          <p:nvPr>
            <p:ph type="title"/>
          </p:nvPr>
        </p:nvSpPr>
        <p:spPr>
          <a:xfrm>
            <a:off x="192475" y="151275"/>
            <a:ext cx="8663100" cy="3939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2500" b="1">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95" name="Google Shape;195;p19"/>
          <p:cNvGrpSpPr/>
          <p:nvPr/>
        </p:nvGrpSpPr>
        <p:grpSpPr>
          <a:xfrm>
            <a:off x="287525" y="4854556"/>
            <a:ext cx="634914" cy="148716"/>
            <a:chOff x="1841475" y="2392725"/>
            <a:chExt cx="3928925" cy="920275"/>
          </a:xfrm>
        </p:grpSpPr>
        <p:sp>
          <p:nvSpPr>
            <p:cNvPr id="196" name="Google Shape;196;p19"/>
            <p:cNvSpPr/>
            <p:nvPr/>
          </p:nvSpPr>
          <p:spPr>
            <a:xfrm>
              <a:off x="2574175" y="2392725"/>
              <a:ext cx="139950" cy="905175"/>
            </a:xfrm>
            <a:custGeom>
              <a:avLst/>
              <a:gdLst/>
              <a:ahLst/>
              <a:cxnLst/>
              <a:rect l="0" t="0" r="0" b="0"/>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7" name="Google Shape;197;p19"/>
            <p:cNvSpPr/>
            <p:nvPr/>
          </p:nvSpPr>
          <p:spPr>
            <a:xfrm>
              <a:off x="2816875" y="2626700"/>
              <a:ext cx="703700" cy="686300"/>
            </a:xfrm>
            <a:custGeom>
              <a:avLst/>
              <a:gdLst/>
              <a:ahLst/>
              <a:cxnLst/>
              <a:rect l="0" t="0" r="0" b="0"/>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8" name="Google Shape;198;p19"/>
            <p:cNvSpPr/>
            <p:nvPr/>
          </p:nvSpPr>
          <p:spPr>
            <a:xfrm>
              <a:off x="3557125" y="2626700"/>
              <a:ext cx="614900" cy="685700"/>
            </a:xfrm>
            <a:custGeom>
              <a:avLst/>
              <a:gdLst/>
              <a:ahLst/>
              <a:cxnLst/>
              <a:rect l="0" t="0" r="0" b="0"/>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9" name="Google Shape;199;p19"/>
            <p:cNvSpPr/>
            <p:nvPr/>
          </p:nvSpPr>
          <p:spPr>
            <a:xfrm>
              <a:off x="4732275" y="2617400"/>
              <a:ext cx="582350" cy="679925"/>
            </a:xfrm>
            <a:custGeom>
              <a:avLst/>
              <a:gdLst/>
              <a:ahLst/>
              <a:cxnLst/>
              <a:rect l="0" t="0" r="0" b="0"/>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0" name="Google Shape;200;p19"/>
            <p:cNvSpPr/>
            <p:nvPr/>
          </p:nvSpPr>
          <p:spPr>
            <a:xfrm>
              <a:off x="5448725" y="2392725"/>
              <a:ext cx="139950" cy="905175"/>
            </a:xfrm>
            <a:custGeom>
              <a:avLst/>
              <a:gdLst/>
              <a:ahLst/>
              <a:cxnLst/>
              <a:rect l="0" t="0" r="0" b="0"/>
              <a:pathLst>
                <a:path w="5598" h="36207" extrusionOk="0">
                  <a:moveTo>
                    <a:pt x="1" y="0"/>
                  </a:moveTo>
                  <a:lnTo>
                    <a:pt x="1" y="36206"/>
                  </a:lnTo>
                  <a:lnTo>
                    <a:pt x="5598" y="36206"/>
                  </a:lnTo>
                  <a:lnTo>
                    <a:pt x="5598" y="0"/>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1" name="Google Shape;201;p19"/>
            <p:cNvSpPr/>
            <p:nvPr/>
          </p:nvSpPr>
          <p:spPr>
            <a:xfrm>
              <a:off x="1841475" y="2392725"/>
              <a:ext cx="617775" cy="904600"/>
            </a:xfrm>
            <a:custGeom>
              <a:avLst/>
              <a:gdLst/>
              <a:ahLst/>
              <a:cxnLst/>
              <a:rect l="0" t="0" r="0" b="0"/>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2" name="Google Shape;202;p19"/>
            <p:cNvSpPr/>
            <p:nvPr/>
          </p:nvSpPr>
          <p:spPr>
            <a:xfrm>
              <a:off x="4278825" y="2482125"/>
              <a:ext cx="369275" cy="814025"/>
            </a:xfrm>
            <a:custGeom>
              <a:avLst/>
              <a:gdLst/>
              <a:ahLst/>
              <a:cxnLst/>
              <a:rect l="0" t="0" r="0" b="0"/>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3" name="Google Shape;203;p19"/>
            <p:cNvSpPr/>
            <p:nvPr/>
          </p:nvSpPr>
          <p:spPr>
            <a:xfrm>
              <a:off x="5652525" y="3180600"/>
              <a:ext cx="117875" cy="117300"/>
            </a:xfrm>
            <a:custGeom>
              <a:avLst/>
              <a:gdLst/>
              <a:ahLst/>
              <a:cxnLst/>
              <a:rect l="0" t="0" r="0" b="0"/>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204" name="Google Shape;204;p19"/>
          <p:cNvSpPr txBox="1">
            <a:spLocks noGrp="1"/>
          </p:cNvSpPr>
          <p:nvPr>
            <p:ph type="body" idx="1"/>
          </p:nvPr>
        </p:nvSpPr>
        <p:spPr>
          <a:xfrm>
            <a:off x="915400" y="900400"/>
            <a:ext cx="7333200" cy="3769500"/>
          </a:xfrm>
          <a:prstGeom prst="rect">
            <a:avLst/>
          </a:prstGeom>
          <a:noFill/>
          <a:ln>
            <a:noFill/>
          </a:ln>
        </p:spPr>
        <p:txBody>
          <a:bodyPr spcFirstLastPara="1" wrap="square" lIns="91425" tIns="91425" rIns="91425" bIns="91425" anchor="t" anchorCtr="0"/>
          <a:lstStyle>
            <a:lvl1pPr marL="457200" lvl="0" indent="-317500" rtl="0">
              <a:lnSpc>
                <a:spcPct val="110000"/>
              </a:lnSpc>
              <a:spcBef>
                <a:spcPts val="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1pPr>
            <a:lvl2pPr marL="914400" lvl="1"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2pPr>
            <a:lvl3pPr marL="1371600" lvl="2"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3pPr>
            <a:lvl4pPr marL="1828800" lvl="3"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4pPr>
            <a:lvl5pPr marL="2286000" lvl="4"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5pPr>
            <a:lvl6pPr marL="2743200" lvl="5"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6pPr>
            <a:lvl7pPr marL="3200400" lvl="6"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7pPr>
            <a:lvl8pPr marL="3657600" lvl="7"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8pPr>
            <a:lvl9pPr marL="4114800" lvl="8" indent="-317500" rtl="0">
              <a:lnSpc>
                <a:spcPct val="110000"/>
              </a:lnSpc>
              <a:spcBef>
                <a:spcPts val="1000"/>
              </a:spcBef>
              <a:spcAft>
                <a:spcPts val="1000"/>
              </a:spcAft>
              <a:buClr>
                <a:schemeClr val="dk1"/>
              </a:buClr>
              <a:buSzPts val="1400"/>
              <a:buFont typeface="Proxima Nova"/>
              <a:buChar char="■"/>
              <a:defRPr>
                <a:solidFill>
                  <a:schemeClr val="dk1"/>
                </a:solidFill>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4144399915"/>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matchingName="4 – Sidebar 1">
  <p:cSld name="4 – Sidebar 1">
    <p:spTree>
      <p:nvGrpSpPr>
        <p:cNvPr id="1" name="Shape 205"/>
        <p:cNvGrpSpPr/>
        <p:nvPr/>
      </p:nvGrpSpPr>
      <p:grpSpPr>
        <a:xfrm>
          <a:off x="0" y="0"/>
          <a:ext cx="0" cy="0"/>
          <a:chOff x="0" y="0"/>
          <a:chExt cx="0" cy="0"/>
        </a:xfrm>
      </p:grpSpPr>
      <p:cxnSp>
        <p:nvCxnSpPr>
          <p:cNvPr id="206" name="Google Shape;206;p20"/>
          <p:cNvCxnSpPr/>
          <p:nvPr/>
        </p:nvCxnSpPr>
        <p:spPr>
          <a:xfrm rot="10800000">
            <a:off x="6081375" y="905700"/>
            <a:ext cx="0" cy="3764400"/>
          </a:xfrm>
          <a:prstGeom prst="straightConnector1">
            <a:avLst/>
          </a:prstGeom>
          <a:noFill/>
          <a:ln w="19050" cap="flat" cmpd="sng">
            <a:solidFill>
              <a:srgbClr val="D9D9D9"/>
            </a:solidFill>
            <a:prstDash val="solid"/>
            <a:round/>
            <a:headEnd type="none" w="sm" len="sm"/>
            <a:tailEnd type="none" w="sm" len="sm"/>
          </a:ln>
        </p:spPr>
      </p:cxnSp>
      <p:sp>
        <p:nvSpPr>
          <p:cNvPr id="207" name="Google Shape;207;p20"/>
          <p:cNvSpPr txBox="1">
            <a:spLocks noGrp="1"/>
          </p:cNvSpPr>
          <p:nvPr>
            <p:ph type="title"/>
          </p:nvPr>
        </p:nvSpPr>
        <p:spPr>
          <a:xfrm>
            <a:off x="192475" y="151275"/>
            <a:ext cx="8663100" cy="3939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2500" b="1">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08" name="Google Shape;208;p20"/>
          <p:cNvGrpSpPr/>
          <p:nvPr/>
        </p:nvGrpSpPr>
        <p:grpSpPr>
          <a:xfrm>
            <a:off x="287525" y="4854556"/>
            <a:ext cx="634914" cy="148716"/>
            <a:chOff x="1841475" y="2392725"/>
            <a:chExt cx="3928925" cy="920275"/>
          </a:xfrm>
        </p:grpSpPr>
        <p:sp>
          <p:nvSpPr>
            <p:cNvPr id="209" name="Google Shape;209;p20"/>
            <p:cNvSpPr/>
            <p:nvPr/>
          </p:nvSpPr>
          <p:spPr>
            <a:xfrm>
              <a:off x="2574175" y="2392725"/>
              <a:ext cx="139950" cy="905175"/>
            </a:xfrm>
            <a:custGeom>
              <a:avLst/>
              <a:gdLst/>
              <a:ahLst/>
              <a:cxnLst/>
              <a:rect l="0" t="0" r="0" b="0"/>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0" name="Google Shape;210;p20"/>
            <p:cNvSpPr/>
            <p:nvPr/>
          </p:nvSpPr>
          <p:spPr>
            <a:xfrm>
              <a:off x="2816875" y="2626700"/>
              <a:ext cx="703700" cy="686300"/>
            </a:xfrm>
            <a:custGeom>
              <a:avLst/>
              <a:gdLst/>
              <a:ahLst/>
              <a:cxnLst/>
              <a:rect l="0" t="0" r="0" b="0"/>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1" name="Google Shape;211;p20"/>
            <p:cNvSpPr/>
            <p:nvPr/>
          </p:nvSpPr>
          <p:spPr>
            <a:xfrm>
              <a:off x="3557125" y="2626700"/>
              <a:ext cx="614900" cy="685700"/>
            </a:xfrm>
            <a:custGeom>
              <a:avLst/>
              <a:gdLst/>
              <a:ahLst/>
              <a:cxnLst/>
              <a:rect l="0" t="0" r="0" b="0"/>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2" name="Google Shape;212;p20"/>
            <p:cNvSpPr/>
            <p:nvPr/>
          </p:nvSpPr>
          <p:spPr>
            <a:xfrm>
              <a:off x="4732275" y="2617400"/>
              <a:ext cx="582350" cy="679925"/>
            </a:xfrm>
            <a:custGeom>
              <a:avLst/>
              <a:gdLst/>
              <a:ahLst/>
              <a:cxnLst/>
              <a:rect l="0" t="0" r="0" b="0"/>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3" name="Google Shape;213;p20"/>
            <p:cNvSpPr/>
            <p:nvPr/>
          </p:nvSpPr>
          <p:spPr>
            <a:xfrm>
              <a:off x="5448725" y="2392725"/>
              <a:ext cx="139950" cy="905175"/>
            </a:xfrm>
            <a:custGeom>
              <a:avLst/>
              <a:gdLst/>
              <a:ahLst/>
              <a:cxnLst/>
              <a:rect l="0" t="0" r="0" b="0"/>
              <a:pathLst>
                <a:path w="5598" h="36207" extrusionOk="0">
                  <a:moveTo>
                    <a:pt x="1" y="0"/>
                  </a:moveTo>
                  <a:lnTo>
                    <a:pt x="1" y="36206"/>
                  </a:lnTo>
                  <a:lnTo>
                    <a:pt x="5598" y="36206"/>
                  </a:lnTo>
                  <a:lnTo>
                    <a:pt x="5598" y="0"/>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4" name="Google Shape;214;p20"/>
            <p:cNvSpPr/>
            <p:nvPr/>
          </p:nvSpPr>
          <p:spPr>
            <a:xfrm>
              <a:off x="1841475" y="2392725"/>
              <a:ext cx="617775" cy="904600"/>
            </a:xfrm>
            <a:custGeom>
              <a:avLst/>
              <a:gdLst/>
              <a:ahLst/>
              <a:cxnLst/>
              <a:rect l="0" t="0" r="0" b="0"/>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5" name="Google Shape;215;p20"/>
            <p:cNvSpPr/>
            <p:nvPr/>
          </p:nvSpPr>
          <p:spPr>
            <a:xfrm>
              <a:off x="4278825" y="2482125"/>
              <a:ext cx="369275" cy="814025"/>
            </a:xfrm>
            <a:custGeom>
              <a:avLst/>
              <a:gdLst/>
              <a:ahLst/>
              <a:cxnLst/>
              <a:rect l="0" t="0" r="0" b="0"/>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6" name="Google Shape;216;p20"/>
            <p:cNvSpPr/>
            <p:nvPr/>
          </p:nvSpPr>
          <p:spPr>
            <a:xfrm>
              <a:off x="5652525" y="3180600"/>
              <a:ext cx="117875" cy="117300"/>
            </a:xfrm>
            <a:custGeom>
              <a:avLst/>
              <a:gdLst/>
              <a:ahLst/>
              <a:cxnLst/>
              <a:rect l="0" t="0" r="0" b="0"/>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cxnSp>
        <p:nvCxnSpPr>
          <p:cNvPr id="217" name="Google Shape;217;p20"/>
          <p:cNvCxnSpPr/>
          <p:nvPr/>
        </p:nvCxnSpPr>
        <p:spPr>
          <a:xfrm>
            <a:off x="6078286" y="-214525"/>
            <a:ext cx="0" cy="119700"/>
          </a:xfrm>
          <a:prstGeom prst="straightConnector1">
            <a:avLst/>
          </a:prstGeom>
          <a:noFill/>
          <a:ln w="9525" cap="flat" cmpd="sng">
            <a:solidFill>
              <a:srgbClr val="D9D9D9"/>
            </a:solidFill>
            <a:prstDash val="solid"/>
            <a:round/>
            <a:headEnd type="none" w="med" len="med"/>
            <a:tailEnd type="none" w="med" len="med"/>
          </a:ln>
        </p:spPr>
      </p:cxnSp>
      <p:sp>
        <p:nvSpPr>
          <p:cNvPr id="218" name="Google Shape;218;p20"/>
          <p:cNvSpPr txBox="1">
            <a:spLocks noGrp="1"/>
          </p:cNvSpPr>
          <p:nvPr>
            <p:ph type="body" idx="1"/>
          </p:nvPr>
        </p:nvSpPr>
        <p:spPr>
          <a:xfrm>
            <a:off x="192475" y="900400"/>
            <a:ext cx="5618700" cy="3769500"/>
          </a:xfrm>
          <a:prstGeom prst="rect">
            <a:avLst/>
          </a:prstGeom>
          <a:noFill/>
          <a:ln>
            <a:noFill/>
          </a:ln>
        </p:spPr>
        <p:txBody>
          <a:bodyPr spcFirstLastPara="1" wrap="square" lIns="91425" tIns="91425" rIns="91425" bIns="91425" anchor="t" anchorCtr="0"/>
          <a:lstStyle>
            <a:lvl1pPr marL="457200" lvl="0" indent="-317500" rtl="0">
              <a:lnSpc>
                <a:spcPct val="110000"/>
              </a:lnSpc>
              <a:spcBef>
                <a:spcPts val="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1pPr>
            <a:lvl2pPr marL="914400" lvl="1"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2pPr>
            <a:lvl3pPr marL="1371600" lvl="2"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3pPr>
            <a:lvl4pPr marL="1828800" lvl="3"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4pPr>
            <a:lvl5pPr marL="2286000" lvl="4"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5pPr>
            <a:lvl6pPr marL="2743200" lvl="5"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6pPr>
            <a:lvl7pPr marL="3200400" lvl="6"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7pPr>
            <a:lvl8pPr marL="3657600" lvl="7"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8pPr>
            <a:lvl9pPr marL="4114800" lvl="8" indent="-317500" rtl="0">
              <a:lnSpc>
                <a:spcPct val="110000"/>
              </a:lnSpc>
              <a:spcBef>
                <a:spcPts val="1000"/>
              </a:spcBef>
              <a:spcAft>
                <a:spcPts val="1000"/>
              </a:spcAft>
              <a:buClr>
                <a:schemeClr val="dk1"/>
              </a:buClr>
              <a:buSzPts val="1400"/>
              <a:buFont typeface="Proxima Nova"/>
              <a:buChar char="■"/>
              <a:defRPr>
                <a:solidFill>
                  <a:schemeClr val="dk1"/>
                </a:solidFill>
                <a:latin typeface="Proxima Nova"/>
                <a:ea typeface="Proxima Nova"/>
                <a:cs typeface="Proxima Nova"/>
                <a:sym typeface="Proxima Nova"/>
              </a:defRPr>
            </a:lvl9pPr>
          </a:lstStyle>
          <a:p>
            <a:endParaRPr/>
          </a:p>
        </p:txBody>
      </p:sp>
      <p:sp>
        <p:nvSpPr>
          <p:cNvPr id="219" name="Google Shape;219;p20"/>
          <p:cNvSpPr txBox="1">
            <a:spLocks noGrp="1"/>
          </p:cNvSpPr>
          <p:nvPr>
            <p:ph type="body" idx="2"/>
          </p:nvPr>
        </p:nvSpPr>
        <p:spPr>
          <a:xfrm>
            <a:off x="6222125" y="900400"/>
            <a:ext cx="2729400" cy="3769500"/>
          </a:xfrm>
          <a:prstGeom prst="rect">
            <a:avLst/>
          </a:prstGeom>
          <a:noFill/>
          <a:ln>
            <a:noFill/>
          </a:ln>
        </p:spPr>
        <p:txBody>
          <a:bodyPr spcFirstLastPara="1" wrap="square" lIns="91425" tIns="91425" rIns="91425" bIns="91425" anchor="t" anchorCtr="0"/>
          <a:lstStyle>
            <a:lvl1pPr marL="457200" lvl="0" indent="-311150" rtl="0">
              <a:lnSpc>
                <a:spcPct val="110000"/>
              </a:lnSpc>
              <a:spcBef>
                <a:spcPts val="0"/>
              </a:spcBef>
              <a:spcAft>
                <a:spcPts val="0"/>
              </a:spcAft>
              <a:buClr>
                <a:schemeClr val="lt2"/>
              </a:buClr>
              <a:buSzPts val="1300"/>
              <a:buFont typeface="Proxima Nova"/>
              <a:buChar char="●"/>
              <a:defRPr sz="1300" b="1">
                <a:solidFill>
                  <a:schemeClr val="lt2"/>
                </a:solidFill>
                <a:latin typeface="Proxima Nova"/>
                <a:ea typeface="Proxima Nova"/>
                <a:cs typeface="Proxima Nova"/>
                <a:sym typeface="Proxima Nova"/>
              </a:defRPr>
            </a:lvl1pPr>
            <a:lvl2pPr marL="914400" lvl="1" indent="-311150" rtl="0">
              <a:lnSpc>
                <a:spcPct val="110000"/>
              </a:lnSpc>
              <a:spcBef>
                <a:spcPts val="2000"/>
              </a:spcBef>
              <a:spcAft>
                <a:spcPts val="0"/>
              </a:spcAft>
              <a:buClr>
                <a:schemeClr val="lt2"/>
              </a:buClr>
              <a:buSzPts val="1300"/>
              <a:buFont typeface="Proxima Nova"/>
              <a:buChar char="○"/>
              <a:defRPr sz="1300" b="1">
                <a:solidFill>
                  <a:schemeClr val="lt2"/>
                </a:solidFill>
                <a:latin typeface="Proxima Nova"/>
                <a:ea typeface="Proxima Nova"/>
                <a:cs typeface="Proxima Nova"/>
                <a:sym typeface="Proxima Nova"/>
              </a:defRPr>
            </a:lvl2pPr>
            <a:lvl3pPr marL="1371600" lvl="2" indent="-311150" rtl="0">
              <a:lnSpc>
                <a:spcPct val="110000"/>
              </a:lnSpc>
              <a:spcBef>
                <a:spcPts val="2000"/>
              </a:spcBef>
              <a:spcAft>
                <a:spcPts val="0"/>
              </a:spcAft>
              <a:buClr>
                <a:schemeClr val="lt2"/>
              </a:buClr>
              <a:buSzPts val="1300"/>
              <a:buFont typeface="Proxima Nova"/>
              <a:buChar char="■"/>
              <a:defRPr sz="1300" b="1">
                <a:solidFill>
                  <a:schemeClr val="lt2"/>
                </a:solidFill>
                <a:latin typeface="Proxima Nova"/>
                <a:ea typeface="Proxima Nova"/>
                <a:cs typeface="Proxima Nova"/>
                <a:sym typeface="Proxima Nova"/>
              </a:defRPr>
            </a:lvl3pPr>
            <a:lvl4pPr marL="1828800" lvl="3" indent="-311150" rtl="0">
              <a:lnSpc>
                <a:spcPct val="110000"/>
              </a:lnSpc>
              <a:spcBef>
                <a:spcPts val="2000"/>
              </a:spcBef>
              <a:spcAft>
                <a:spcPts val="0"/>
              </a:spcAft>
              <a:buClr>
                <a:schemeClr val="lt2"/>
              </a:buClr>
              <a:buSzPts val="1300"/>
              <a:buFont typeface="Proxima Nova"/>
              <a:buChar char="●"/>
              <a:defRPr sz="1300" b="1">
                <a:solidFill>
                  <a:schemeClr val="lt2"/>
                </a:solidFill>
                <a:latin typeface="Proxima Nova"/>
                <a:ea typeface="Proxima Nova"/>
                <a:cs typeface="Proxima Nova"/>
                <a:sym typeface="Proxima Nova"/>
              </a:defRPr>
            </a:lvl4pPr>
            <a:lvl5pPr marL="2286000" lvl="4" indent="-311150" rtl="0">
              <a:lnSpc>
                <a:spcPct val="110000"/>
              </a:lnSpc>
              <a:spcBef>
                <a:spcPts val="2000"/>
              </a:spcBef>
              <a:spcAft>
                <a:spcPts val="0"/>
              </a:spcAft>
              <a:buClr>
                <a:schemeClr val="lt2"/>
              </a:buClr>
              <a:buSzPts val="1300"/>
              <a:buFont typeface="Proxima Nova"/>
              <a:buChar char="○"/>
              <a:defRPr sz="1300" b="1">
                <a:solidFill>
                  <a:schemeClr val="lt2"/>
                </a:solidFill>
                <a:latin typeface="Proxima Nova"/>
                <a:ea typeface="Proxima Nova"/>
                <a:cs typeface="Proxima Nova"/>
                <a:sym typeface="Proxima Nova"/>
              </a:defRPr>
            </a:lvl5pPr>
            <a:lvl6pPr marL="2743200" lvl="5" indent="-311150" rtl="0">
              <a:lnSpc>
                <a:spcPct val="110000"/>
              </a:lnSpc>
              <a:spcBef>
                <a:spcPts val="2000"/>
              </a:spcBef>
              <a:spcAft>
                <a:spcPts val="0"/>
              </a:spcAft>
              <a:buClr>
                <a:schemeClr val="lt2"/>
              </a:buClr>
              <a:buSzPts val="1300"/>
              <a:buFont typeface="Proxima Nova"/>
              <a:buChar char="■"/>
              <a:defRPr sz="1300" b="1">
                <a:solidFill>
                  <a:schemeClr val="lt2"/>
                </a:solidFill>
                <a:latin typeface="Proxima Nova"/>
                <a:ea typeface="Proxima Nova"/>
                <a:cs typeface="Proxima Nova"/>
                <a:sym typeface="Proxima Nova"/>
              </a:defRPr>
            </a:lvl6pPr>
            <a:lvl7pPr marL="3200400" lvl="6" indent="-311150" rtl="0">
              <a:lnSpc>
                <a:spcPct val="110000"/>
              </a:lnSpc>
              <a:spcBef>
                <a:spcPts val="2000"/>
              </a:spcBef>
              <a:spcAft>
                <a:spcPts val="0"/>
              </a:spcAft>
              <a:buClr>
                <a:schemeClr val="lt2"/>
              </a:buClr>
              <a:buSzPts val="1300"/>
              <a:buFont typeface="Proxima Nova"/>
              <a:buChar char="●"/>
              <a:defRPr sz="1300" b="1">
                <a:solidFill>
                  <a:schemeClr val="lt2"/>
                </a:solidFill>
                <a:latin typeface="Proxima Nova"/>
                <a:ea typeface="Proxima Nova"/>
                <a:cs typeface="Proxima Nova"/>
                <a:sym typeface="Proxima Nova"/>
              </a:defRPr>
            </a:lvl7pPr>
            <a:lvl8pPr marL="3657600" lvl="7" indent="-311150" rtl="0">
              <a:lnSpc>
                <a:spcPct val="110000"/>
              </a:lnSpc>
              <a:spcBef>
                <a:spcPts val="2000"/>
              </a:spcBef>
              <a:spcAft>
                <a:spcPts val="0"/>
              </a:spcAft>
              <a:buClr>
                <a:schemeClr val="lt2"/>
              </a:buClr>
              <a:buSzPts val="1300"/>
              <a:buFont typeface="Proxima Nova"/>
              <a:buChar char="○"/>
              <a:defRPr sz="1300" b="1">
                <a:solidFill>
                  <a:schemeClr val="lt2"/>
                </a:solidFill>
                <a:latin typeface="Proxima Nova"/>
                <a:ea typeface="Proxima Nova"/>
                <a:cs typeface="Proxima Nova"/>
                <a:sym typeface="Proxima Nova"/>
              </a:defRPr>
            </a:lvl8pPr>
            <a:lvl9pPr marL="4114800" lvl="8" indent="-311150" rtl="0">
              <a:lnSpc>
                <a:spcPct val="110000"/>
              </a:lnSpc>
              <a:spcBef>
                <a:spcPts val="2000"/>
              </a:spcBef>
              <a:spcAft>
                <a:spcPts val="2000"/>
              </a:spcAft>
              <a:buClr>
                <a:schemeClr val="lt2"/>
              </a:buClr>
              <a:buSzPts val="1300"/>
              <a:buFont typeface="Proxima Nova"/>
              <a:buChar char="■"/>
              <a:defRPr sz="1300" b="1">
                <a:solidFill>
                  <a:schemeClr val="lt2"/>
                </a:solidFill>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540610252"/>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matchingName="3 – Standard 1 1">
  <p:cSld name="3 – Standard 1 1">
    <p:spTree>
      <p:nvGrpSpPr>
        <p:cNvPr id="1" name="Shape 220"/>
        <p:cNvGrpSpPr/>
        <p:nvPr/>
      </p:nvGrpSpPr>
      <p:grpSpPr>
        <a:xfrm>
          <a:off x="0" y="0"/>
          <a:ext cx="0" cy="0"/>
          <a:chOff x="0" y="0"/>
          <a:chExt cx="0" cy="0"/>
        </a:xfrm>
      </p:grpSpPr>
      <p:sp>
        <p:nvSpPr>
          <p:cNvPr id="221" name="Google Shape;221;p21"/>
          <p:cNvSpPr txBox="1">
            <a:spLocks noGrp="1"/>
          </p:cNvSpPr>
          <p:nvPr>
            <p:ph type="title"/>
          </p:nvPr>
        </p:nvSpPr>
        <p:spPr>
          <a:xfrm>
            <a:off x="192475" y="151275"/>
            <a:ext cx="8663100" cy="3939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dk1"/>
              </a:buClr>
              <a:buSzPts val="2500"/>
              <a:buFont typeface="Proxima Nova"/>
              <a:buNone/>
              <a:defRPr sz="2500" b="1" i="0" u="none" strike="noStrike" cap="none">
                <a:solidFill>
                  <a:schemeClr val="dk1"/>
                </a:solidFill>
                <a:latin typeface="Proxima Nova"/>
                <a:ea typeface="Proxima Nova"/>
                <a:cs typeface="Proxima Nova"/>
                <a:sym typeface="Proxima Nova"/>
              </a:defRPr>
            </a:lvl1pPr>
            <a:lvl2pPr lvl="1" indent="0" rtl="0">
              <a:spcBef>
                <a:spcPts val="0"/>
              </a:spcBef>
              <a:spcAft>
                <a:spcPts val="0"/>
              </a:spcAft>
              <a:buSzPts val="1800"/>
              <a:buFont typeface="Arial"/>
              <a:buNone/>
              <a:defRPr sz="1800"/>
            </a:lvl2pPr>
            <a:lvl3pPr lvl="2" indent="0" rtl="0">
              <a:spcBef>
                <a:spcPts val="0"/>
              </a:spcBef>
              <a:spcAft>
                <a:spcPts val="0"/>
              </a:spcAft>
              <a:buSzPts val="1800"/>
              <a:buFont typeface="Arial"/>
              <a:buNone/>
              <a:defRPr sz="1800"/>
            </a:lvl3pPr>
            <a:lvl4pPr lvl="3" indent="0" rtl="0">
              <a:spcBef>
                <a:spcPts val="0"/>
              </a:spcBef>
              <a:spcAft>
                <a:spcPts val="0"/>
              </a:spcAft>
              <a:buSzPts val="1800"/>
              <a:buFont typeface="Arial"/>
              <a:buNone/>
              <a:defRPr sz="1800"/>
            </a:lvl4pPr>
            <a:lvl5pPr lvl="4" indent="0" rtl="0">
              <a:spcBef>
                <a:spcPts val="0"/>
              </a:spcBef>
              <a:spcAft>
                <a:spcPts val="0"/>
              </a:spcAft>
              <a:buSzPts val="1800"/>
              <a:buFont typeface="Arial"/>
              <a:buNone/>
              <a:defRPr sz="1800"/>
            </a:lvl5pPr>
            <a:lvl6pPr lvl="5" indent="0" rtl="0">
              <a:spcBef>
                <a:spcPts val="0"/>
              </a:spcBef>
              <a:spcAft>
                <a:spcPts val="0"/>
              </a:spcAft>
              <a:buSzPts val="1800"/>
              <a:buFont typeface="Arial"/>
              <a:buNone/>
              <a:defRPr sz="1800"/>
            </a:lvl6pPr>
            <a:lvl7pPr lvl="6" indent="0" rtl="0">
              <a:spcBef>
                <a:spcPts val="0"/>
              </a:spcBef>
              <a:spcAft>
                <a:spcPts val="0"/>
              </a:spcAft>
              <a:buSzPts val="1800"/>
              <a:buFont typeface="Arial"/>
              <a:buNone/>
              <a:defRPr sz="1800"/>
            </a:lvl7pPr>
            <a:lvl8pPr lvl="7" indent="0" rtl="0">
              <a:spcBef>
                <a:spcPts val="0"/>
              </a:spcBef>
              <a:spcAft>
                <a:spcPts val="0"/>
              </a:spcAft>
              <a:buSzPts val="1800"/>
              <a:buFont typeface="Arial"/>
              <a:buNone/>
              <a:defRPr sz="1800"/>
            </a:lvl8pPr>
            <a:lvl9pPr lvl="8" indent="0" rtl="0">
              <a:spcBef>
                <a:spcPts val="0"/>
              </a:spcBef>
              <a:spcAft>
                <a:spcPts val="0"/>
              </a:spcAft>
              <a:buSzPts val="1800"/>
              <a:buFont typeface="Arial"/>
              <a:buNone/>
              <a:defRPr sz="1800"/>
            </a:lvl9pPr>
          </a:lstStyle>
          <a:p>
            <a:endParaRPr/>
          </a:p>
        </p:txBody>
      </p:sp>
      <p:grpSp>
        <p:nvGrpSpPr>
          <p:cNvPr id="222" name="Google Shape;222;p21"/>
          <p:cNvGrpSpPr/>
          <p:nvPr/>
        </p:nvGrpSpPr>
        <p:grpSpPr>
          <a:xfrm>
            <a:off x="287525" y="4854557"/>
            <a:ext cx="634918" cy="148733"/>
            <a:chOff x="1841475" y="2392725"/>
            <a:chExt cx="3928950" cy="920375"/>
          </a:xfrm>
        </p:grpSpPr>
        <p:sp>
          <p:nvSpPr>
            <p:cNvPr id="223" name="Google Shape;223;p21"/>
            <p:cNvSpPr/>
            <p:nvPr/>
          </p:nvSpPr>
          <p:spPr>
            <a:xfrm>
              <a:off x="2574175" y="2392725"/>
              <a:ext cx="139800" cy="905100"/>
            </a:xfrm>
            <a:custGeom>
              <a:avLst/>
              <a:gdLst/>
              <a:ahLst/>
              <a:cxnLst/>
              <a:rect l="0" t="0" r="0" b="0"/>
              <a:pathLst>
                <a:path w="120000" h="120000" extrusionOk="0">
                  <a:moveTo>
                    <a:pt x="21" y="0"/>
                  </a:moveTo>
                  <a:lnTo>
                    <a:pt x="21" y="17933"/>
                  </a:lnTo>
                  <a:lnTo>
                    <a:pt x="119506" y="17933"/>
                  </a:lnTo>
                  <a:lnTo>
                    <a:pt x="119506" y="0"/>
                  </a:lnTo>
                  <a:close/>
                  <a:moveTo>
                    <a:pt x="21" y="31097"/>
                  </a:moveTo>
                  <a:lnTo>
                    <a:pt x="21" y="119996"/>
                  </a:lnTo>
                  <a:lnTo>
                    <a:pt x="120000" y="119996"/>
                  </a:lnTo>
                  <a:lnTo>
                    <a:pt x="120000" y="31097"/>
                  </a:ln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4" name="Google Shape;224;p21"/>
            <p:cNvSpPr/>
            <p:nvPr/>
          </p:nvSpPr>
          <p:spPr>
            <a:xfrm>
              <a:off x="2816875" y="2626700"/>
              <a:ext cx="703800" cy="686400"/>
            </a:xfrm>
            <a:custGeom>
              <a:avLst/>
              <a:gdLst/>
              <a:ahLst/>
              <a:cxnLst/>
              <a:rect l="0" t="0" r="0" b="0"/>
              <a:pathLst>
                <a:path w="120000" h="120000" extrusionOk="0">
                  <a:moveTo>
                    <a:pt x="0" y="0"/>
                  </a:moveTo>
                  <a:lnTo>
                    <a:pt x="0" y="17262"/>
                  </a:lnTo>
                  <a:lnTo>
                    <a:pt x="11088" y="17262"/>
                  </a:lnTo>
                  <a:lnTo>
                    <a:pt x="38713" y="101417"/>
                  </a:lnTo>
                  <a:cubicBezTo>
                    <a:pt x="43070" y="114312"/>
                    <a:pt x="50395" y="119995"/>
                    <a:pt x="62673" y="119995"/>
                  </a:cubicBezTo>
                  <a:cubicBezTo>
                    <a:pt x="70892" y="119995"/>
                    <a:pt x="81089" y="117967"/>
                    <a:pt x="86832" y="101417"/>
                  </a:cubicBezTo>
                  <a:lnTo>
                    <a:pt x="120000" y="0"/>
                  </a:lnTo>
                  <a:lnTo>
                    <a:pt x="97128" y="0"/>
                  </a:lnTo>
                  <a:lnTo>
                    <a:pt x="68117" y="94108"/>
                  </a:lnTo>
                  <a:cubicBezTo>
                    <a:pt x="67029" y="98169"/>
                    <a:pt x="66237" y="100604"/>
                    <a:pt x="62673" y="100604"/>
                  </a:cubicBezTo>
                  <a:cubicBezTo>
                    <a:pt x="59207" y="100604"/>
                    <a:pt x="58418" y="98169"/>
                    <a:pt x="57228" y="94108"/>
                  </a:cubicBezTo>
                  <a:lnTo>
                    <a:pt x="28614" y="0"/>
                  </a:ln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5" name="Google Shape;225;p21"/>
            <p:cNvSpPr/>
            <p:nvPr/>
          </p:nvSpPr>
          <p:spPr>
            <a:xfrm>
              <a:off x="3557125" y="2626700"/>
              <a:ext cx="615000" cy="685800"/>
            </a:xfrm>
            <a:custGeom>
              <a:avLst/>
              <a:gdLst/>
              <a:ahLst/>
              <a:cxnLst/>
              <a:rect l="0" t="0" r="0" b="0"/>
              <a:pathLst>
                <a:path w="120000" h="120000" extrusionOk="0">
                  <a:moveTo>
                    <a:pt x="60058" y="19407"/>
                  </a:moveTo>
                  <a:cubicBezTo>
                    <a:pt x="81359" y="19407"/>
                    <a:pt x="94390" y="33736"/>
                    <a:pt x="94390" y="50908"/>
                  </a:cubicBezTo>
                  <a:lnTo>
                    <a:pt x="94390" y="69297"/>
                  </a:lnTo>
                  <a:cubicBezTo>
                    <a:pt x="94390" y="86469"/>
                    <a:pt x="81247" y="100797"/>
                    <a:pt x="60058" y="100797"/>
                  </a:cubicBezTo>
                  <a:cubicBezTo>
                    <a:pt x="38303" y="100797"/>
                    <a:pt x="25838" y="86469"/>
                    <a:pt x="25950" y="69297"/>
                  </a:cubicBezTo>
                  <a:lnTo>
                    <a:pt x="25950" y="50908"/>
                  </a:lnTo>
                  <a:cubicBezTo>
                    <a:pt x="25950" y="33736"/>
                    <a:pt x="37737" y="19407"/>
                    <a:pt x="60058" y="19407"/>
                  </a:cubicBezTo>
                  <a:close/>
                  <a:moveTo>
                    <a:pt x="60058" y="0"/>
                  </a:moveTo>
                  <a:cubicBezTo>
                    <a:pt x="24818" y="0"/>
                    <a:pt x="4" y="20934"/>
                    <a:pt x="229" y="50803"/>
                  </a:cubicBezTo>
                  <a:lnTo>
                    <a:pt x="229" y="69196"/>
                  </a:lnTo>
                  <a:cubicBezTo>
                    <a:pt x="229" y="99069"/>
                    <a:pt x="24818" y="120000"/>
                    <a:pt x="60058" y="120000"/>
                  </a:cubicBezTo>
                  <a:cubicBezTo>
                    <a:pt x="95410" y="120000"/>
                    <a:pt x="119995" y="99069"/>
                    <a:pt x="119995" y="69196"/>
                  </a:cubicBezTo>
                  <a:lnTo>
                    <a:pt x="119995" y="50803"/>
                  </a:lnTo>
                  <a:cubicBezTo>
                    <a:pt x="119995" y="20934"/>
                    <a:pt x="95410" y="0"/>
                    <a:pt x="60058" y="0"/>
                  </a:cubicBez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6" name="Google Shape;226;p21"/>
            <p:cNvSpPr/>
            <p:nvPr/>
          </p:nvSpPr>
          <p:spPr>
            <a:xfrm>
              <a:off x="4732275" y="2617400"/>
              <a:ext cx="582300" cy="679800"/>
            </a:xfrm>
            <a:custGeom>
              <a:avLst/>
              <a:gdLst/>
              <a:ahLst/>
              <a:cxnLst/>
              <a:rect l="0" t="0" r="0" b="0"/>
              <a:pathLst>
                <a:path w="120000" h="120000" extrusionOk="0">
                  <a:moveTo>
                    <a:pt x="61375" y="4"/>
                  </a:moveTo>
                  <a:cubicBezTo>
                    <a:pt x="23449" y="4"/>
                    <a:pt x="0" y="20499"/>
                    <a:pt x="0" y="53392"/>
                  </a:cubicBezTo>
                  <a:lnTo>
                    <a:pt x="0" y="66302"/>
                  </a:lnTo>
                  <a:cubicBezTo>
                    <a:pt x="0" y="99196"/>
                    <a:pt x="23449" y="119995"/>
                    <a:pt x="61375" y="119995"/>
                  </a:cubicBezTo>
                  <a:cubicBezTo>
                    <a:pt x="62215" y="119995"/>
                    <a:pt x="68912" y="119995"/>
                    <a:pt x="71905" y="119691"/>
                  </a:cubicBezTo>
                  <a:lnTo>
                    <a:pt x="71905" y="99911"/>
                  </a:lnTo>
                  <a:cubicBezTo>
                    <a:pt x="70710" y="99911"/>
                    <a:pt x="62096" y="100118"/>
                    <a:pt x="61375" y="100118"/>
                  </a:cubicBezTo>
                  <a:cubicBezTo>
                    <a:pt x="40676" y="100118"/>
                    <a:pt x="26921" y="86590"/>
                    <a:pt x="26921" y="66302"/>
                  </a:cubicBezTo>
                  <a:lnTo>
                    <a:pt x="26921" y="53392"/>
                  </a:lnTo>
                  <a:cubicBezTo>
                    <a:pt x="26921" y="33100"/>
                    <a:pt x="40800" y="19577"/>
                    <a:pt x="61375" y="19577"/>
                  </a:cubicBezTo>
                  <a:cubicBezTo>
                    <a:pt x="70586" y="19577"/>
                    <a:pt x="84706" y="20190"/>
                    <a:pt x="89611" y="21112"/>
                  </a:cubicBezTo>
                  <a:lnTo>
                    <a:pt x="91048" y="21315"/>
                  </a:lnTo>
                  <a:lnTo>
                    <a:pt x="91048" y="119995"/>
                  </a:lnTo>
                  <a:lnTo>
                    <a:pt x="119881" y="119995"/>
                  </a:lnTo>
                  <a:lnTo>
                    <a:pt x="119881" y="9428"/>
                  </a:lnTo>
                  <a:cubicBezTo>
                    <a:pt x="120000" y="7381"/>
                    <a:pt x="120000" y="6662"/>
                    <a:pt x="114735" y="5435"/>
                  </a:cubicBezTo>
                  <a:cubicBezTo>
                    <a:pt x="100377" y="2259"/>
                    <a:pt x="77886" y="4"/>
                    <a:pt x="61375" y="4"/>
                  </a:cubicBez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7" name="Google Shape;227;p21"/>
            <p:cNvSpPr/>
            <p:nvPr/>
          </p:nvSpPr>
          <p:spPr>
            <a:xfrm>
              <a:off x="5448725" y="2392725"/>
              <a:ext cx="139800" cy="905100"/>
            </a:xfrm>
            <a:custGeom>
              <a:avLst/>
              <a:gdLst/>
              <a:ahLst/>
              <a:cxnLst/>
              <a:rect l="0" t="0" r="0" b="0"/>
              <a:pathLst>
                <a:path w="120000" h="120000" extrusionOk="0">
                  <a:moveTo>
                    <a:pt x="21" y="0"/>
                  </a:moveTo>
                  <a:lnTo>
                    <a:pt x="21" y="119996"/>
                  </a:lnTo>
                  <a:lnTo>
                    <a:pt x="120000" y="119996"/>
                  </a:lnTo>
                  <a:lnTo>
                    <a:pt x="120000" y="0"/>
                  </a:ln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8" name="Google Shape;228;p21"/>
            <p:cNvSpPr/>
            <p:nvPr/>
          </p:nvSpPr>
          <p:spPr>
            <a:xfrm>
              <a:off x="1841475" y="2392725"/>
              <a:ext cx="617700" cy="904500"/>
            </a:xfrm>
            <a:custGeom>
              <a:avLst/>
              <a:gdLst/>
              <a:ahLst/>
              <a:cxnLst/>
              <a:rect l="0" t="0" r="0" b="0"/>
              <a:pathLst>
                <a:path w="120000" h="120000" extrusionOk="0">
                  <a:moveTo>
                    <a:pt x="0" y="0"/>
                  </a:moveTo>
                  <a:lnTo>
                    <a:pt x="0" y="119996"/>
                  </a:lnTo>
                  <a:lnTo>
                    <a:pt x="28194" y="119996"/>
                  </a:lnTo>
                  <a:lnTo>
                    <a:pt x="28194" y="16714"/>
                  </a:lnTo>
                  <a:lnTo>
                    <a:pt x="44773" y="16714"/>
                  </a:lnTo>
                  <a:cubicBezTo>
                    <a:pt x="48270" y="16714"/>
                    <a:pt x="51203" y="16790"/>
                    <a:pt x="54359" y="16867"/>
                  </a:cubicBezTo>
                  <a:cubicBezTo>
                    <a:pt x="78834" y="17175"/>
                    <a:pt x="90785" y="23798"/>
                    <a:pt x="90785" y="36815"/>
                  </a:cubicBezTo>
                  <a:lnTo>
                    <a:pt x="90785" y="38281"/>
                  </a:lnTo>
                  <a:cubicBezTo>
                    <a:pt x="90785" y="50292"/>
                    <a:pt x="81087" y="58305"/>
                    <a:pt x="54471" y="58305"/>
                  </a:cubicBezTo>
                  <a:lnTo>
                    <a:pt x="46580" y="58305"/>
                  </a:lnTo>
                  <a:lnTo>
                    <a:pt x="46580" y="74479"/>
                  </a:lnTo>
                  <a:cubicBezTo>
                    <a:pt x="49396" y="74555"/>
                    <a:pt x="51878" y="74631"/>
                    <a:pt x="54582" y="74631"/>
                  </a:cubicBezTo>
                  <a:cubicBezTo>
                    <a:pt x="92931" y="74631"/>
                    <a:pt x="119995" y="64311"/>
                    <a:pt x="119995" y="38509"/>
                  </a:cubicBezTo>
                  <a:lnTo>
                    <a:pt x="119995" y="36971"/>
                  </a:lnTo>
                  <a:cubicBezTo>
                    <a:pt x="119883" y="10012"/>
                    <a:pt x="90450" y="0"/>
                    <a:pt x="47706" y="0"/>
                  </a:cubicBez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9" name="Google Shape;229;p21"/>
            <p:cNvSpPr/>
            <p:nvPr/>
          </p:nvSpPr>
          <p:spPr>
            <a:xfrm>
              <a:off x="4278825" y="2482125"/>
              <a:ext cx="369300" cy="813900"/>
            </a:xfrm>
            <a:custGeom>
              <a:avLst/>
              <a:gdLst/>
              <a:ahLst/>
              <a:cxnLst/>
              <a:rect l="0" t="0" r="0" b="0"/>
              <a:pathLst>
                <a:path w="120000" h="120000" extrusionOk="0">
                  <a:moveTo>
                    <a:pt x="46038" y="3"/>
                  </a:moveTo>
                  <a:lnTo>
                    <a:pt x="0" y="2741"/>
                  </a:lnTo>
                  <a:lnTo>
                    <a:pt x="0" y="94751"/>
                  </a:lnTo>
                  <a:cubicBezTo>
                    <a:pt x="0" y="112209"/>
                    <a:pt x="19058" y="120000"/>
                    <a:pt x="61888" y="120000"/>
                  </a:cubicBezTo>
                  <a:lnTo>
                    <a:pt x="120000" y="120000"/>
                  </a:lnTo>
                  <a:lnTo>
                    <a:pt x="120000" y="104079"/>
                  </a:lnTo>
                  <a:lnTo>
                    <a:pt x="77170" y="104079"/>
                  </a:lnTo>
                  <a:cubicBezTo>
                    <a:pt x="58679" y="104079"/>
                    <a:pt x="46038" y="103736"/>
                    <a:pt x="46038" y="94751"/>
                  </a:cubicBezTo>
                  <a:lnTo>
                    <a:pt x="46038" y="37233"/>
                  </a:lnTo>
                  <a:lnTo>
                    <a:pt x="120000" y="37233"/>
                  </a:lnTo>
                  <a:lnTo>
                    <a:pt x="120000" y="21312"/>
                  </a:lnTo>
                  <a:lnTo>
                    <a:pt x="46038" y="21312"/>
                  </a:lnTo>
                  <a:lnTo>
                    <a:pt x="46038" y="3"/>
                  </a:ln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0" name="Google Shape;230;p21"/>
            <p:cNvSpPr/>
            <p:nvPr/>
          </p:nvSpPr>
          <p:spPr>
            <a:xfrm>
              <a:off x="5652525" y="3180600"/>
              <a:ext cx="117900" cy="117300"/>
            </a:xfrm>
            <a:custGeom>
              <a:avLst/>
              <a:gdLst/>
              <a:ahLst/>
              <a:cxnLst/>
              <a:rect l="0" t="0" r="0" b="0"/>
              <a:pathLst>
                <a:path w="120000" h="120000" extrusionOk="0">
                  <a:moveTo>
                    <a:pt x="56755" y="32659"/>
                  </a:moveTo>
                  <a:cubicBezTo>
                    <a:pt x="69760" y="32659"/>
                    <a:pt x="75664" y="37416"/>
                    <a:pt x="75664" y="46342"/>
                  </a:cubicBezTo>
                  <a:cubicBezTo>
                    <a:pt x="75664" y="55242"/>
                    <a:pt x="69760" y="60588"/>
                    <a:pt x="58511" y="60588"/>
                  </a:cubicBezTo>
                  <a:lnTo>
                    <a:pt x="46116" y="60588"/>
                  </a:lnTo>
                  <a:lnTo>
                    <a:pt x="46116" y="32659"/>
                  </a:lnTo>
                  <a:close/>
                  <a:moveTo>
                    <a:pt x="40212" y="26726"/>
                  </a:moveTo>
                  <a:lnTo>
                    <a:pt x="40212" y="90869"/>
                  </a:lnTo>
                  <a:lnTo>
                    <a:pt x="47287" y="90869"/>
                  </a:lnTo>
                  <a:lnTo>
                    <a:pt x="47287" y="66521"/>
                  </a:lnTo>
                  <a:lnTo>
                    <a:pt x="62659" y="65933"/>
                  </a:lnTo>
                  <a:lnTo>
                    <a:pt x="78617" y="90869"/>
                  </a:lnTo>
                  <a:lnTo>
                    <a:pt x="86303" y="90869"/>
                  </a:lnTo>
                  <a:lnTo>
                    <a:pt x="69760" y="64143"/>
                  </a:lnTo>
                  <a:cubicBezTo>
                    <a:pt x="76835" y="61176"/>
                    <a:pt x="82765" y="55242"/>
                    <a:pt x="82765" y="45728"/>
                  </a:cubicBezTo>
                  <a:cubicBezTo>
                    <a:pt x="82765" y="33861"/>
                    <a:pt x="74494" y="26726"/>
                    <a:pt x="58511" y="26726"/>
                  </a:cubicBezTo>
                  <a:close/>
                  <a:moveTo>
                    <a:pt x="59707" y="7723"/>
                  </a:moveTo>
                  <a:cubicBezTo>
                    <a:pt x="88084" y="7723"/>
                    <a:pt x="110532" y="31483"/>
                    <a:pt x="110532" y="59411"/>
                  </a:cubicBezTo>
                  <a:cubicBezTo>
                    <a:pt x="110532" y="87314"/>
                    <a:pt x="88084" y="110485"/>
                    <a:pt x="59707" y="110485"/>
                  </a:cubicBezTo>
                  <a:cubicBezTo>
                    <a:pt x="31915" y="110485"/>
                    <a:pt x="8882" y="87314"/>
                    <a:pt x="8882" y="59411"/>
                  </a:cubicBezTo>
                  <a:cubicBezTo>
                    <a:pt x="8882" y="30895"/>
                    <a:pt x="31915" y="7723"/>
                    <a:pt x="59707" y="7723"/>
                  </a:cubicBezTo>
                  <a:close/>
                  <a:moveTo>
                    <a:pt x="59707" y="0"/>
                  </a:moveTo>
                  <a:cubicBezTo>
                    <a:pt x="26595" y="0"/>
                    <a:pt x="0" y="26726"/>
                    <a:pt x="0" y="60000"/>
                  </a:cubicBezTo>
                  <a:cubicBezTo>
                    <a:pt x="0" y="92659"/>
                    <a:pt x="26595" y="119974"/>
                    <a:pt x="59707" y="119974"/>
                  </a:cubicBezTo>
                  <a:cubicBezTo>
                    <a:pt x="93404" y="119974"/>
                    <a:pt x="120000" y="92659"/>
                    <a:pt x="120000" y="60000"/>
                  </a:cubicBezTo>
                  <a:cubicBezTo>
                    <a:pt x="120000" y="26726"/>
                    <a:pt x="93404" y="0"/>
                    <a:pt x="59707" y="0"/>
                  </a:cubicBez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31" name="Google Shape;231;p21"/>
          <p:cNvSpPr txBox="1">
            <a:spLocks noGrp="1"/>
          </p:cNvSpPr>
          <p:nvPr>
            <p:ph type="body" idx="1"/>
          </p:nvPr>
        </p:nvSpPr>
        <p:spPr>
          <a:xfrm>
            <a:off x="915400" y="900400"/>
            <a:ext cx="7333200" cy="3769500"/>
          </a:xfrm>
          <a:prstGeom prst="rect">
            <a:avLst/>
          </a:prstGeom>
          <a:noFill/>
          <a:ln>
            <a:noFill/>
          </a:ln>
        </p:spPr>
        <p:txBody>
          <a:bodyPr spcFirstLastPara="1" wrap="square" lIns="91425" tIns="91425" rIns="91425" bIns="91425" anchor="t" anchorCtr="0"/>
          <a:lstStyle>
            <a:lvl1pPr marL="457200" marR="0" lvl="0" indent="-317500" algn="l" rtl="0">
              <a:lnSpc>
                <a:spcPct val="110000"/>
              </a:lnSpc>
              <a:spcBef>
                <a:spcPts val="0"/>
              </a:spcBef>
              <a:spcAft>
                <a:spcPts val="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1pPr>
            <a:lvl2pPr marL="914400" marR="0" lvl="1" indent="-317500" algn="l" rtl="0">
              <a:lnSpc>
                <a:spcPct val="110000"/>
              </a:lnSpc>
              <a:spcBef>
                <a:spcPts val="1000"/>
              </a:spcBef>
              <a:spcAft>
                <a:spcPts val="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2pPr>
            <a:lvl3pPr marL="1371600" marR="0" lvl="2" indent="-317500" algn="l" rtl="0">
              <a:lnSpc>
                <a:spcPct val="110000"/>
              </a:lnSpc>
              <a:spcBef>
                <a:spcPts val="1000"/>
              </a:spcBef>
              <a:spcAft>
                <a:spcPts val="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3pPr>
            <a:lvl4pPr marL="1828800" marR="0" lvl="3" indent="-317500" algn="l" rtl="0">
              <a:lnSpc>
                <a:spcPct val="110000"/>
              </a:lnSpc>
              <a:spcBef>
                <a:spcPts val="1000"/>
              </a:spcBef>
              <a:spcAft>
                <a:spcPts val="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4pPr>
            <a:lvl5pPr marL="2286000" marR="0" lvl="4" indent="-317500" algn="l" rtl="0">
              <a:lnSpc>
                <a:spcPct val="110000"/>
              </a:lnSpc>
              <a:spcBef>
                <a:spcPts val="1000"/>
              </a:spcBef>
              <a:spcAft>
                <a:spcPts val="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5pPr>
            <a:lvl6pPr marL="2743200" marR="0" lvl="5" indent="-317500" algn="l" rtl="0">
              <a:lnSpc>
                <a:spcPct val="110000"/>
              </a:lnSpc>
              <a:spcBef>
                <a:spcPts val="1000"/>
              </a:spcBef>
              <a:spcAft>
                <a:spcPts val="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6pPr>
            <a:lvl7pPr marL="3200400" marR="0" lvl="6" indent="-317500" algn="l" rtl="0">
              <a:lnSpc>
                <a:spcPct val="110000"/>
              </a:lnSpc>
              <a:spcBef>
                <a:spcPts val="1000"/>
              </a:spcBef>
              <a:spcAft>
                <a:spcPts val="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7pPr>
            <a:lvl8pPr marL="3657600" marR="0" lvl="7" indent="-317500" algn="l" rtl="0">
              <a:lnSpc>
                <a:spcPct val="110000"/>
              </a:lnSpc>
              <a:spcBef>
                <a:spcPts val="1000"/>
              </a:spcBef>
              <a:spcAft>
                <a:spcPts val="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8pPr>
            <a:lvl9pPr marL="4114800" marR="0" lvl="8" indent="-317500" algn="l" rtl="0">
              <a:lnSpc>
                <a:spcPct val="110000"/>
              </a:lnSpc>
              <a:spcBef>
                <a:spcPts val="1000"/>
              </a:spcBef>
              <a:spcAft>
                <a:spcPts val="100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59423846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6 – Columns">
  <p:cSld name="6 – Columns">
    <p:spTree>
      <p:nvGrpSpPr>
        <p:cNvPr id="1" name="Shape 950"/>
        <p:cNvGrpSpPr/>
        <p:nvPr/>
      </p:nvGrpSpPr>
      <p:grpSpPr>
        <a:xfrm>
          <a:off x="0" y="0"/>
          <a:ext cx="0" cy="0"/>
          <a:chOff x="0" y="0"/>
          <a:chExt cx="0" cy="0"/>
        </a:xfrm>
      </p:grpSpPr>
      <p:grpSp>
        <p:nvGrpSpPr>
          <p:cNvPr id="951" name="Google Shape;951;p95"/>
          <p:cNvGrpSpPr/>
          <p:nvPr/>
        </p:nvGrpSpPr>
        <p:grpSpPr>
          <a:xfrm>
            <a:off x="287525" y="4854557"/>
            <a:ext cx="634914" cy="148716"/>
            <a:chOff x="1841475" y="2392725"/>
            <a:chExt cx="3928925" cy="920275"/>
          </a:xfrm>
        </p:grpSpPr>
        <p:sp>
          <p:nvSpPr>
            <p:cNvPr id="952" name="Google Shape;952;p95"/>
            <p:cNvSpPr/>
            <p:nvPr/>
          </p:nvSpPr>
          <p:spPr>
            <a:xfrm>
              <a:off x="2574175" y="2392725"/>
              <a:ext cx="139950" cy="905175"/>
            </a:xfrm>
            <a:custGeom>
              <a:avLst/>
              <a:gdLst/>
              <a:ahLst/>
              <a:cxnLst/>
              <a:rect l="0" t="0" r="0" b="0"/>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953" name="Google Shape;953;p95"/>
            <p:cNvSpPr/>
            <p:nvPr/>
          </p:nvSpPr>
          <p:spPr>
            <a:xfrm>
              <a:off x="2816875" y="2626700"/>
              <a:ext cx="703700" cy="686300"/>
            </a:xfrm>
            <a:custGeom>
              <a:avLst/>
              <a:gdLst/>
              <a:ahLst/>
              <a:cxnLst/>
              <a:rect l="0" t="0" r="0" b="0"/>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954" name="Google Shape;954;p95"/>
            <p:cNvSpPr/>
            <p:nvPr/>
          </p:nvSpPr>
          <p:spPr>
            <a:xfrm>
              <a:off x="3557125" y="2626700"/>
              <a:ext cx="614900" cy="685700"/>
            </a:xfrm>
            <a:custGeom>
              <a:avLst/>
              <a:gdLst/>
              <a:ahLst/>
              <a:cxnLst/>
              <a:rect l="0" t="0" r="0" b="0"/>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955" name="Google Shape;955;p95"/>
            <p:cNvSpPr/>
            <p:nvPr/>
          </p:nvSpPr>
          <p:spPr>
            <a:xfrm>
              <a:off x="4732275" y="2617400"/>
              <a:ext cx="582350" cy="679925"/>
            </a:xfrm>
            <a:custGeom>
              <a:avLst/>
              <a:gdLst/>
              <a:ahLst/>
              <a:cxnLst/>
              <a:rect l="0" t="0" r="0" b="0"/>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956" name="Google Shape;956;p95"/>
            <p:cNvSpPr/>
            <p:nvPr/>
          </p:nvSpPr>
          <p:spPr>
            <a:xfrm>
              <a:off x="5448725" y="2392725"/>
              <a:ext cx="139950" cy="905175"/>
            </a:xfrm>
            <a:custGeom>
              <a:avLst/>
              <a:gdLst/>
              <a:ahLst/>
              <a:cxnLst/>
              <a:rect l="0" t="0" r="0" b="0"/>
              <a:pathLst>
                <a:path w="5598" h="36207" extrusionOk="0">
                  <a:moveTo>
                    <a:pt x="1" y="0"/>
                  </a:moveTo>
                  <a:lnTo>
                    <a:pt x="1" y="36206"/>
                  </a:lnTo>
                  <a:lnTo>
                    <a:pt x="5598" y="36206"/>
                  </a:lnTo>
                  <a:lnTo>
                    <a:pt x="5598" y="0"/>
                  </a:lnTo>
                  <a:close/>
                </a:path>
              </a:pathLst>
            </a:custGeom>
            <a:solidFill>
              <a:srgbClr val="008774"/>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957" name="Google Shape;957;p95"/>
            <p:cNvSpPr/>
            <p:nvPr/>
          </p:nvSpPr>
          <p:spPr>
            <a:xfrm>
              <a:off x="1841475" y="2392725"/>
              <a:ext cx="617775" cy="904600"/>
            </a:xfrm>
            <a:custGeom>
              <a:avLst/>
              <a:gdLst/>
              <a:ahLst/>
              <a:cxnLst/>
              <a:rect l="0" t="0" r="0" b="0"/>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958" name="Google Shape;958;p95"/>
            <p:cNvSpPr/>
            <p:nvPr/>
          </p:nvSpPr>
          <p:spPr>
            <a:xfrm>
              <a:off x="4278825" y="2482125"/>
              <a:ext cx="369275" cy="814025"/>
            </a:xfrm>
            <a:custGeom>
              <a:avLst/>
              <a:gdLst/>
              <a:ahLst/>
              <a:cxnLst/>
              <a:rect l="0" t="0" r="0" b="0"/>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959" name="Google Shape;959;p95"/>
            <p:cNvSpPr/>
            <p:nvPr/>
          </p:nvSpPr>
          <p:spPr>
            <a:xfrm>
              <a:off x="5652525" y="3180600"/>
              <a:ext cx="117875" cy="117300"/>
            </a:xfrm>
            <a:custGeom>
              <a:avLst/>
              <a:gdLst/>
              <a:ahLst/>
              <a:cxnLst/>
              <a:rect l="0" t="0" r="0" b="0"/>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grpSp>
      <p:sp>
        <p:nvSpPr>
          <p:cNvPr id="960" name="Google Shape;960;p95"/>
          <p:cNvSpPr txBox="1">
            <a:spLocks noGrp="1"/>
          </p:cNvSpPr>
          <p:nvPr>
            <p:ph type="title"/>
          </p:nvPr>
        </p:nvSpPr>
        <p:spPr>
          <a:xfrm>
            <a:off x="192475" y="151275"/>
            <a:ext cx="8663100" cy="393900"/>
          </a:xfrm>
          <a:prstGeom prst="rect">
            <a:avLst/>
          </a:prstGeom>
          <a:noFill/>
          <a:ln>
            <a:noFill/>
          </a:ln>
        </p:spPr>
        <p:txBody>
          <a:bodyPr spcFirstLastPara="1" wrap="square" lIns="68575" tIns="68575" rIns="68575" bIns="68575" anchor="t" anchorCtr="0"/>
          <a:lstStyle>
            <a:lvl1pPr marR="0" lvl="0" algn="l" rtl="0">
              <a:lnSpc>
                <a:spcPct val="100000"/>
              </a:lnSpc>
              <a:spcBef>
                <a:spcPts val="0"/>
              </a:spcBef>
              <a:spcAft>
                <a:spcPts val="0"/>
              </a:spcAft>
              <a:buClr>
                <a:srgbClr val="000000"/>
              </a:buClr>
              <a:buSzPts val="2500"/>
              <a:buFont typeface="Arial"/>
              <a:buNone/>
              <a:defRPr sz="2500" b="1"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cxnSp>
        <p:nvCxnSpPr>
          <p:cNvPr id="961" name="Google Shape;961;p95"/>
          <p:cNvCxnSpPr/>
          <p:nvPr/>
        </p:nvCxnSpPr>
        <p:spPr>
          <a:xfrm rot="10800000">
            <a:off x="6081375" y="905700"/>
            <a:ext cx="0" cy="3764400"/>
          </a:xfrm>
          <a:prstGeom prst="straightConnector1">
            <a:avLst/>
          </a:prstGeom>
          <a:noFill/>
          <a:ln w="19050" cap="flat" cmpd="sng">
            <a:solidFill>
              <a:srgbClr val="D9D9D9"/>
            </a:solidFill>
            <a:prstDash val="solid"/>
            <a:round/>
            <a:headEnd type="none" w="sm" len="sm"/>
            <a:tailEnd type="none" w="sm" len="sm"/>
          </a:ln>
        </p:spPr>
      </p:cxnSp>
      <p:cxnSp>
        <p:nvCxnSpPr>
          <p:cNvPr id="962" name="Google Shape;962;p95"/>
          <p:cNvCxnSpPr/>
          <p:nvPr/>
        </p:nvCxnSpPr>
        <p:spPr>
          <a:xfrm>
            <a:off x="6078286" y="-214525"/>
            <a:ext cx="0" cy="119700"/>
          </a:xfrm>
          <a:prstGeom prst="straightConnector1">
            <a:avLst/>
          </a:prstGeom>
          <a:noFill/>
          <a:ln w="9525" cap="flat" cmpd="sng">
            <a:solidFill>
              <a:srgbClr val="D9D9D9"/>
            </a:solidFill>
            <a:prstDash val="solid"/>
            <a:round/>
            <a:headEnd type="none" w="sm" len="sm"/>
            <a:tailEnd type="none" w="sm" len="sm"/>
          </a:ln>
        </p:spPr>
      </p:cxnSp>
      <p:cxnSp>
        <p:nvCxnSpPr>
          <p:cNvPr id="963" name="Google Shape;963;p95"/>
          <p:cNvCxnSpPr/>
          <p:nvPr/>
        </p:nvCxnSpPr>
        <p:spPr>
          <a:xfrm rot="10800000">
            <a:off x="3067875" y="905700"/>
            <a:ext cx="0" cy="3764400"/>
          </a:xfrm>
          <a:prstGeom prst="straightConnector1">
            <a:avLst/>
          </a:prstGeom>
          <a:noFill/>
          <a:ln w="19050" cap="flat" cmpd="sng">
            <a:solidFill>
              <a:srgbClr val="D9D9D9"/>
            </a:solidFill>
            <a:prstDash val="solid"/>
            <a:round/>
            <a:headEnd type="none" w="sm" len="sm"/>
            <a:tailEnd type="none" w="sm" len="sm"/>
          </a:ln>
        </p:spPr>
      </p:cxnSp>
      <p:cxnSp>
        <p:nvCxnSpPr>
          <p:cNvPr id="964" name="Google Shape;964;p95"/>
          <p:cNvCxnSpPr/>
          <p:nvPr/>
        </p:nvCxnSpPr>
        <p:spPr>
          <a:xfrm>
            <a:off x="3067886" y="-214525"/>
            <a:ext cx="0" cy="119700"/>
          </a:xfrm>
          <a:prstGeom prst="straightConnector1">
            <a:avLst/>
          </a:prstGeom>
          <a:noFill/>
          <a:ln w="9525" cap="flat" cmpd="sng">
            <a:solidFill>
              <a:srgbClr val="D9D9D9"/>
            </a:solidFill>
            <a:prstDash val="solid"/>
            <a:round/>
            <a:headEnd type="none" w="sm" len="sm"/>
            <a:tailEnd type="none" w="sm" len="sm"/>
          </a:ln>
        </p:spPr>
      </p:cxnSp>
      <p:sp>
        <p:nvSpPr>
          <p:cNvPr id="965" name="Google Shape;965;p95"/>
          <p:cNvSpPr txBox="1"/>
          <p:nvPr/>
        </p:nvSpPr>
        <p:spPr>
          <a:xfrm>
            <a:off x="192475" y="900400"/>
            <a:ext cx="2729400" cy="3769500"/>
          </a:xfrm>
          <a:prstGeom prst="rect">
            <a:avLst/>
          </a:prstGeom>
          <a:noFill/>
          <a:ln>
            <a:noFill/>
          </a:ln>
        </p:spPr>
        <p:txBody>
          <a:bodyPr spcFirstLastPara="1" wrap="square" lIns="91425" tIns="45700" rIns="91425" bIns="45700" anchor="t" anchorCtr="0">
            <a:noAutofit/>
          </a:bodyPr>
          <a:lstStyle/>
          <a:p>
            <a:pPr marL="0" marR="0" lvl="0" indent="0" algn="l" rtl="0">
              <a:lnSpc>
                <a:spcPct val="110000"/>
              </a:lnSpc>
              <a:spcBef>
                <a:spcPts val="0"/>
              </a:spcBef>
              <a:spcAft>
                <a:spcPts val="1000"/>
              </a:spcAft>
              <a:buClr>
                <a:schemeClr val="dk1"/>
              </a:buClr>
              <a:buSzPts val="1100"/>
              <a:buFont typeface="Arial"/>
              <a:buNone/>
            </a:pPr>
            <a:endParaRPr sz="1100">
              <a:solidFill>
                <a:schemeClr val="dk1"/>
              </a:solidFill>
              <a:latin typeface="Proxima Nova"/>
              <a:ea typeface="Proxima Nova"/>
              <a:cs typeface="Proxima Nova"/>
              <a:sym typeface="Proxima Nova"/>
            </a:endParaRPr>
          </a:p>
        </p:txBody>
      </p:sp>
      <p:sp>
        <p:nvSpPr>
          <p:cNvPr id="966" name="Google Shape;966;p95"/>
          <p:cNvSpPr txBox="1">
            <a:spLocks noGrp="1"/>
          </p:cNvSpPr>
          <p:nvPr>
            <p:ph type="body" idx="1"/>
          </p:nvPr>
        </p:nvSpPr>
        <p:spPr>
          <a:xfrm>
            <a:off x="192475" y="900400"/>
            <a:ext cx="2729400" cy="3769500"/>
          </a:xfrm>
          <a:prstGeom prst="rect">
            <a:avLst/>
          </a:prstGeom>
          <a:noFill/>
          <a:ln>
            <a:noFill/>
          </a:ln>
        </p:spPr>
        <p:txBody>
          <a:bodyPr spcFirstLastPara="1" wrap="square" lIns="68575" tIns="68575" rIns="68575" bIns="68575" anchor="t" anchorCtr="0"/>
          <a:lstStyle>
            <a:lvl1pPr marL="457200" marR="0" lvl="0" indent="-279400" algn="l" rtl="0">
              <a:lnSpc>
                <a:spcPct val="110000"/>
              </a:lnSpc>
              <a:spcBef>
                <a:spcPts val="0"/>
              </a:spcBef>
              <a:spcAft>
                <a:spcPts val="0"/>
              </a:spcAft>
              <a:buClr>
                <a:schemeClr val="dk1"/>
              </a:buClr>
              <a:buSzPts val="800"/>
              <a:buFont typeface="Proxima Nova"/>
              <a:buChar char="●"/>
              <a:defRPr sz="1100" b="0" i="0" u="none" strike="noStrike" cap="none">
                <a:solidFill>
                  <a:schemeClr val="dk1"/>
                </a:solidFill>
                <a:latin typeface="Proxima Nova"/>
                <a:ea typeface="Proxima Nova"/>
                <a:cs typeface="Proxima Nova"/>
                <a:sym typeface="Proxima Nova"/>
              </a:defRPr>
            </a:lvl1pPr>
            <a:lvl2pPr marL="914400" marR="0" lvl="1" indent="-279400" algn="l" rtl="0">
              <a:lnSpc>
                <a:spcPct val="110000"/>
              </a:lnSpc>
              <a:spcBef>
                <a:spcPts val="1000"/>
              </a:spcBef>
              <a:spcAft>
                <a:spcPts val="0"/>
              </a:spcAft>
              <a:buClr>
                <a:schemeClr val="dk1"/>
              </a:buClr>
              <a:buSzPts val="800"/>
              <a:buFont typeface="Proxima Nova"/>
              <a:buChar char="○"/>
              <a:defRPr sz="1100" b="0" i="0" u="none" strike="noStrike" cap="none">
                <a:solidFill>
                  <a:schemeClr val="dk1"/>
                </a:solidFill>
                <a:latin typeface="Proxima Nova"/>
                <a:ea typeface="Proxima Nova"/>
                <a:cs typeface="Proxima Nova"/>
                <a:sym typeface="Proxima Nova"/>
              </a:defRPr>
            </a:lvl2pPr>
            <a:lvl3pPr marL="1371600" marR="0" lvl="2" indent="-279400" algn="l" rtl="0">
              <a:lnSpc>
                <a:spcPct val="110000"/>
              </a:lnSpc>
              <a:spcBef>
                <a:spcPts val="1000"/>
              </a:spcBef>
              <a:spcAft>
                <a:spcPts val="0"/>
              </a:spcAft>
              <a:buClr>
                <a:schemeClr val="dk1"/>
              </a:buClr>
              <a:buSzPts val="800"/>
              <a:buFont typeface="Proxima Nova"/>
              <a:buChar char="■"/>
              <a:defRPr sz="1100" b="0" i="0" u="none" strike="noStrike" cap="none">
                <a:solidFill>
                  <a:schemeClr val="dk1"/>
                </a:solidFill>
                <a:latin typeface="Proxima Nova"/>
                <a:ea typeface="Proxima Nova"/>
                <a:cs typeface="Proxima Nova"/>
                <a:sym typeface="Proxima Nova"/>
              </a:defRPr>
            </a:lvl3pPr>
            <a:lvl4pPr marL="1828800" marR="0" lvl="3" indent="-279400" algn="l" rtl="0">
              <a:lnSpc>
                <a:spcPct val="110000"/>
              </a:lnSpc>
              <a:spcBef>
                <a:spcPts val="1000"/>
              </a:spcBef>
              <a:spcAft>
                <a:spcPts val="0"/>
              </a:spcAft>
              <a:buClr>
                <a:schemeClr val="dk1"/>
              </a:buClr>
              <a:buSzPts val="800"/>
              <a:buFont typeface="Proxima Nova"/>
              <a:buChar char="●"/>
              <a:defRPr sz="1100" b="0" i="0" u="none" strike="noStrike" cap="none">
                <a:solidFill>
                  <a:schemeClr val="dk1"/>
                </a:solidFill>
                <a:latin typeface="Proxima Nova"/>
                <a:ea typeface="Proxima Nova"/>
                <a:cs typeface="Proxima Nova"/>
                <a:sym typeface="Proxima Nova"/>
              </a:defRPr>
            </a:lvl4pPr>
            <a:lvl5pPr marL="2286000" marR="0" lvl="4" indent="-279400" algn="l" rtl="0">
              <a:lnSpc>
                <a:spcPct val="110000"/>
              </a:lnSpc>
              <a:spcBef>
                <a:spcPts val="1000"/>
              </a:spcBef>
              <a:spcAft>
                <a:spcPts val="0"/>
              </a:spcAft>
              <a:buClr>
                <a:schemeClr val="dk1"/>
              </a:buClr>
              <a:buSzPts val="800"/>
              <a:buFont typeface="Proxima Nova"/>
              <a:buChar char="○"/>
              <a:defRPr sz="1100" b="0" i="0" u="none" strike="noStrike" cap="none">
                <a:solidFill>
                  <a:schemeClr val="dk1"/>
                </a:solidFill>
                <a:latin typeface="Proxima Nova"/>
                <a:ea typeface="Proxima Nova"/>
                <a:cs typeface="Proxima Nova"/>
                <a:sym typeface="Proxima Nova"/>
              </a:defRPr>
            </a:lvl5pPr>
            <a:lvl6pPr marL="2743200" marR="0" lvl="5" indent="-279400" algn="l" rtl="0">
              <a:lnSpc>
                <a:spcPct val="110000"/>
              </a:lnSpc>
              <a:spcBef>
                <a:spcPts val="1000"/>
              </a:spcBef>
              <a:spcAft>
                <a:spcPts val="0"/>
              </a:spcAft>
              <a:buClr>
                <a:schemeClr val="dk1"/>
              </a:buClr>
              <a:buSzPts val="800"/>
              <a:buFont typeface="Proxima Nova"/>
              <a:buChar char="■"/>
              <a:defRPr sz="1100" b="0" i="0" u="none" strike="noStrike" cap="none">
                <a:solidFill>
                  <a:schemeClr val="dk1"/>
                </a:solidFill>
                <a:latin typeface="Proxima Nova"/>
                <a:ea typeface="Proxima Nova"/>
                <a:cs typeface="Proxima Nova"/>
                <a:sym typeface="Proxima Nova"/>
              </a:defRPr>
            </a:lvl6pPr>
            <a:lvl7pPr marL="3200400" marR="0" lvl="6" indent="-279400" algn="l" rtl="0">
              <a:lnSpc>
                <a:spcPct val="110000"/>
              </a:lnSpc>
              <a:spcBef>
                <a:spcPts val="1000"/>
              </a:spcBef>
              <a:spcAft>
                <a:spcPts val="0"/>
              </a:spcAft>
              <a:buClr>
                <a:schemeClr val="dk1"/>
              </a:buClr>
              <a:buSzPts val="800"/>
              <a:buFont typeface="Proxima Nova"/>
              <a:buChar char="●"/>
              <a:defRPr sz="1100" b="0" i="0" u="none" strike="noStrike" cap="none">
                <a:solidFill>
                  <a:schemeClr val="dk1"/>
                </a:solidFill>
                <a:latin typeface="Proxima Nova"/>
                <a:ea typeface="Proxima Nova"/>
                <a:cs typeface="Proxima Nova"/>
                <a:sym typeface="Proxima Nova"/>
              </a:defRPr>
            </a:lvl7pPr>
            <a:lvl8pPr marL="3657600" marR="0" lvl="7" indent="-279400" algn="l" rtl="0">
              <a:lnSpc>
                <a:spcPct val="110000"/>
              </a:lnSpc>
              <a:spcBef>
                <a:spcPts val="1000"/>
              </a:spcBef>
              <a:spcAft>
                <a:spcPts val="0"/>
              </a:spcAft>
              <a:buClr>
                <a:schemeClr val="dk1"/>
              </a:buClr>
              <a:buSzPts val="800"/>
              <a:buFont typeface="Proxima Nova"/>
              <a:buChar char="○"/>
              <a:defRPr sz="1100" b="0" i="0" u="none" strike="noStrike" cap="none">
                <a:solidFill>
                  <a:schemeClr val="dk1"/>
                </a:solidFill>
                <a:latin typeface="Proxima Nova"/>
                <a:ea typeface="Proxima Nova"/>
                <a:cs typeface="Proxima Nova"/>
                <a:sym typeface="Proxima Nova"/>
              </a:defRPr>
            </a:lvl8pPr>
            <a:lvl9pPr marL="4114800" marR="0" lvl="8" indent="-279400" algn="l" rtl="0">
              <a:lnSpc>
                <a:spcPct val="110000"/>
              </a:lnSpc>
              <a:spcBef>
                <a:spcPts val="1000"/>
              </a:spcBef>
              <a:spcAft>
                <a:spcPts val="1000"/>
              </a:spcAft>
              <a:buClr>
                <a:schemeClr val="dk1"/>
              </a:buClr>
              <a:buSzPts val="800"/>
              <a:buFont typeface="Proxima Nova"/>
              <a:buChar char="■"/>
              <a:defRPr sz="1100" b="0" i="0" u="none" strike="noStrike" cap="none">
                <a:solidFill>
                  <a:schemeClr val="dk1"/>
                </a:solidFill>
                <a:latin typeface="Proxima Nova"/>
                <a:ea typeface="Proxima Nova"/>
                <a:cs typeface="Proxima Nova"/>
                <a:sym typeface="Proxima Nova"/>
              </a:defRPr>
            </a:lvl9pPr>
          </a:lstStyle>
          <a:p>
            <a:endParaRPr/>
          </a:p>
        </p:txBody>
      </p:sp>
      <p:sp>
        <p:nvSpPr>
          <p:cNvPr id="967" name="Google Shape;967;p95"/>
          <p:cNvSpPr txBox="1">
            <a:spLocks noGrp="1"/>
          </p:cNvSpPr>
          <p:nvPr>
            <p:ph type="body" idx="2"/>
          </p:nvPr>
        </p:nvSpPr>
        <p:spPr>
          <a:xfrm>
            <a:off x="3207300" y="900400"/>
            <a:ext cx="2729400" cy="3769500"/>
          </a:xfrm>
          <a:prstGeom prst="rect">
            <a:avLst/>
          </a:prstGeom>
          <a:noFill/>
          <a:ln>
            <a:noFill/>
          </a:ln>
        </p:spPr>
        <p:txBody>
          <a:bodyPr spcFirstLastPara="1" wrap="square" lIns="68575" tIns="68575" rIns="68575" bIns="68575" anchor="t" anchorCtr="0"/>
          <a:lstStyle>
            <a:lvl1pPr marL="457200" marR="0" lvl="0" indent="-279400" algn="l" rtl="0">
              <a:lnSpc>
                <a:spcPct val="110000"/>
              </a:lnSpc>
              <a:spcBef>
                <a:spcPts val="0"/>
              </a:spcBef>
              <a:spcAft>
                <a:spcPts val="0"/>
              </a:spcAft>
              <a:buClr>
                <a:schemeClr val="dk1"/>
              </a:buClr>
              <a:buSzPts val="800"/>
              <a:buFont typeface="Proxima Nova"/>
              <a:buChar char="●"/>
              <a:defRPr sz="1100" b="0" i="0" u="none" strike="noStrike" cap="none">
                <a:solidFill>
                  <a:schemeClr val="dk1"/>
                </a:solidFill>
                <a:latin typeface="Proxima Nova"/>
                <a:ea typeface="Proxima Nova"/>
                <a:cs typeface="Proxima Nova"/>
                <a:sym typeface="Proxima Nova"/>
              </a:defRPr>
            </a:lvl1pPr>
            <a:lvl2pPr marL="914400" marR="0" lvl="1" indent="-279400" algn="l" rtl="0">
              <a:lnSpc>
                <a:spcPct val="110000"/>
              </a:lnSpc>
              <a:spcBef>
                <a:spcPts val="1000"/>
              </a:spcBef>
              <a:spcAft>
                <a:spcPts val="0"/>
              </a:spcAft>
              <a:buClr>
                <a:schemeClr val="dk1"/>
              </a:buClr>
              <a:buSzPts val="800"/>
              <a:buFont typeface="Proxima Nova"/>
              <a:buChar char="○"/>
              <a:defRPr sz="1100" b="0" i="0" u="none" strike="noStrike" cap="none">
                <a:solidFill>
                  <a:schemeClr val="dk1"/>
                </a:solidFill>
                <a:latin typeface="Proxima Nova"/>
                <a:ea typeface="Proxima Nova"/>
                <a:cs typeface="Proxima Nova"/>
                <a:sym typeface="Proxima Nova"/>
              </a:defRPr>
            </a:lvl2pPr>
            <a:lvl3pPr marL="1371600" marR="0" lvl="2" indent="-279400" algn="l" rtl="0">
              <a:lnSpc>
                <a:spcPct val="110000"/>
              </a:lnSpc>
              <a:spcBef>
                <a:spcPts val="1000"/>
              </a:spcBef>
              <a:spcAft>
                <a:spcPts val="0"/>
              </a:spcAft>
              <a:buClr>
                <a:schemeClr val="dk1"/>
              </a:buClr>
              <a:buSzPts val="800"/>
              <a:buFont typeface="Proxima Nova"/>
              <a:buChar char="■"/>
              <a:defRPr sz="1100" b="0" i="0" u="none" strike="noStrike" cap="none">
                <a:solidFill>
                  <a:schemeClr val="dk1"/>
                </a:solidFill>
                <a:latin typeface="Proxima Nova"/>
                <a:ea typeface="Proxima Nova"/>
                <a:cs typeface="Proxima Nova"/>
                <a:sym typeface="Proxima Nova"/>
              </a:defRPr>
            </a:lvl3pPr>
            <a:lvl4pPr marL="1828800" marR="0" lvl="3" indent="-279400" algn="l" rtl="0">
              <a:lnSpc>
                <a:spcPct val="110000"/>
              </a:lnSpc>
              <a:spcBef>
                <a:spcPts val="1000"/>
              </a:spcBef>
              <a:spcAft>
                <a:spcPts val="0"/>
              </a:spcAft>
              <a:buClr>
                <a:schemeClr val="dk1"/>
              </a:buClr>
              <a:buSzPts val="800"/>
              <a:buFont typeface="Proxima Nova"/>
              <a:buChar char="●"/>
              <a:defRPr sz="1100" b="0" i="0" u="none" strike="noStrike" cap="none">
                <a:solidFill>
                  <a:schemeClr val="dk1"/>
                </a:solidFill>
                <a:latin typeface="Proxima Nova"/>
                <a:ea typeface="Proxima Nova"/>
                <a:cs typeface="Proxima Nova"/>
                <a:sym typeface="Proxima Nova"/>
              </a:defRPr>
            </a:lvl4pPr>
            <a:lvl5pPr marL="2286000" marR="0" lvl="4" indent="-279400" algn="l" rtl="0">
              <a:lnSpc>
                <a:spcPct val="110000"/>
              </a:lnSpc>
              <a:spcBef>
                <a:spcPts val="1000"/>
              </a:spcBef>
              <a:spcAft>
                <a:spcPts val="0"/>
              </a:spcAft>
              <a:buClr>
                <a:schemeClr val="dk1"/>
              </a:buClr>
              <a:buSzPts val="800"/>
              <a:buFont typeface="Proxima Nova"/>
              <a:buChar char="○"/>
              <a:defRPr sz="1100" b="0" i="0" u="none" strike="noStrike" cap="none">
                <a:solidFill>
                  <a:schemeClr val="dk1"/>
                </a:solidFill>
                <a:latin typeface="Proxima Nova"/>
                <a:ea typeface="Proxima Nova"/>
                <a:cs typeface="Proxima Nova"/>
                <a:sym typeface="Proxima Nova"/>
              </a:defRPr>
            </a:lvl5pPr>
            <a:lvl6pPr marL="2743200" marR="0" lvl="5" indent="-279400" algn="l" rtl="0">
              <a:lnSpc>
                <a:spcPct val="110000"/>
              </a:lnSpc>
              <a:spcBef>
                <a:spcPts val="1000"/>
              </a:spcBef>
              <a:spcAft>
                <a:spcPts val="0"/>
              </a:spcAft>
              <a:buClr>
                <a:schemeClr val="dk1"/>
              </a:buClr>
              <a:buSzPts val="800"/>
              <a:buFont typeface="Proxima Nova"/>
              <a:buChar char="■"/>
              <a:defRPr sz="1100" b="0" i="0" u="none" strike="noStrike" cap="none">
                <a:solidFill>
                  <a:schemeClr val="dk1"/>
                </a:solidFill>
                <a:latin typeface="Proxima Nova"/>
                <a:ea typeface="Proxima Nova"/>
                <a:cs typeface="Proxima Nova"/>
                <a:sym typeface="Proxima Nova"/>
              </a:defRPr>
            </a:lvl6pPr>
            <a:lvl7pPr marL="3200400" marR="0" lvl="6" indent="-279400" algn="l" rtl="0">
              <a:lnSpc>
                <a:spcPct val="110000"/>
              </a:lnSpc>
              <a:spcBef>
                <a:spcPts val="1000"/>
              </a:spcBef>
              <a:spcAft>
                <a:spcPts val="0"/>
              </a:spcAft>
              <a:buClr>
                <a:schemeClr val="dk1"/>
              </a:buClr>
              <a:buSzPts val="800"/>
              <a:buFont typeface="Proxima Nova"/>
              <a:buChar char="●"/>
              <a:defRPr sz="1100" b="0" i="0" u="none" strike="noStrike" cap="none">
                <a:solidFill>
                  <a:schemeClr val="dk1"/>
                </a:solidFill>
                <a:latin typeface="Proxima Nova"/>
                <a:ea typeface="Proxima Nova"/>
                <a:cs typeface="Proxima Nova"/>
                <a:sym typeface="Proxima Nova"/>
              </a:defRPr>
            </a:lvl7pPr>
            <a:lvl8pPr marL="3657600" marR="0" lvl="7" indent="-279400" algn="l" rtl="0">
              <a:lnSpc>
                <a:spcPct val="110000"/>
              </a:lnSpc>
              <a:spcBef>
                <a:spcPts val="1000"/>
              </a:spcBef>
              <a:spcAft>
                <a:spcPts val="0"/>
              </a:spcAft>
              <a:buClr>
                <a:schemeClr val="dk1"/>
              </a:buClr>
              <a:buSzPts val="800"/>
              <a:buFont typeface="Proxima Nova"/>
              <a:buChar char="○"/>
              <a:defRPr sz="1100" b="0" i="0" u="none" strike="noStrike" cap="none">
                <a:solidFill>
                  <a:schemeClr val="dk1"/>
                </a:solidFill>
                <a:latin typeface="Proxima Nova"/>
                <a:ea typeface="Proxima Nova"/>
                <a:cs typeface="Proxima Nova"/>
                <a:sym typeface="Proxima Nova"/>
              </a:defRPr>
            </a:lvl8pPr>
            <a:lvl9pPr marL="4114800" marR="0" lvl="8" indent="-279400" algn="l" rtl="0">
              <a:lnSpc>
                <a:spcPct val="110000"/>
              </a:lnSpc>
              <a:spcBef>
                <a:spcPts val="1000"/>
              </a:spcBef>
              <a:spcAft>
                <a:spcPts val="1000"/>
              </a:spcAft>
              <a:buClr>
                <a:schemeClr val="dk1"/>
              </a:buClr>
              <a:buSzPts val="800"/>
              <a:buFont typeface="Proxima Nova"/>
              <a:buChar char="■"/>
              <a:defRPr sz="1100" b="0" i="0" u="none" strike="noStrike" cap="none">
                <a:solidFill>
                  <a:schemeClr val="dk1"/>
                </a:solidFill>
                <a:latin typeface="Proxima Nova"/>
                <a:ea typeface="Proxima Nova"/>
                <a:cs typeface="Proxima Nova"/>
                <a:sym typeface="Proxima Nova"/>
              </a:defRPr>
            </a:lvl9pPr>
          </a:lstStyle>
          <a:p>
            <a:endParaRPr/>
          </a:p>
        </p:txBody>
      </p:sp>
      <p:sp>
        <p:nvSpPr>
          <p:cNvPr id="968" name="Google Shape;968;p95"/>
          <p:cNvSpPr txBox="1">
            <a:spLocks noGrp="1"/>
          </p:cNvSpPr>
          <p:nvPr>
            <p:ph type="body" idx="3"/>
          </p:nvPr>
        </p:nvSpPr>
        <p:spPr>
          <a:xfrm>
            <a:off x="6222125" y="900400"/>
            <a:ext cx="2729400" cy="3769500"/>
          </a:xfrm>
          <a:prstGeom prst="rect">
            <a:avLst/>
          </a:prstGeom>
          <a:noFill/>
          <a:ln>
            <a:noFill/>
          </a:ln>
        </p:spPr>
        <p:txBody>
          <a:bodyPr spcFirstLastPara="1" wrap="square" lIns="68575" tIns="68575" rIns="68575" bIns="68575" anchor="t" anchorCtr="0"/>
          <a:lstStyle>
            <a:lvl1pPr marL="457200" marR="0" lvl="0" indent="-279400" algn="l" rtl="0">
              <a:lnSpc>
                <a:spcPct val="110000"/>
              </a:lnSpc>
              <a:spcBef>
                <a:spcPts val="0"/>
              </a:spcBef>
              <a:spcAft>
                <a:spcPts val="0"/>
              </a:spcAft>
              <a:buClr>
                <a:schemeClr val="dk1"/>
              </a:buClr>
              <a:buSzPts val="800"/>
              <a:buFont typeface="Proxima Nova"/>
              <a:buChar char="●"/>
              <a:defRPr sz="1100" b="0" i="0" u="none" strike="noStrike" cap="none">
                <a:solidFill>
                  <a:schemeClr val="dk1"/>
                </a:solidFill>
                <a:latin typeface="Proxima Nova"/>
                <a:ea typeface="Proxima Nova"/>
                <a:cs typeface="Proxima Nova"/>
                <a:sym typeface="Proxima Nova"/>
              </a:defRPr>
            </a:lvl1pPr>
            <a:lvl2pPr marL="914400" marR="0" lvl="1" indent="-279400" algn="l" rtl="0">
              <a:lnSpc>
                <a:spcPct val="110000"/>
              </a:lnSpc>
              <a:spcBef>
                <a:spcPts val="1000"/>
              </a:spcBef>
              <a:spcAft>
                <a:spcPts val="0"/>
              </a:spcAft>
              <a:buClr>
                <a:schemeClr val="dk1"/>
              </a:buClr>
              <a:buSzPts val="800"/>
              <a:buFont typeface="Proxima Nova"/>
              <a:buChar char="○"/>
              <a:defRPr sz="1100" b="0" i="0" u="none" strike="noStrike" cap="none">
                <a:solidFill>
                  <a:schemeClr val="dk1"/>
                </a:solidFill>
                <a:latin typeface="Proxima Nova"/>
                <a:ea typeface="Proxima Nova"/>
                <a:cs typeface="Proxima Nova"/>
                <a:sym typeface="Proxima Nova"/>
              </a:defRPr>
            </a:lvl2pPr>
            <a:lvl3pPr marL="1371600" marR="0" lvl="2" indent="-279400" algn="l" rtl="0">
              <a:lnSpc>
                <a:spcPct val="110000"/>
              </a:lnSpc>
              <a:spcBef>
                <a:spcPts val="1000"/>
              </a:spcBef>
              <a:spcAft>
                <a:spcPts val="0"/>
              </a:spcAft>
              <a:buClr>
                <a:schemeClr val="dk1"/>
              </a:buClr>
              <a:buSzPts val="800"/>
              <a:buFont typeface="Proxima Nova"/>
              <a:buChar char="■"/>
              <a:defRPr sz="1100" b="0" i="0" u="none" strike="noStrike" cap="none">
                <a:solidFill>
                  <a:schemeClr val="dk1"/>
                </a:solidFill>
                <a:latin typeface="Proxima Nova"/>
                <a:ea typeface="Proxima Nova"/>
                <a:cs typeface="Proxima Nova"/>
                <a:sym typeface="Proxima Nova"/>
              </a:defRPr>
            </a:lvl3pPr>
            <a:lvl4pPr marL="1828800" marR="0" lvl="3" indent="-279400" algn="l" rtl="0">
              <a:lnSpc>
                <a:spcPct val="110000"/>
              </a:lnSpc>
              <a:spcBef>
                <a:spcPts val="1000"/>
              </a:spcBef>
              <a:spcAft>
                <a:spcPts val="0"/>
              </a:spcAft>
              <a:buClr>
                <a:schemeClr val="dk1"/>
              </a:buClr>
              <a:buSzPts val="800"/>
              <a:buFont typeface="Proxima Nova"/>
              <a:buChar char="●"/>
              <a:defRPr sz="1100" b="0" i="0" u="none" strike="noStrike" cap="none">
                <a:solidFill>
                  <a:schemeClr val="dk1"/>
                </a:solidFill>
                <a:latin typeface="Proxima Nova"/>
                <a:ea typeface="Proxima Nova"/>
                <a:cs typeface="Proxima Nova"/>
                <a:sym typeface="Proxima Nova"/>
              </a:defRPr>
            </a:lvl4pPr>
            <a:lvl5pPr marL="2286000" marR="0" lvl="4" indent="-279400" algn="l" rtl="0">
              <a:lnSpc>
                <a:spcPct val="110000"/>
              </a:lnSpc>
              <a:spcBef>
                <a:spcPts val="1000"/>
              </a:spcBef>
              <a:spcAft>
                <a:spcPts val="0"/>
              </a:spcAft>
              <a:buClr>
                <a:schemeClr val="dk1"/>
              </a:buClr>
              <a:buSzPts val="800"/>
              <a:buFont typeface="Proxima Nova"/>
              <a:buChar char="○"/>
              <a:defRPr sz="1100" b="0" i="0" u="none" strike="noStrike" cap="none">
                <a:solidFill>
                  <a:schemeClr val="dk1"/>
                </a:solidFill>
                <a:latin typeface="Proxima Nova"/>
                <a:ea typeface="Proxima Nova"/>
                <a:cs typeface="Proxima Nova"/>
                <a:sym typeface="Proxima Nova"/>
              </a:defRPr>
            </a:lvl5pPr>
            <a:lvl6pPr marL="2743200" marR="0" lvl="5" indent="-279400" algn="l" rtl="0">
              <a:lnSpc>
                <a:spcPct val="110000"/>
              </a:lnSpc>
              <a:spcBef>
                <a:spcPts val="1000"/>
              </a:spcBef>
              <a:spcAft>
                <a:spcPts val="0"/>
              </a:spcAft>
              <a:buClr>
                <a:schemeClr val="dk1"/>
              </a:buClr>
              <a:buSzPts val="800"/>
              <a:buFont typeface="Proxima Nova"/>
              <a:buChar char="■"/>
              <a:defRPr sz="1100" b="0" i="0" u="none" strike="noStrike" cap="none">
                <a:solidFill>
                  <a:schemeClr val="dk1"/>
                </a:solidFill>
                <a:latin typeface="Proxima Nova"/>
                <a:ea typeface="Proxima Nova"/>
                <a:cs typeface="Proxima Nova"/>
                <a:sym typeface="Proxima Nova"/>
              </a:defRPr>
            </a:lvl6pPr>
            <a:lvl7pPr marL="3200400" marR="0" lvl="6" indent="-279400" algn="l" rtl="0">
              <a:lnSpc>
                <a:spcPct val="110000"/>
              </a:lnSpc>
              <a:spcBef>
                <a:spcPts val="1000"/>
              </a:spcBef>
              <a:spcAft>
                <a:spcPts val="0"/>
              </a:spcAft>
              <a:buClr>
                <a:schemeClr val="dk1"/>
              </a:buClr>
              <a:buSzPts val="800"/>
              <a:buFont typeface="Proxima Nova"/>
              <a:buChar char="●"/>
              <a:defRPr sz="1100" b="0" i="0" u="none" strike="noStrike" cap="none">
                <a:solidFill>
                  <a:schemeClr val="dk1"/>
                </a:solidFill>
                <a:latin typeface="Proxima Nova"/>
                <a:ea typeface="Proxima Nova"/>
                <a:cs typeface="Proxima Nova"/>
                <a:sym typeface="Proxima Nova"/>
              </a:defRPr>
            </a:lvl7pPr>
            <a:lvl8pPr marL="3657600" marR="0" lvl="7" indent="-279400" algn="l" rtl="0">
              <a:lnSpc>
                <a:spcPct val="110000"/>
              </a:lnSpc>
              <a:spcBef>
                <a:spcPts val="1000"/>
              </a:spcBef>
              <a:spcAft>
                <a:spcPts val="0"/>
              </a:spcAft>
              <a:buClr>
                <a:schemeClr val="dk1"/>
              </a:buClr>
              <a:buSzPts val="800"/>
              <a:buFont typeface="Proxima Nova"/>
              <a:buChar char="○"/>
              <a:defRPr sz="1100" b="0" i="0" u="none" strike="noStrike" cap="none">
                <a:solidFill>
                  <a:schemeClr val="dk1"/>
                </a:solidFill>
                <a:latin typeface="Proxima Nova"/>
                <a:ea typeface="Proxima Nova"/>
                <a:cs typeface="Proxima Nova"/>
                <a:sym typeface="Proxima Nova"/>
              </a:defRPr>
            </a:lvl8pPr>
            <a:lvl9pPr marL="4114800" marR="0" lvl="8" indent="-279400" algn="l" rtl="0">
              <a:lnSpc>
                <a:spcPct val="110000"/>
              </a:lnSpc>
              <a:spcBef>
                <a:spcPts val="1000"/>
              </a:spcBef>
              <a:spcAft>
                <a:spcPts val="1000"/>
              </a:spcAft>
              <a:buClr>
                <a:schemeClr val="dk1"/>
              </a:buClr>
              <a:buSzPts val="800"/>
              <a:buFont typeface="Proxima Nova"/>
              <a:buChar char="■"/>
              <a:defRPr sz="1100" b="0" i="0" u="none" strike="noStrike" cap="none">
                <a:solidFill>
                  <a:schemeClr val="dk1"/>
                </a:solidFill>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228620235"/>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matchingName="2_Title Slide">
  <p:cSld name="2_Title Slide">
    <p:spTree>
      <p:nvGrpSpPr>
        <p:cNvPr id="1" name="Shape 232"/>
        <p:cNvGrpSpPr/>
        <p:nvPr/>
      </p:nvGrpSpPr>
      <p:grpSpPr>
        <a:xfrm>
          <a:off x="0" y="0"/>
          <a:ext cx="0" cy="0"/>
          <a:chOff x="0" y="0"/>
          <a:chExt cx="0" cy="0"/>
        </a:xfrm>
      </p:grpSpPr>
      <p:sp>
        <p:nvSpPr>
          <p:cNvPr id="233" name="Google Shape;233;p22"/>
          <p:cNvSpPr/>
          <p:nvPr/>
        </p:nvSpPr>
        <p:spPr>
          <a:xfrm>
            <a:off x="0" y="0"/>
            <a:ext cx="9144000" cy="5143500"/>
          </a:xfrm>
          <a:prstGeom prst="rect">
            <a:avLst/>
          </a:prstGeom>
          <a:solidFill>
            <a:schemeClr val="lt2"/>
          </a:solidFill>
          <a:ln w="12700" cap="flat" cmpd="sng">
            <a:solidFill>
              <a:schemeClr val="lt2"/>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rgbClr val="FFFFFF"/>
              </a:solidFill>
              <a:latin typeface="Arial"/>
              <a:ea typeface="Arial"/>
              <a:cs typeface="Arial"/>
              <a:sym typeface="Arial"/>
            </a:endParaRPr>
          </a:p>
        </p:txBody>
      </p:sp>
      <p:sp>
        <p:nvSpPr>
          <p:cNvPr id="234" name="Google Shape;234;p22"/>
          <p:cNvSpPr txBox="1">
            <a:spLocks noGrp="1"/>
          </p:cNvSpPr>
          <p:nvPr>
            <p:ph type="ctrTitle"/>
          </p:nvPr>
        </p:nvSpPr>
        <p:spPr>
          <a:xfrm>
            <a:off x="890584" y="1813516"/>
            <a:ext cx="7772400" cy="507900"/>
          </a:xfrm>
          <a:prstGeom prst="rect">
            <a:avLst/>
          </a:prstGeom>
          <a:noFill/>
          <a:ln>
            <a:noFill/>
          </a:ln>
        </p:spPr>
        <p:txBody>
          <a:bodyPr spcFirstLastPara="1" wrap="square" lIns="91425" tIns="91425" rIns="91425" bIns="91425" anchor="b" anchorCtr="0"/>
          <a:lstStyle>
            <a:lvl1pPr marL="0" marR="0" lvl="0" indent="0" algn="l" rtl="0">
              <a:lnSpc>
                <a:spcPct val="90000"/>
              </a:lnSpc>
              <a:spcBef>
                <a:spcPts val="0"/>
              </a:spcBef>
              <a:spcAft>
                <a:spcPts val="0"/>
              </a:spcAft>
              <a:buClr>
                <a:schemeClr val="lt1"/>
              </a:buClr>
              <a:buSzPts val="1400"/>
              <a:buFont typeface="Arial"/>
              <a:buNone/>
              <a:defRPr sz="1400" b="0" i="0" u="none" strike="noStrike" cap="none">
                <a:solidFill>
                  <a:srgbClr val="000000"/>
                </a:solidFill>
                <a:latin typeface="Arial"/>
                <a:ea typeface="Arial"/>
                <a:cs typeface="Arial"/>
                <a:sym typeface="Arial"/>
              </a:defRPr>
            </a:lvl1pPr>
            <a:lvl2pPr marL="0" marR="0" lvl="1" indent="0" algn="l" rtl="0">
              <a:spcBef>
                <a:spcPts val="0"/>
              </a:spcBef>
              <a:spcAft>
                <a:spcPts val="0"/>
              </a:spcAft>
              <a:buSzPts val="1400"/>
              <a:buNone/>
              <a:defRPr sz="1800"/>
            </a:lvl2pPr>
            <a:lvl3pPr marL="0" marR="0" lvl="2" indent="0" algn="l" rtl="0">
              <a:spcBef>
                <a:spcPts val="0"/>
              </a:spcBef>
              <a:spcAft>
                <a:spcPts val="0"/>
              </a:spcAft>
              <a:buSzPts val="1400"/>
              <a:buNone/>
              <a:defRPr sz="1800"/>
            </a:lvl3pPr>
            <a:lvl4pPr marL="0" marR="0" lvl="3" indent="0" algn="l" rtl="0">
              <a:spcBef>
                <a:spcPts val="0"/>
              </a:spcBef>
              <a:spcAft>
                <a:spcPts val="0"/>
              </a:spcAft>
              <a:buSzPts val="1400"/>
              <a:buNone/>
              <a:defRPr sz="1800"/>
            </a:lvl4pPr>
            <a:lvl5pPr marL="0" marR="0" lvl="4" indent="0" algn="l" rtl="0">
              <a:spcBef>
                <a:spcPts val="0"/>
              </a:spcBef>
              <a:spcAft>
                <a:spcPts val="0"/>
              </a:spcAft>
              <a:buSzPts val="1400"/>
              <a:buNone/>
              <a:defRPr sz="1800"/>
            </a:lvl5pPr>
            <a:lvl6pPr marL="0" marR="0" lvl="5" indent="0" algn="l" rtl="0">
              <a:spcBef>
                <a:spcPts val="0"/>
              </a:spcBef>
              <a:spcAft>
                <a:spcPts val="0"/>
              </a:spcAft>
              <a:buSzPts val="1400"/>
              <a:buNone/>
              <a:defRPr sz="1800"/>
            </a:lvl6pPr>
            <a:lvl7pPr marL="0" marR="0" lvl="6" indent="0" algn="l" rtl="0">
              <a:spcBef>
                <a:spcPts val="0"/>
              </a:spcBef>
              <a:spcAft>
                <a:spcPts val="0"/>
              </a:spcAft>
              <a:buSzPts val="1400"/>
              <a:buNone/>
              <a:defRPr sz="1800"/>
            </a:lvl7pPr>
            <a:lvl8pPr marL="0" marR="0" lvl="7" indent="0" algn="l" rtl="0">
              <a:spcBef>
                <a:spcPts val="0"/>
              </a:spcBef>
              <a:spcAft>
                <a:spcPts val="0"/>
              </a:spcAft>
              <a:buSzPts val="1400"/>
              <a:buNone/>
              <a:defRPr sz="1800"/>
            </a:lvl8pPr>
            <a:lvl9pPr marL="0" marR="0" lvl="8" indent="0" algn="l" rtl="0">
              <a:spcBef>
                <a:spcPts val="0"/>
              </a:spcBef>
              <a:spcAft>
                <a:spcPts val="0"/>
              </a:spcAft>
              <a:buSzPts val="1400"/>
              <a:buNone/>
              <a:defRPr sz="1800"/>
            </a:lvl9pPr>
          </a:lstStyle>
          <a:p>
            <a:endParaRPr/>
          </a:p>
        </p:txBody>
      </p:sp>
      <p:sp>
        <p:nvSpPr>
          <p:cNvPr id="235" name="Google Shape;235;p22"/>
          <p:cNvSpPr txBox="1">
            <a:spLocks noGrp="1"/>
          </p:cNvSpPr>
          <p:nvPr>
            <p:ph type="subTitle" idx="1"/>
          </p:nvPr>
        </p:nvSpPr>
        <p:spPr>
          <a:xfrm>
            <a:off x="890587" y="2409616"/>
            <a:ext cx="7772400" cy="3693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rgbClr val="2C95DD"/>
              </a:buClr>
              <a:buSzPts val="1400"/>
              <a:buFont typeface="Arial"/>
              <a:buNone/>
              <a:defRPr sz="1400" b="0" i="0" u="none" strike="noStrike" cap="none">
                <a:solidFill>
                  <a:srgbClr val="000000"/>
                </a:solidFill>
                <a:latin typeface="Arial"/>
                <a:ea typeface="Arial"/>
                <a:cs typeface="Arial"/>
                <a:sym typeface="Arial"/>
              </a:defRPr>
            </a:lvl1pPr>
            <a:lvl2pPr marL="457188" marR="0" lvl="1" indent="-12688" algn="ctr" rtl="0">
              <a:lnSpc>
                <a:spcPct val="100000"/>
              </a:lnSpc>
              <a:spcBef>
                <a:spcPts val="480"/>
              </a:spcBef>
              <a:spcAft>
                <a:spcPts val="0"/>
              </a:spcAft>
              <a:buClr>
                <a:srgbClr val="2C95DD"/>
              </a:buClr>
              <a:buSzPts val="1400"/>
              <a:buFont typeface="Arial"/>
              <a:buNone/>
              <a:defRPr sz="1400" b="0" i="0" u="none" strike="noStrike" cap="none">
                <a:solidFill>
                  <a:srgbClr val="000000"/>
                </a:solidFill>
                <a:latin typeface="Arial"/>
                <a:ea typeface="Arial"/>
                <a:cs typeface="Arial"/>
                <a:sym typeface="Arial"/>
              </a:defRPr>
            </a:lvl2pPr>
            <a:lvl3pPr marL="914378" marR="0" lvl="2" indent="-12678" algn="ctr" rtl="0">
              <a:lnSpc>
                <a:spcPct val="100000"/>
              </a:lnSpc>
              <a:spcBef>
                <a:spcPts val="400"/>
              </a:spcBef>
              <a:spcAft>
                <a:spcPts val="0"/>
              </a:spcAft>
              <a:buClr>
                <a:srgbClr val="2C95DD"/>
              </a:buClr>
              <a:buSzPts val="1400"/>
              <a:buFont typeface="Arial"/>
              <a:buNone/>
              <a:defRPr sz="1400" b="0" i="0" u="none" strike="noStrike" cap="none">
                <a:solidFill>
                  <a:srgbClr val="000000"/>
                </a:solidFill>
                <a:latin typeface="Arial"/>
                <a:ea typeface="Arial"/>
                <a:cs typeface="Arial"/>
                <a:sym typeface="Arial"/>
              </a:defRPr>
            </a:lvl3pPr>
            <a:lvl4pPr marL="1371564" marR="0" lvl="3" indent="-12664" algn="ctr" rtl="0">
              <a:lnSpc>
                <a:spcPct val="100000"/>
              </a:lnSpc>
              <a:spcBef>
                <a:spcPts val="360"/>
              </a:spcBef>
              <a:spcAft>
                <a:spcPts val="0"/>
              </a:spcAft>
              <a:buClr>
                <a:srgbClr val="2C95DD"/>
              </a:buClr>
              <a:buSzPts val="1400"/>
              <a:buFont typeface="Arial"/>
              <a:buNone/>
              <a:defRPr sz="1400" b="0" i="0" u="none" strike="noStrike" cap="none">
                <a:solidFill>
                  <a:srgbClr val="000000"/>
                </a:solidFill>
                <a:latin typeface="Arial"/>
                <a:ea typeface="Arial"/>
                <a:cs typeface="Arial"/>
                <a:sym typeface="Arial"/>
              </a:defRPr>
            </a:lvl4pPr>
            <a:lvl5pPr marL="1828754" marR="0" lvl="4" indent="-12654" algn="ctr" rtl="0">
              <a:lnSpc>
                <a:spcPct val="100000"/>
              </a:lnSpc>
              <a:spcBef>
                <a:spcPts val="360"/>
              </a:spcBef>
              <a:spcAft>
                <a:spcPts val="0"/>
              </a:spcAft>
              <a:buClr>
                <a:srgbClr val="2C95DD"/>
              </a:buClr>
              <a:buSzPts val="1400"/>
              <a:buFont typeface="Arial"/>
              <a:buNone/>
              <a:defRPr sz="1400" b="0" i="0" u="none" strike="noStrike" cap="none">
                <a:solidFill>
                  <a:srgbClr val="000000"/>
                </a:solidFill>
                <a:latin typeface="Arial"/>
                <a:ea typeface="Arial"/>
                <a:cs typeface="Arial"/>
                <a:sym typeface="Arial"/>
              </a:defRPr>
            </a:lvl5pPr>
            <a:lvl6pPr marL="2285941" marR="0" lvl="5" indent="-12641" algn="ctr" rtl="0">
              <a:lnSpc>
                <a:spcPct val="100000"/>
              </a:lnSpc>
              <a:spcBef>
                <a:spcPts val="400"/>
              </a:spcBef>
              <a:spcAft>
                <a:spcPts val="0"/>
              </a:spcAft>
              <a:buClr>
                <a:srgbClr val="ACACAC"/>
              </a:buClr>
              <a:buSzPts val="1400"/>
              <a:buFont typeface="Arial"/>
              <a:buNone/>
              <a:defRPr sz="1400" b="0" i="0" u="none" strike="noStrike" cap="none">
                <a:solidFill>
                  <a:srgbClr val="000000"/>
                </a:solidFill>
                <a:latin typeface="Arial"/>
                <a:ea typeface="Arial"/>
                <a:cs typeface="Arial"/>
                <a:sym typeface="Arial"/>
              </a:defRPr>
            </a:lvl6pPr>
            <a:lvl7pPr marL="2743131" marR="0" lvl="6" indent="-12631" algn="ctr" rtl="0">
              <a:lnSpc>
                <a:spcPct val="100000"/>
              </a:lnSpc>
              <a:spcBef>
                <a:spcPts val="400"/>
              </a:spcBef>
              <a:spcAft>
                <a:spcPts val="0"/>
              </a:spcAft>
              <a:buClr>
                <a:srgbClr val="ACACAC"/>
              </a:buClr>
              <a:buSzPts val="1400"/>
              <a:buFont typeface="Arial"/>
              <a:buNone/>
              <a:defRPr sz="1400" b="0" i="0" u="none" strike="noStrike" cap="none">
                <a:solidFill>
                  <a:srgbClr val="000000"/>
                </a:solidFill>
                <a:latin typeface="Arial"/>
                <a:ea typeface="Arial"/>
                <a:cs typeface="Arial"/>
                <a:sym typeface="Arial"/>
              </a:defRPr>
            </a:lvl7pPr>
            <a:lvl8pPr marL="3200320" marR="0" lvl="7" indent="-12619" algn="ctr" rtl="0">
              <a:lnSpc>
                <a:spcPct val="100000"/>
              </a:lnSpc>
              <a:spcBef>
                <a:spcPts val="400"/>
              </a:spcBef>
              <a:spcAft>
                <a:spcPts val="0"/>
              </a:spcAft>
              <a:buClr>
                <a:srgbClr val="ACACAC"/>
              </a:buClr>
              <a:buSzPts val="1400"/>
              <a:buFont typeface="Arial"/>
              <a:buNone/>
              <a:defRPr sz="1400" b="0" i="0" u="none" strike="noStrike" cap="none">
                <a:solidFill>
                  <a:srgbClr val="000000"/>
                </a:solidFill>
                <a:latin typeface="Arial"/>
                <a:ea typeface="Arial"/>
                <a:cs typeface="Arial"/>
                <a:sym typeface="Arial"/>
              </a:defRPr>
            </a:lvl8pPr>
            <a:lvl9pPr marL="3657508" marR="0" lvl="8" indent="-12608" algn="ctr" rtl="0">
              <a:lnSpc>
                <a:spcPct val="100000"/>
              </a:lnSpc>
              <a:spcBef>
                <a:spcPts val="400"/>
              </a:spcBef>
              <a:spcAft>
                <a:spcPts val="0"/>
              </a:spcAft>
              <a:buClr>
                <a:srgbClr val="ACACAC"/>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36" name="Google Shape;236;p22"/>
          <p:cNvSpPr txBox="1">
            <a:spLocks noGrp="1"/>
          </p:cNvSpPr>
          <p:nvPr>
            <p:ph type="body" idx="2"/>
          </p:nvPr>
        </p:nvSpPr>
        <p:spPr>
          <a:xfrm>
            <a:off x="890586" y="2992444"/>
            <a:ext cx="7772400" cy="276900"/>
          </a:xfrm>
          <a:prstGeom prst="rect">
            <a:avLst/>
          </a:prstGeom>
          <a:noFill/>
          <a:ln>
            <a:noFill/>
          </a:ln>
        </p:spPr>
        <p:txBody>
          <a:bodyPr spcFirstLastPara="1" wrap="square" lIns="91425" tIns="91425" rIns="91425" bIns="91425" anchor="t" anchorCtr="0"/>
          <a:lstStyle>
            <a:lvl1pPr marL="457200" marR="0" lvl="0" indent="-228600" algn="l" rtl="0">
              <a:lnSpc>
                <a:spcPct val="100000"/>
              </a:lnSpc>
              <a:spcBef>
                <a:spcPts val="0"/>
              </a:spcBef>
              <a:spcAft>
                <a:spcPts val="0"/>
              </a:spcAft>
              <a:buClr>
                <a:srgbClr val="BFBFBF"/>
              </a:buClr>
              <a:buSzPts val="1400"/>
              <a:buFont typeface="Arial"/>
              <a:buNone/>
              <a:defRPr sz="1400" b="0"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37" name="Google Shape;237;p22"/>
          <p:cNvSpPr/>
          <p:nvPr/>
        </p:nvSpPr>
        <p:spPr>
          <a:xfrm>
            <a:off x="0" y="4629151"/>
            <a:ext cx="9144000" cy="385800"/>
          </a:xfrm>
          <a:prstGeom prst="rect">
            <a:avLst/>
          </a:prstGeom>
          <a:solidFill>
            <a:srgbClr val="00786E"/>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rgbClr val="FFFFFF"/>
              </a:solidFill>
              <a:latin typeface="Arial"/>
              <a:ea typeface="Arial"/>
              <a:cs typeface="Arial"/>
              <a:sym typeface="Arial"/>
            </a:endParaRPr>
          </a:p>
        </p:txBody>
      </p:sp>
      <p:pic>
        <p:nvPicPr>
          <p:cNvPr id="238" name="Google Shape;238;p22" descr="Pivotal_White.png"/>
          <p:cNvPicPr preferRelativeResize="0"/>
          <p:nvPr/>
        </p:nvPicPr>
        <p:blipFill rotWithShape="1">
          <a:blip r:embed="rId2">
            <a:alphaModFix/>
          </a:blip>
          <a:srcRect/>
          <a:stretch/>
        </p:blipFill>
        <p:spPr>
          <a:xfrm>
            <a:off x="7926756" y="4642512"/>
            <a:ext cx="997200" cy="329700"/>
          </a:xfrm>
          <a:prstGeom prst="rect">
            <a:avLst/>
          </a:prstGeom>
          <a:noFill/>
          <a:ln>
            <a:noFill/>
          </a:ln>
        </p:spPr>
      </p:pic>
    </p:spTree>
    <p:extLst>
      <p:ext uri="{BB962C8B-B14F-4D97-AF65-F5344CB8AC3E}">
        <p14:creationId xmlns:p14="http://schemas.microsoft.com/office/powerpoint/2010/main" val="773627577"/>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matchingName="1_ Blank logo">
  <p:cSld name="1_ Blank logo">
    <p:bg>
      <p:bgPr>
        <a:gradFill>
          <a:gsLst>
            <a:gs pos="0">
              <a:schemeClr val="accent1"/>
            </a:gs>
            <a:gs pos="81000">
              <a:srgbClr val="004339"/>
            </a:gs>
            <a:gs pos="100000">
              <a:srgbClr val="004339"/>
            </a:gs>
          </a:gsLst>
          <a:lin ang="16200038" scaled="0"/>
        </a:gradFill>
        <a:effectLst/>
      </p:bgPr>
    </p:bg>
    <p:spTree>
      <p:nvGrpSpPr>
        <p:cNvPr id="1" name="Shape 239"/>
        <p:cNvGrpSpPr/>
        <p:nvPr/>
      </p:nvGrpSpPr>
      <p:grpSpPr>
        <a:xfrm>
          <a:off x="0" y="0"/>
          <a:ext cx="0" cy="0"/>
          <a:chOff x="0" y="0"/>
          <a:chExt cx="0" cy="0"/>
        </a:xfrm>
      </p:grpSpPr>
    </p:spTree>
    <p:extLst>
      <p:ext uri="{BB962C8B-B14F-4D97-AF65-F5344CB8AC3E}">
        <p14:creationId xmlns:p14="http://schemas.microsoft.com/office/powerpoint/2010/main" val="2091851103"/>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40"/>
        <p:cNvGrpSpPr/>
        <p:nvPr/>
      </p:nvGrpSpPr>
      <p:grpSpPr>
        <a:xfrm>
          <a:off x="0" y="0"/>
          <a:ext cx="0" cy="0"/>
          <a:chOff x="0" y="0"/>
          <a:chExt cx="0" cy="0"/>
        </a:xfrm>
      </p:grpSpPr>
      <p:sp>
        <p:nvSpPr>
          <p:cNvPr id="241" name="Google Shape;241;p2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ctr" anchorCtr="0"/>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242" name="Google Shape;242;p24"/>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ctr" anchorCtr="0"/>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243" name="Google Shape;243;p2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865738072"/>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244"/>
        <p:cNvGrpSpPr/>
        <p:nvPr/>
      </p:nvGrpSpPr>
      <p:grpSpPr>
        <a:xfrm>
          <a:off x="0" y="0"/>
          <a:ext cx="0" cy="0"/>
          <a:chOff x="0" y="0"/>
          <a:chExt cx="0" cy="0"/>
        </a:xfrm>
      </p:grpSpPr>
      <p:sp>
        <p:nvSpPr>
          <p:cNvPr id="245" name="Google Shape;245;p25"/>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lstStyle>
            <a:lvl1pPr lvl="0" algn="ctr" rtl="0">
              <a:spcBef>
                <a:spcPts val="0"/>
              </a:spcBef>
              <a:spcAft>
                <a:spcPts val="0"/>
              </a:spcAft>
              <a:buSzPts val="5200"/>
              <a:buChar char="●"/>
              <a:defRPr sz="5200"/>
            </a:lvl1pPr>
            <a:lvl2pPr lvl="1" algn="ctr" rtl="0">
              <a:spcBef>
                <a:spcPts val="0"/>
              </a:spcBef>
              <a:spcAft>
                <a:spcPts val="0"/>
              </a:spcAft>
              <a:buSzPts val="5200"/>
              <a:buChar char="○"/>
              <a:defRPr sz="5200"/>
            </a:lvl2pPr>
            <a:lvl3pPr lvl="2" algn="ctr" rtl="0">
              <a:spcBef>
                <a:spcPts val="0"/>
              </a:spcBef>
              <a:spcAft>
                <a:spcPts val="0"/>
              </a:spcAft>
              <a:buSzPts val="5200"/>
              <a:buChar char="■"/>
              <a:defRPr sz="5200"/>
            </a:lvl3pPr>
            <a:lvl4pPr lvl="3" algn="ctr" rtl="0">
              <a:spcBef>
                <a:spcPts val="0"/>
              </a:spcBef>
              <a:spcAft>
                <a:spcPts val="0"/>
              </a:spcAft>
              <a:buSzPts val="5200"/>
              <a:buChar char="●"/>
              <a:defRPr sz="5200"/>
            </a:lvl4pPr>
            <a:lvl5pPr lvl="4" algn="ctr" rtl="0">
              <a:spcBef>
                <a:spcPts val="0"/>
              </a:spcBef>
              <a:spcAft>
                <a:spcPts val="0"/>
              </a:spcAft>
              <a:buSzPts val="5200"/>
              <a:buChar char="○"/>
              <a:defRPr sz="5200"/>
            </a:lvl5pPr>
            <a:lvl6pPr lvl="5" algn="ctr" rtl="0">
              <a:spcBef>
                <a:spcPts val="0"/>
              </a:spcBef>
              <a:spcAft>
                <a:spcPts val="0"/>
              </a:spcAft>
              <a:buSzPts val="5200"/>
              <a:buChar char="■"/>
              <a:defRPr sz="5200"/>
            </a:lvl6pPr>
            <a:lvl7pPr lvl="6" algn="ctr" rtl="0">
              <a:spcBef>
                <a:spcPts val="0"/>
              </a:spcBef>
              <a:spcAft>
                <a:spcPts val="0"/>
              </a:spcAft>
              <a:buSzPts val="5200"/>
              <a:buChar char="●"/>
              <a:defRPr sz="5200"/>
            </a:lvl7pPr>
            <a:lvl8pPr lvl="7" algn="ctr" rtl="0">
              <a:spcBef>
                <a:spcPts val="0"/>
              </a:spcBef>
              <a:spcAft>
                <a:spcPts val="0"/>
              </a:spcAft>
              <a:buSzPts val="5200"/>
              <a:buChar char="○"/>
              <a:defRPr sz="5200"/>
            </a:lvl8pPr>
            <a:lvl9pPr lvl="8" algn="ctr" rtl="0">
              <a:spcBef>
                <a:spcPts val="0"/>
              </a:spcBef>
              <a:spcAft>
                <a:spcPts val="0"/>
              </a:spcAft>
              <a:buSzPts val="5200"/>
              <a:buChar char="■"/>
              <a:defRPr sz="5200"/>
            </a:lvl9pPr>
          </a:lstStyle>
          <a:p>
            <a:endParaRPr/>
          </a:p>
        </p:txBody>
      </p:sp>
      <p:sp>
        <p:nvSpPr>
          <p:cNvPr id="246" name="Google Shape;246;p25"/>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ctr" anchorCtr="0"/>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47" name="Google Shape;247;p2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651949629"/>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matchingName="Split">
  <p:cSld name="Split">
    <p:spTree>
      <p:nvGrpSpPr>
        <p:cNvPr id="1" name="Shape 248"/>
        <p:cNvGrpSpPr/>
        <p:nvPr/>
      </p:nvGrpSpPr>
      <p:grpSpPr>
        <a:xfrm>
          <a:off x="0" y="0"/>
          <a:ext cx="0" cy="0"/>
          <a:chOff x="0" y="0"/>
          <a:chExt cx="0" cy="0"/>
        </a:xfrm>
      </p:grpSpPr>
      <p:sp>
        <p:nvSpPr>
          <p:cNvPr id="249" name="Google Shape;249;p26"/>
          <p:cNvSpPr/>
          <p:nvPr/>
        </p:nvSpPr>
        <p:spPr>
          <a:xfrm>
            <a:off x="3551722" y="0"/>
            <a:ext cx="5592300" cy="5143500"/>
          </a:xfrm>
          <a:prstGeom prst="rect">
            <a:avLst/>
          </a:prstGeom>
          <a:solidFill>
            <a:srgbClr val="1AB9A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grpSp>
        <p:nvGrpSpPr>
          <p:cNvPr id="250" name="Google Shape;250;p26"/>
          <p:cNvGrpSpPr/>
          <p:nvPr/>
        </p:nvGrpSpPr>
        <p:grpSpPr>
          <a:xfrm>
            <a:off x="287525" y="4854556"/>
            <a:ext cx="634914" cy="148716"/>
            <a:chOff x="1841475" y="2392725"/>
            <a:chExt cx="3928925" cy="920275"/>
          </a:xfrm>
        </p:grpSpPr>
        <p:sp>
          <p:nvSpPr>
            <p:cNvPr id="251" name="Google Shape;251;p26"/>
            <p:cNvSpPr/>
            <p:nvPr/>
          </p:nvSpPr>
          <p:spPr>
            <a:xfrm>
              <a:off x="2574175" y="2392725"/>
              <a:ext cx="139950" cy="905175"/>
            </a:xfrm>
            <a:custGeom>
              <a:avLst/>
              <a:gdLst/>
              <a:ahLst/>
              <a:cxnLst/>
              <a:rect l="0" t="0" r="0" b="0"/>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2" name="Google Shape;252;p26"/>
            <p:cNvSpPr/>
            <p:nvPr/>
          </p:nvSpPr>
          <p:spPr>
            <a:xfrm>
              <a:off x="2816875" y="2626700"/>
              <a:ext cx="703700" cy="686300"/>
            </a:xfrm>
            <a:custGeom>
              <a:avLst/>
              <a:gdLst/>
              <a:ahLst/>
              <a:cxnLst/>
              <a:rect l="0" t="0" r="0" b="0"/>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3" name="Google Shape;253;p26"/>
            <p:cNvSpPr/>
            <p:nvPr/>
          </p:nvSpPr>
          <p:spPr>
            <a:xfrm>
              <a:off x="3557125" y="2626700"/>
              <a:ext cx="614900" cy="685700"/>
            </a:xfrm>
            <a:custGeom>
              <a:avLst/>
              <a:gdLst/>
              <a:ahLst/>
              <a:cxnLst/>
              <a:rect l="0" t="0" r="0" b="0"/>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4" name="Google Shape;254;p26"/>
            <p:cNvSpPr/>
            <p:nvPr/>
          </p:nvSpPr>
          <p:spPr>
            <a:xfrm>
              <a:off x="4732275" y="2617400"/>
              <a:ext cx="582350" cy="679925"/>
            </a:xfrm>
            <a:custGeom>
              <a:avLst/>
              <a:gdLst/>
              <a:ahLst/>
              <a:cxnLst/>
              <a:rect l="0" t="0" r="0" b="0"/>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5" name="Google Shape;255;p26"/>
            <p:cNvSpPr/>
            <p:nvPr/>
          </p:nvSpPr>
          <p:spPr>
            <a:xfrm>
              <a:off x="5448725" y="2392725"/>
              <a:ext cx="139950" cy="905175"/>
            </a:xfrm>
            <a:custGeom>
              <a:avLst/>
              <a:gdLst/>
              <a:ahLst/>
              <a:cxnLst/>
              <a:rect l="0" t="0" r="0" b="0"/>
              <a:pathLst>
                <a:path w="5598" h="36207" extrusionOk="0">
                  <a:moveTo>
                    <a:pt x="1" y="0"/>
                  </a:moveTo>
                  <a:lnTo>
                    <a:pt x="1" y="36206"/>
                  </a:lnTo>
                  <a:lnTo>
                    <a:pt x="5598" y="36206"/>
                  </a:lnTo>
                  <a:lnTo>
                    <a:pt x="5598" y="0"/>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6" name="Google Shape;256;p26"/>
            <p:cNvSpPr/>
            <p:nvPr/>
          </p:nvSpPr>
          <p:spPr>
            <a:xfrm>
              <a:off x="1841475" y="2392725"/>
              <a:ext cx="617775" cy="904600"/>
            </a:xfrm>
            <a:custGeom>
              <a:avLst/>
              <a:gdLst/>
              <a:ahLst/>
              <a:cxnLst/>
              <a:rect l="0" t="0" r="0" b="0"/>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7" name="Google Shape;257;p26"/>
            <p:cNvSpPr/>
            <p:nvPr/>
          </p:nvSpPr>
          <p:spPr>
            <a:xfrm>
              <a:off x="4278825" y="2482125"/>
              <a:ext cx="369275" cy="814025"/>
            </a:xfrm>
            <a:custGeom>
              <a:avLst/>
              <a:gdLst/>
              <a:ahLst/>
              <a:cxnLst/>
              <a:rect l="0" t="0" r="0" b="0"/>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8" name="Google Shape;258;p26"/>
            <p:cNvSpPr/>
            <p:nvPr/>
          </p:nvSpPr>
          <p:spPr>
            <a:xfrm>
              <a:off x="5652525" y="3180600"/>
              <a:ext cx="117875" cy="117300"/>
            </a:xfrm>
            <a:custGeom>
              <a:avLst/>
              <a:gdLst/>
              <a:ahLst/>
              <a:cxnLst/>
              <a:rect l="0" t="0" r="0" b="0"/>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Tree>
    <p:extLst>
      <p:ext uri="{BB962C8B-B14F-4D97-AF65-F5344CB8AC3E}">
        <p14:creationId xmlns:p14="http://schemas.microsoft.com/office/powerpoint/2010/main" val="574222913"/>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259"/>
        <p:cNvGrpSpPr/>
        <p:nvPr/>
      </p:nvGrpSpPr>
      <p:grpSpPr>
        <a:xfrm>
          <a:off x="0" y="0"/>
          <a:ext cx="0" cy="0"/>
          <a:chOff x="0" y="0"/>
          <a:chExt cx="0" cy="0"/>
        </a:xfrm>
      </p:grpSpPr>
      <p:sp>
        <p:nvSpPr>
          <p:cNvPr id="260" name="Google Shape;260;p27"/>
          <p:cNvSpPr/>
          <p:nvPr/>
        </p:nvSpPr>
        <p:spPr>
          <a:xfrm>
            <a:off x="0" y="0"/>
            <a:ext cx="9144000" cy="54000"/>
          </a:xfrm>
          <a:prstGeom prst="rect">
            <a:avLst/>
          </a:prstGeom>
          <a:solidFill>
            <a:srgbClr val="00877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Arial"/>
              <a:ea typeface="Arial"/>
              <a:cs typeface="Arial"/>
              <a:sym typeface="Arial"/>
            </a:endParaRPr>
          </a:p>
        </p:txBody>
      </p:sp>
      <p:pic>
        <p:nvPicPr>
          <p:cNvPr id="261" name="Google Shape;261;p27"/>
          <p:cNvPicPr preferRelativeResize="0"/>
          <p:nvPr/>
        </p:nvPicPr>
        <p:blipFill rotWithShape="1">
          <a:blip r:embed="rId2">
            <a:alphaModFix/>
          </a:blip>
          <a:srcRect/>
          <a:stretch/>
        </p:blipFill>
        <p:spPr>
          <a:xfrm>
            <a:off x="8272779" y="4855076"/>
            <a:ext cx="731400" cy="171300"/>
          </a:xfrm>
          <a:prstGeom prst="rect">
            <a:avLst/>
          </a:prstGeom>
          <a:noFill/>
          <a:ln>
            <a:noFill/>
          </a:ln>
        </p:spPr>
      </p:pic>
      <p:sp>
        <p:nvSpPr>
          <p:cNvPr id="262" name="Google Shape;262;p27"/>
          <p:cNvSpPr txBox="1">
            <a:spLocks noGrp="1"/>
          </p:cNvSpPr>
          <p:nvPr>
            <p:ph type="subTitle" idx="1"/>
          </p:nvPr>
        </p:nvSpPr>
        <p:spPr>
          <a:xfrm>
            <a:off x="365761" y="624700"/>
            <a:ext cx="8412600" cy="5421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rgbClr val="595959"/>
              </a:buClr>
              <a:buSzPts val="1400"/>
              <a:buFont typeface="Arial"/>
              <a:buNone/>
              <a:defRPr sz="1800" b="0" i="0" u="none" strike="noStrike" cap="none">
                <a:solidFill>
                  <a:srgbClr val="595959"/>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63" name="Google Shape;263;p27"/>
          <p:cNvSpPr txBox="1">
            <a:spLocks noGrp="1"/>
          </p:cNvSpPr>
          <p:nvPr>
            <p:ph type="title"/>
          </p:nvPr>
        </p:nvSpPr>
        <p:spPr>
          <a:xfrm>
            <a:off x="365760" y="169550"/>
            <a:ext cx="8412600" cy="542100"/>
          </a:xfrm>
          <a:prstGeom prst="rect">
            <a:avLst/>
          </a:prstGeom>
          <a:noFill/>
          <a:ln>
            <a:noFill/>
          </a:ln>
        </p:spPr>
        <p:txBody>
          <a:bodyPr spcFirstLastPara="1" wrap="square" lIns="91425" tIns="91425" rIns="91425" bIns="91425" anchor="ctr" anchorCtr="0"/>
          <a:lstStyle>
            <a:lvl1pPr marL="0" marR="0" lvl="0" indent="0" algn="l" rtl="0">
              <a:lnSpc>
                <a:spcPct val="100000"/>
              </a:lnSpc>
              <a:spcBef>
                <a:spcPts val="0"/>
              </a:spcBef>
              <a:spcAft>
                <a:spcPts val="0"/>
              </a:spcAft>
              <a:buClr>
                <a:schemeClr val="accent1"/>
              </a:buClr>
              <a:buSzPts val="1400"/>
              <a:buFont typeface="Arial"/>
              <a:buNone/>
              <a:defRPr sz="2800" b="1" i="0" u="none" strike="noStrike" cap="none">
                <a:solidFill>
                  <a:schemeClr val="accent1"/>
                </a:solidFill>
                <a:latin typeface="Arial"/>
                <a:ea typeface="Arial"/>
                <a:cs typeface="Arial"/>
                <a:sym typeface="Arial"/>
              </a:defRPr>
            </a:lvl1pPr>
            <a:lvl2pPr lvl="1" indent="0" rtl="0">
              <a:spcBef>
                <a:spcPts val="0"/>
              </a:spcBef>
              <a:spcAft>
                <a:spcPts val="0"/>
              </a:spcAft>
              <a:buSzPts val="1400"/>
              <a:buFont typeface="Arial"/>
              <a:buNone/>
              <a:defRPr sz="1800"/>
            </a:lvl2pPr>
            <a:lvl3pPr lvl="2" indent="0" rtl="0">
              <a:spcBef>
                <a:spcPts val="0"/>
              </a:spcBef>
              <a:spcAft>
                <a:spcPts val="0"/>
              </a:spcAft>
              <a:buSzPts val="1400"/>
              <a:buFont typeface="Arial"/>
              <a:buNone/>
              <a:defRPr sz="1800"/>
            </a:lvl3pPr>
            <a:lvl4pPr lvl="3" indent="0" rtl="0">
              <a:spcBef>
                <a:spcPts val="0"/>
              </a:spcBef>
              <a:spcAft>
                <a:spcPts val="0"/>
              </a:spcAft>
              <a:buSzPts val="1400"/>
              <a:buFont typeface="Arial"/>
              <a:buNone/>
              <a:defRPr sz="1800"/>
            </a:lvl4pPr>
            <a:lvl5pPr lvl="4" indent="0" rtl="0">
              <a:spcBef>
                <a:spcPts val="0"/>
              </a:spcBef>
              <a:spcAft>
                <a:spcPts val="0"/>
              </a:spcAft>
              <a:buSzPts val="1400"/>
              <a:buFont typeface="Arial"/>
              <a:buNone/>
              <a:defRPr sz="1800"/>
            </a:lvl5pPr>
            <a:lvl6pPr lvl="5" indent="0" rtl="0">
              <a:spcBef>
                <a:spcPts val="0"/>
              </a:spcBef>
              <a:spcAft>
                <a:spcPts val="0"/>
              </a:spcAft>
              <a:buSzPts val="1400"/>
              <a:buFont typeface="Arial"/>
              <a:buNone/>
              <a:defRPr sz="1800"/>
            </a:lvl6pPr>
            <a:lvl7pPr lvl="6" indent="0" rtl="0">
              <a:spcBef>
                <a:spcPts val="0"/>
              </a:spcBef>
              <a:spcAft>
                <a:spcPts val="0"/>
              </a:spcAft>
              <a:buSzPts val="1400"/>
              <a:buFont typeface="Arial"/>
              <a:buNone/>
              <a:defRPr sz="1800"/>
            </a:lvl7pPr>
            <a:lvl8pPr lvl="7" indent="0" rtl="0">
              <a:spcBef>
                <a:spcPts val="0"/>
              </a:spcBef>
              <a:spcAft>
                <a:spcPts val="0"/>
              </a:spcAft>
              <a:buSzPts val="1400"/>
              <a:buFont typeface="Arial"/>
              <a:buNone/>
              <a:defRPr sz="1800"/>
            </a:lvl8pPr>
            <a:lvl9pPr lvl="8" indent="0" rtl="0">
              <a:spcBef>
                <a:spcPts val="0"/>
              </a:spcBef>
              <a:spcAft>
                <a:spcPts val="0"/>
              </a:spcAft>
              <a:buSzPts val="1400"/>
              <a:buFont typeface="Arial"/>
              <a:buNone/>
              <a:defRPr sz="1800"/>
            </a:lvl9pPr>
          </a:lstStyle>
          <a:p>
            <a:endParaRPr/>
          </a:p>
        </p:txBody>
      </p:sp>
    </p:spTree>
    <p:extLst>
      <p:ext uri="{BB962C8B-B14F-4D97-AF65-F5344CB8AC3E}">
        <p14:creationId xmlns:p14="http://schemas.microsoft.com/office/powerpoint/2010/main" val="807654331"/>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matchingName="2_Title only">
  <p:cSld name="2_Title only">
    <p:spTree>
      <p:nvGrpSpPr>
        <p:cNvPr id="1" name="Shape 264"/>
        <p:cNvGrpSpPr/>
        <p:nvPr/>
      </p:nvGrpSpPr>
      <p:grpSpPr>
        <a:xfrm>
          <a:off x="0" y="0"/>
          <a:ext cx="0" cy="0"/>
          <a:chOff x="0" y="0"/>
          <a:chExt cx="0" cy="0"/>
        </a:xfrm>
      </p:grpSpPr>
      <p:sp>
        <p:nvSpPr>
          <p:cNvPr id="265" name="Google Shape;265;p28"/>
          <p:cNvSpPr/>
          <p:nvPr/>
        </p:nvSpPr>
        <p:spPr>
          <a:xfrm>
            <a:off x="0" y="0"/>
            <a:ext cx="9144000" cy="54000"/>
          </a:xfrm>
          <a:prstGeom prst="rect">
            <a:avLst/>
          </a:prstGeom>
          <a:solidFill>
            <a:srgbClr val="00877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Font typeface="Arial"/>
              <a:buNone/>
            </a:pPr>
            <a:endParaRPr sz="1800" b="0" i="0" u="none" strike="noStrike" cap="none">
              <a:solidFill>
                <a:schemeClr val="lt1"/>
              </a:solidFill>
              <a:latin typeface="Arial"/>
              <a:ea typeface="Arial"/>
              <a:cs typeface="Arial"/>
              <a:sym typeface="Arial"/>
            </a:endParaRPr>
          </a:p>
        </p:txBody>
      </p:sp>
      <p:pic>
        <p:nvPicPr>
          <p:cNvPr id="266" name="Google Shape;266;p28"/>
          <p:cNvPicPr preferRelativeResize="0"/>
          <p:nvPr/>
        </p:nvPicPr>
        <p:blipFill rotWithShape="1">
          <a:blip r:embed="rId2">
            <a:alphaModFix/>
          </a:blip>
          <a:srcRect/>
          <a:stretch/>
        </p:blipFill>
        <p:spPr>
          <a:xfrm>
            <a:off x="8272778" y="4855076"/>
            <a:ext cx="731400" cy="171300"/>
          </a:xfrm>
          <a:prstGeom prst="rect">
            <a:avLst/>
          </a:prstGeom>
          <a:noFill/>
          <a:ln>
            <a:noFill/>
          </a:ln>
        </p:spPr>
      </p:pic>
      <p:sp>
        <p:nvSpPr>
          <p:cNvPr id="267" name="Google Shape;267;p28"/>
          <p:cNvSpPr txBox="1">
            <a:spLocks noGrp="1"/>
          </p:cNvSpPr>
          <p:nvPr>
            <p:ph type="subTitle" idx="1"/>
          </p:nvPr>
        </p:nvSpPr>
        <p:spPr>
          <a:xfrm>
            <a:off x="365761" y="624700"/>
            <a:ext cx="8412600" cy="542100"/>
          </a:xfrm>
          <a:prstGeom prst="rect">
            <a:avLst/>
          </a:prstGeom>
          <a:noFill/>
          <a:ln>
            <a:noFill/>
          </a:ln>
        </p:spPr>
        <p:txBody>
          <a:bodyPr spcFirstLastPara="1" wrap="square" lIns="91425" tIns="91425" rIns="91425" bIns="91425" anchor="t" anchorCtr="0"/>
          <a:lstStyle>
            <a:lvl1pPr marL="342900" marR="0" lvl="0" indent="-342900" algn="l" rtl="0">
              <a:lnSpc>
                <a:spcPct val="100000"/>
              </a:lnSpc>
              <a:spcBef>
                <a:spcPts val="0"/>
              </a:spcBef>
              <a:spcAft>
                <a:spcPts val="0"/>
              </a:spcAft>
              <a:buClr>
                <a:srgbClr val="595959"/>
              </a:buClr>
              <a:buSzPts val="1400"/>
              <a:buFont typeface="Arial"/>
              <a:buNone/>
              <a:defRPr sz="1800" b="0" i="0" u="none" strike="noStrike" cap="none">
                <a:solidFill>
                  <a:srgbClr val="595959"/>
                </a:solidFill>
                <a:latin typeface="Arial"/>
                <a:ea typeface="Arial"/>
                <a:cs typeface="Arial"/>
                <a:sym typeface="Arial"/>
              </a:defRPr>
            </a:lvl1pPr>
            <a:lvl2pPr marL="742950" marR="0" lvl="1" indent="-285750" algn="l" rtl="0">
              <a:lnSpc>
                <a:spcPct val="100000"/>
              </a:lnSpc>
              <a:spcBef>
                <a:spcPts val="0"/>
              </a:spcBef>
              <a:spcAft>
                <a:spcPts val="0"/>
              </a:spcAft>
              <a:buClr>
                <a:schemeClr val="dk1"/>
              </a:buClr>
              <a:buSzPts val="1400"/>
              <a:buFont typeface="Arial"/>
              <a:buNone/>
              <a:defRPr sz="2800" b="0" i="0" u="none" strike="noStrike" cap="none">
                <a:solidFill>
                  <a:schemeClr val="dk1"/>
                </a:solidFill>
                <a:latin typeface="Arial"/>
                <a:ea typeface="Arial"/>
                <a:cs typeface="Arial"/>
                <a:sym typeface="Arial"/>
              </a:defRPr>
            </a:lvl2pPr>
            <a:lvl3pPr marL="1143000" marR="0" lvl="2" indent="-228600" algn="l" rtl="0">
              <a:lnSpc>
                <a:spcPct val="100000"/>
              </a:lnSpc>
              <a:spcBef>
                <a:spcPts val="0"/>
              </a:spcBef>
              <a:spcAft>
                <a:spcPts val="0"/>
              </a:spcAft>
              <a:buClr>
                <a:schemeClr val="dk1"/>
              </a:buClr>
              <a:buSzPts val="1400"/>
              <a:buFont typeface="Arial"/>
              <a:buNone/>
              <a:defRPr sz="2400" b="0" i="0" u="none" strike="noStrike" cap="none">
                <a:solidFill>
                  <a:schemeClr val="dk1"/>
                </a:solidFill>
                <a:latin typeface="Arial"/>
                <a:ea typeface="Arial"/>
                <a:cs typeface="Arial"/>
                <a:sym typeface="Arial"/>
              </a:defRPr>
            </a:lvl3pPr>
            <a:lvl4pPr marL="1600200" marR="0" lvl="3" indent="-228600" algn="l" rtl="0">
              <a:lnSpc>
                <a:spcPct val="100000"/>
              </a:lnSpc>
              <a:spcBef>
                <a:spcPts val="0"/>
              </a:spcBef>
              <a:spcAft>
                <a:spcPts val="0"/>
              </a:spcAft>
              <a:buClr>
                <a:schemeClr val="dk1"/>
              </a:buClr>
              <a:buSzPts val="1400"/>
              <a:buFont typeface="Arial"/>
              <a:buNone/>
              <a:defRPr sz="2000" b="0" i="0" u="none" strike="noStrike" cap="none">
                <a:solidFill>
                  <a:schemeClr val="dk1"/>
                </a:solidFill>
                <a:latin typeface="Arial"/>
                <a:ea typeface="Arial"/>
                <a:cs typeface="Arial"/>
                <a:sym typeface="Arial"/>
              </a:defRPr>
            </a:lvl4pPr>
            <a:lvl5pPr marL="2057400" marR="0" lvl="4" indent="-228600" algn="l" rtl="0">
              <a:lnSpc>
                <a:spcPct val="100000"/>
              </a:lnSpc>
              <a:spcBef>
                <a:spcPts val="0"/>
              </a:spcBef>
              <a:spcAft>
                <a:spcPts val="0"/>
              </a:spcAft>
              <a:buClr>
                <a:schemeClr val="dk1"/>
              </a:buClr>
              <a:buSzPts val="1400"/>
              <a:buFont typeface="Arial"/>
              <a:buNone/>
              <a:defRPr sz="2000" b="0" i="0" u="none" strike="noStrike" cap="none">
                <a:solidFill>
                  <a:schemeClr val="dk1"/>
                </a:solidFill>
                <a:latin typeface="Arial"/>
                <a:ea typeface="Arial"/>
                <a:cs typeface="Arial"/>
                <a:sym typeface="Arial"/>
              </a:defRPr>
            </a:lvl5pPr>
            <a:lvl6pPr marL="2514600" marR="0" lvl="5" indent="-228600" algn="l" rtl="0">
              <a:lnSpc>
                <a:spcPct val="100000"/>
              </a:lnSpc>
              <a:spcBef>
                <a:spcPts val="0"/>
              </a:spcBef>
              <a:spcAft>
                <a:spcPts val="0"/>
              </a:spcAft>
              <a:buClr>
                <a:schemeClr val="dk1"/>
              </a:buClr>
              <a:buSzPts val="1400"/>
              <a:buFont typeface="Arial"/>
              <a:buNone/>
              <a:defRPr sz="2000" b="0" i="0" u="none" strike="noStrike" cap="none">
                <a:solidFill>
                  <a:schemeClr val="dk1"/>
                </a:solidFill>
                <a:latin typeface="Arial"/>
                <a:ea typeface="Arial"/>
                <a:cs typeface="Arial"/>
                <a:sym typeface="Arial"/>
              </a:defRPr>
            </a:lvl6pPr>
            <a:lvl7pPr marL="2971800" marR="0" lvl="6" indent="-228600" algn="l" rtl="0">
              <a:lnSpc>
                <a:spcPct val="100000"/>
              </a:lnSpc>
              <a:spcBef>
                <a:spcPts val="0"/>
              </a:spcBef>
              <a:spcAft>
                <a:spcPts val="0"/>
              </a:spcAft>
              <a:buClr>
                <a:schemeClr val="dk1"/>
              </a:buClr>
              <a:buSzPts val="1400"/>
              <a:buFont typeface="Arial"/>
              <a:buNone/>
              <a:defRPr sz="2000" b="0" i="0" u="none" strike="noStrike" cap="none">
                <a:solidFill>
                  <a:schemeClr val="dk1"/>
                </a:solidFill>
                <a:latin typeface="Arial"/>
                <a:ea typeface="Arial"/>
                <a:cs typeface="Arial"/>
                <a:sym typeface="Arial"/>
              </a:defRPr>
            </a:lvl7pPr>
            <a:lvl8pPr marL="3429000" marR="0" lvl="7" indent="-228600" algn="l" rtl="0">
              <a:lnSpc>
                <a:spcPct val="100000"/>
              </a:lnSpc>
              <a:spcBef>
                <a:spcPts val="0"/>
              </a:spcBef>
              <a:spcAft>
                <a:spcPts val="0"/>
              </a:spcAft>
              <a:buClr>
                <a:schemeClr val="dk1"/>
              </a:buClr>
              <a:buSzPts val="1400"/>
              <a:buFont typeface="Arial"/>
              <a:buNone/>
              <a:defRPr sz="2000" b="0" i="0" u="none" strike="noStrike" cap="none">
                <a:solidFill>
                  <a:schemeClr val="dk1"/>
                </a:solidFill>
                <a:latin typeface="Arial"/>
                <a:ea typeface="Arial"/>
                <a:cs typeface="Arial"/>
                <a:sym typeface="Arial"/>
              </a:defRPr>
            </a:lvl8pPr>
            <a:lvl9pPr marL="3886200" marR="0" lvl="8" indent="-228600" algn="l" rtl="0">
              <a:lnSpc>
                <a:spcPct val="100000"/>
              </a:lnSpc>
              <a:spcBef>
                <a:spcPts val="0"/>
              </a:spcBef>
              <a:spcAft>
                <a:spcPts val="0"/>
              </a:spcAft>
              <a:buClr>
                <a:schemeClr val="dk1"/>
              </a:buClr>
              <a:buSzPts val="1400"/>
              <a:buFont typeface="Arial"/>
              <a:buNone/>
              <a:defRPr sz="2000" b="0" i="0" u="none" strike="noStrike" cap="none">
                <a:solidFill>
                  <a:schemeClr val="dk1"/>
                </a:solidFill>
                <a:latin typeface="Arial"/>
                <a:ea typeface="Arial"/>
                <a:cs typeface="Arial"/>
                <a:sym typeface="Arial"/>
              </a:defRPr>
            </a:lvl9pPr>
          </a:lstStyle>
          <a:p>
            <a:endParaRPr/>
          </a:p>
        </p:txBody>
      </p:sp>
      <p:sp>
        <p:nvSpPr>
          <p:cNvPr id="268" name="Google Shape;268;p28"/>
          <p:cNvSpPr txBox="1">
            <a:spLocks noGrp="1"/>
          </p:cNvSpPr>
          <p:nvPr>
            <p:ph type="title"/>
          </p:nvPr>
        </p:nvSpPr>
        <p:spPr>
          <a:xfrm>
            <a:off x="365760" y="169550"/>
            <a:ext cx="8412600" cy="542100"/>
          </a:xfrm>
          <a:prstGeom prst="rect">
            <a:avLst/>
          </a:prstGeom>
          <a:noFill/>
          <a:ln>
            <a:noFill/>
          </a:ln>
        </p:spPr>
        <p:txBody>
          <a:bodyPr spcFirstLastPara="1" wrap="square" lIns="91425" tIns="91425" rIns="91425" bIns="91425" anchor="ctr" anchorCtr="0"/>
          <a:lstStyle>
            <a:lvl1pPr marL="0" marR="0" lvl="0" indent="0" algn="ctr" rtl="0">
              <a:lnSpc>
                <a:spcPct val="100000"/>
              </a:lnSpc>
              <a:spcBef>
                <a:spcPts val="0"/>
              </a:spcBef>
              <a:spcAft>
                <a:spcPts val="0"/>
              </a:spcAft>
              <a:buClr>
                <a:schemeClr val="accent1"/>
              </a:buClr>
              <a:buSzPts val="1400"/>
              <a:buFont typeface="Arial"/>
              <a:buNone/>
              <a:defRPr sz="2800" b="1" i="0" u="none" strike="noStrike" cap="none">
                <a:solidFill>
                  <a:schemeClr val="accent1"/>
                </a:solidFill>
                <a:latin typeface="Arial"/>
                <a:ea typeface="Arial"/>
                <a:cs typeface="Arial"/>
                <a:sym typeface="Arial"/>
              </a:defRPr>
            </a:lvl1pPr>
            <a:lvl2pPr lvl="1" indent="0" rtl="0">
              <a:spcBef>
                <a:spcPts val="0"/>
              </a:spcBef>
              <a:spcAft>
                <a:spcPts val="0"/>
              </a:spcAft>
              <a:buSzPts val="1400"/>
              <a:buFont typeface="Arial"/>
              <a:buNone/>
              <a:defRPr sz="1800"/>
            </a:lvl2pPr>
            <a:lvl3pPr lvl="2" indent="0" rtl="0">
              <a:spcBef>
                <a:spcPts val="0"/>
              </a:spcBef>
              <a:spcAft>
                <a:spcPts val="0"/>
              </a:spcAft>
              <a:buSzPts val="1400"/>
              <a:buFont typeface="Arial"/>
              <a:buNone/>
              <a:defRPr sz="1800"/>
            </a:lvl3pPr>
            <a:lvl4pPr lvl="3" indent="0" rtl="0">
              <a:spcBef>
                <a:spcPts val="0"/>
              </a:spcBef>
              <a:spcAft>
                <a:spcPts val="0"/>
              </a:spcAft>
              <a:buSzPts val="1400"/>
              <a:buFont typeface="Arial"/>
              <a:buNone/>
              <a:defRPr sz="1800"/>
            </a:lvl4pPr>
            <a:lvl5pPr lvl="4" indent="0" rtl="0">
              <a:spcBef>
                <a:spcPts val="0"/>
              </a:spcBef>
              <a:spcAft>
                <a:spcPts val="0"/>
              </a:spcAft>
              <a:buSzPts val="1400"/>
              <a:buFont typeface="Arial"/>
              <a:buNone/>
              <a:defRPr sz="1800"/>
            </a:lvl5pPr>
            <a:lvl6pPr lvl="5" indent="0" rtl="0">
              <a:spcBef>
                <a:spcPts val="0"/>
              </a:spcBef>
              <a:spcAft>
                <a:spcPts val="0"/>
              </a:spcAft>
              <a:buSzPts val="1400"/>
              <a:buFont typeface="Arial"/>
              <a:buNone/>
              <a:defRPr sz="1800"/>
            </a:lvl6pPr>
            <a:lvl7pPr lvl="6" indent="0" rtl="0">
              <a:spcBef>
                <a:spcPts val="0"/>
              </a:spcBef>
              <a:spcAft>
                <a:spcPts val="0"/>
              </a:spcAft>
              <a:buSzPts val="1400"/>
              <a:buFont typeface="Arial"/>
              <a:buNone/>
              <a:defRPr sz="1800"/>
            </a:lvl7pPr>
            <a:lvl8pPr lvl="7" indent="0" rtl="0">
              <a:spcBef>
                <a:spcPts val="0"/>
              </a:spcBef>
              <a:spcAft>
                <a:spcPts val="0"/>
              </a:spcAft>
              <a:buSzPts val="1400"/>
              <a:buFont typeface="Arial"/>
              <a:buNone/>
              <a:defRPr sz="1800"/>
            </a:lvl8pPr>
            <a:lvl9pPr lvl="8" indent="0" rtl="0">
              <a:spcBef>
                <a:spcPts val="0"/>
              </a:spcBef>
              <a:spcAft>
                <a:spcPts val="0"/>
              </a:spcAft>
              <a:buSzPts val="1400"/>
              <a:buFont typeface="Arial"/>
              <a:buNone/>
              <a:defRPr sz="1800"/>
            </a:lvl9pPr>
          </a:lstStyle>
          <a:p>
            <a:endParaRPr/>
          </a:p>
        </p:txBody>
      </p:sp>
    </p:spTree>
    <p:extLst>
      <p:ext uri="{BB962C8B-B14F-4D97-AF65-F5344CB8AC3E}">
        <p14:creationId xmlns:p14="http://schemas.microsoft.com/office/powerpoint/2010/main" val="530351187"/>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matchingName="0 – Title 1">
  <p:cSld name="0 – Title 1">
    <p:bg>
      <p:bgPr>
        <a:solidFill>
          <a:schemeClr val="lt2"/>
        </a:solidFill>
        <a:effectLst/>
      </p:bgPr>
    </p:bg>
    <p:spTree>
      <p:nvGrpSpPr>
        <p:cNvPr id="1" name="Shape 269"/>
        <p:cNvGrpSpPr/>
        <p:nvPr/>
      </p:nvGrpSpPr>
      <p:grpSpPr>
        <a:xfrm>
          <a:off x="0" y="0"/>
          <a:ext cx="0" cy="0"/>
          <a:chOff x="0" y="0"/>
          <a:chExt cx="0" cy="0"/>
        </a:xfrm>
      </p:grpSpPr>
      <p:pic>
        <p:nvPicPr>
          <p:cNvPr id="270" name="Google Shape;270;p29" descr="SiliconValley-01.jpg"/>
          <p:cNvPicPr preferRelativeResize="0"/>
          <p:nvPr/>
        </p:nvPicPr>
        <p:blipFill rotWithShape="1">
          <a:blip r:embed="rId2">
            <a:alphaModFix/>
          </a:blip>
          <a:srcRect t="1976" r="25810" b="31254"/>
          <a:stretch/>
        </p:blipFill>
        <p:spPr>
          <a:xfrm>
            <a:off x="0" y="0"/>
            <a:ext cx="9144000" cy="5143500"/>
          </a:xfrm>
          <a:prstGeom prst="rect">
            <a:avLst/>
          </a:prstGeom>
          <a:noFill/>
          <a:ln>
            <a:noFill/>
          </a:ln>
        </p:spPr>
      </p:pic>
      <p:sp>
        <p:nvSpPr>
          <p:cNvPr id="271" name="Google Shape;271;p29"/>
          <p:cNvSpPr/>
          <p:nvPr/>
        </p:nvSpPr>
        <p:spPr>
          <a:xfrm>
            <a:off x="0" y="-25"/>
            <a:ext cx="9144000" cy="5143500"/>
          </a:xfrm>
          <a:prstGeom prst="rect">
            <a:avLst/>
          </a:prstGeom>
          <a:gradFill>
            <a:gsLst>
              <a:gs pos="0">
                <a:srgbClr val="1AB9A5"/>
              </a:gs>
              <a:gs pos="10000">
                <a:srgbClr val="1AB9A5"/>
              </a:gs>
              <a:gs pos="100000">
                <a:srgbClr val="1AB9A5">
                  <a:alpha val="74509"/>
                </a:srgbClr>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rgbClr val="A9DBD6"/>
              </a:solidFill>
              <a:latin typeface="Arial"/>
              <a:ea typeface="Arial"/>
              <a:cs typeface="Arial"/>
              <a:sym typeface="Arial"/>
            </a:endParaRPr>
          </a:p>
        </p:txBody>
      </p:sp>
      <p:cxnSp>
        <p:nvCxnSpPr>
          <p:cNvPr id="272" name="Google Shape;272;p29"/>
          <p:cNvCxnSpPr/>
          <p:nvPr/>
        </p:nvCxnSpPr>
        <p:spPr>
          <a:xfrm>
            <a:off x="633275" y="3110100"/>
            <a:ext cx="738900" cy="0"/>
          </a:xfrm>
          <a:prstGeom prst="straightConnector1">
            <a:avLst/>
          </a:prstGeom>
          <a:noFill/>
          <a:ln w="38100" cap="flat" cmpd="sng">
            <a:solidFill>
              <a:schemeClr val="accent6"/>
            </a:solidFill>
            <a:prstDash val="solid"/>
            <a:round/>
            <a:headEnd type="none" w="sm" len="sm"/>
            <a:tailEnd type="none" w="sm" len="sm"/>
          </a:ln>
        </p:spPr>
      </p:cxnSp>
      <p:sp>
        <p:nvSpPr>
          <p:cNvPr id="273" name="Google Shape;273;p29"/>
          <p:cNvSpPr txBox="1">
            <a:spLocks noGrp="1"/>
          </p:cNvSpPr>
          <p:nvPr>
            <p:ph type="title"/>
          </p:nvPr>
        </p:nvSpPr>
        <p:spPr>
          <a:xfrm>
            <a:off x="523203" y="1737025"/>
            <a:ext cx="6158400" cy="1191600"/>
          </a:xfrm>
          <a:prstGeom prst="rect">
            <a:avLst/>
          </a:prstGeom>
          <a:noFill/>
          <a:ln>
            <a:noFill/>
          </a:ln>
        </p:spPr>
        <p:txBody>
          <a:bodyPr spcFirstLastPara="1" wrap="square" lIns="91425" tIns="91425" rIns="91425" bIns="91425" anchor="b" anchorCtr="0"/>
          <a:lstStyle>
            <a:lvl1pPr lvl="0" rtl="0">
              <a:spcBef>
                <a:spcPts val="0"/>
              </a:spcBef>
              <a:spcAft>
                <a:spcPts val="0"/>
              </a:spcAft>
              <a:buNone/>
              <a:defRPr sz="4000" b="1">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4" name="Google Shape;274;p29"/>
          <p:cNvSpPr txBox="1">
            <a:spLocks noGrp="1"/>
          </p:cNvSpPr>
          <p:nvPr>
            <p:ph type="title" idx="2"/>
          </p:nvPr>
        </p:nvSpPr>
        <p:spPr>
          <a:xfrm>
            <a:off x="523203" y="3306697"/>
            <a:ext cx="4278900" cy="1495200"/>
          </a:xfrm>
          <a:prstGeom prst="rect">
            <a:avLst/>
          </a:prstGeom>
          <a:noFill/>
          <a:ln>
            <a:noFill/>
          </a:ln>
        </p:spPr>
        <p:txBody>
          <a:bodyPr spcFirstLastPara="1" wrap="square" lIns="91425" tIns="91425" rIns="91425" bIns="91425" anchor="t" anchorCtr="0"/>
          <a:lstStyle>
            <a:lvl1pPr lvl="0" rtl="0">
              <a:lnSpc>
                <a:spcPct val="110000"/>
              </a:lnSpc>
              <a:spcBef>
                <a:spcPts val="0"/>
              </a:spcBef>
              <a:spcAft>
                <a:spcPts val="0"/>
              </a:spcAft>
              <a:buNone/>
              <a:defRPr sz="1500">
                <a:solidFill>
                  <a:srgbClr val="FFFFFF"/>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5" name="Google Shape;275;p29"/>
          <p:cNvSpPr txBox="1"/>
          <p:nvPr/>
        </p:nvSpPr>
        <p:spPr>
          <a:xfrm>
            <a:off x="5133546" y="4782050"/>
            <a:ext cx="3926100" cy="195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600">
                <a:solidFill>
                  <a:schemeClr val="dk1"/>
                </a:solidFill>
                <a:latin typeface="Proxima Nova"/>
                <a:ea typeface="Proxima Nova"/>
                <a:cs typeface="Proxima Nova"/>
                <a:sym typeface="Proxima Nova"/>
              </a:rPr>
              <a:t>© Copyright 2017 Pivotal Software, Inc. All rights Reserved. Version 1.0</a:t>
            </a:r>
            <a:endParaRPr sz="600">
              <a:solidFill>
                <a:schemeClr val="dk1"/>
              </a:solidFill>
              <a:latin typeface="Proxima Nova"/>
              <a:ea typeface="Proxima Nova"/>
              <a:cs typeface="Proxima Nova"/>
              <a:sym typeface="Proxima Nova"/>
            </a:endParaRPr>
          </a:p>
          <a:p>
            <a:pPr marL="0" lvl="0" indent="0" rtl="0">
              <a:spcBef>
                <a:spcPts val="0"/>
              </a:spcBef>
              <a:spcAft>
                <a:spcPts val="0"/>
              </a:spcAft>
              <a:buNone/>
            </a:pPr>
            <a:endParaRPr sz="600">
              <a:solidFill>
                <a:schemeClr val="dk1"/>
              </a:solidFill>
              <a:latin typeface="Proxima Nova"/>
              <a:ea typeface="Proxima Nova"/>
              <a:cs typeface="Proxima Nova"/>
              <a:sym typeface="Proxima Nova"/>
            </a:endParaRPr>
          </a:p>
        </p:txBody>
      </p:sp>
      <p:grpSp>
        <p:nvGrpSpPr>
          <p:cNvPr id="276" name="Google Shape;276;p29"/>
          <p:cNvGrpSpPr/>
          <p:nvPr/>
        </p:nvGrpSpPr>
        <p:grpSpPr>
          <a:xfrm>
            <a:off x="634507" y="819388"/>
            <a:ext cx="1337013" cy="313170"/>
            <a:chOff x="1841475" y="2392725"/>
            <a:chExt cx="3928925" cy="920275"/>
          </a:xfrm>
        </p:grpSpPr>
        <p:sp>
          <p:nvSpPr>
            <p:cNvPr id="277" name="Google Shape;277;p29"/>
            <p:cNvSpPr/>
            <p:nvPr/>
          </p:nvSpPr>
          <p:spPr>
            <a:xfrm>
              <a:off x="2574175" y="2392725"/>
              <a:ext cx="139950" cy="905175"/>
            </a:xfrm>
            <a:custGeom>
              <a:avLst/>
              <a:gdLst/>
              <a:ahLst/>
              <a:cxnLst/>
              <a:rect l="0" t="0" r="0" b="0"/>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278" name="Google Shape;278;p29"/>
            <p:cNvSpPr/>
            <p:nvPr/>
          </p:nvSpPr>
          <p:spPr>
            <a:xfrm>
              <a:off x="2816875" y="2626700"/>
              <a:ext cx="703700" cy="686300"/>
            </a:xfrm>
            <a:custGeom>
              <a:avLst/>
              <a:gdLst/>
              <a:ahLst/>
              <a:cxnLst/>
              <a:rect l="0" t="0" r="0" b="0"/>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279" name="Google Shape;279;p29"/>
            <p:cNvSpPr/>
            <p:nvPr/>
          </p:nvSpPr>
          <p:spPr>
            <a:xfrm>
              <a:off x="3557125" y="2626700"/>
              <a:ext cx="614900" cy="685700"/>
            </a:xfrm>
            <a:custGeom>
              <a:avLst/>
              <a:gdLst/>
              <a:ahLst/>
              <a:cxnLst/>
              <a:rect l="0" t="0" r="0" b="0"/>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280" name="Google Shape;280;p29"/>
            <p:cNvSpPr/>
            <p:nvPr/>
          </p:nvSpPr>
          <p:spPr>
            <a:xfrm>
              <a:off x="4732275" y="2617400"/>
              <a:ext cx="582350" cy="679925"/>
            </a:xfrm>
            <a:custGeom>
              <a:avLst/>
              <a:gdLst/>
              <a:ahLst/>
              <a:cxnLst/>
              <a:rect l="0" t="0" r="0" b="0"/>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281" name="Google Shape;281;p29"/>
            <p:cNvSpPr/>
            <p:nvPr/>
          </p:nvSpPr>
          <p:spPr>
            <a:xfrm>
              <a:off x="5448725" y="2392725"/>
              <a:ext cx="139950" cy="905175"/>
            </a:xfrm>
            <a:custGeom>
              <a:avLst/>
              <a:gdLst/>
              <a:ahLst/>
              <a:cxnLst/>
              <a:rect l="0" t="0" r="0" b="0"/>
              <a:pathLst>
                <a:path w="5598" h="36207" extrusionOk="0">
                  <a:moveTo>
                    <a:pt x="1" y="0"/>
                  </a:moveTo>
                  <a:lnTo>
                    <a:pt x="1" y="36206"/>
                  </a:lnTo>
                  <a:lnTo>
                    <a:pt x="5598" y="36206"/>
                  </a:lnTo>
                  <a:lnTo>
                    <a:pt x="5598" y="0"/>
                  </a:lnTo>
                  <a:close/>
                </a:path>
              </a:pathLst>
            </a:cu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282" name="Google Shape;282;p29"/>
            <p:cNvSpPr/>
            <p:nvPr/>
          </p:nvSpPr>
          <p:spPr>
            <a:xfrm>
              <a:off x="1841475" y="2392725"/>
              <a:ext cx="617775" cy="904600"/>
            </a:xfrm>
            <a:custGeom>
              <a:avLst/>
              <a:gdLst/>
              <a:ahLst/>
              <a:cxnLst/>
              <a:rect l="0" t="0" r="0" b="0"/>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283" name="Google Shape;283;p29"/>
            <p:cNvSpPr/>
            <p:nvPr/>
          </p:nvSpPr>
          <p:spPr>
            <a:xfrm>
              <a:off x="4278825" y="2482125"/>
              <a:ext cx="369275" cy="814025"/>
            </a:xfrm>
            <a:custGeom>
              <a:avLst/>
              <a:gdLst/>
              <a:ahLst/>
              <a:cxnLst/>
              <a:rect l="0" t="0" r="0" b="0"/>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284" name="Google Shape;284;p29"/>
            <p:cNvSpPr/>
            <p:nvPr/>
          </p:nvSpPr>
          <p:spPr>
            <a:xfrm>
              <a:off x="5652525" y="3180600"/>
              <a:ext cx="117875" cy="117300"/>
            </a:xfrm>
            <a:custGeom>
              <a:avLst/>
              <a:gdLst/>
              <a:ahLst/>
              <a:cxnLst/>
              <a:rect l="0" t="0" r="0" b="0"/>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grpSp>
    </p:spTree>
    <p:extLst>
      <p:ext uri="{BB962C8B-B14F-4D97-AF65-F5344CB8AC3E}">
        <p14:creationId xmlns:p14="http://schemas.microsoft.com/office/powerpoint/2010/main" val="960447538"/>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matchingName="5 – Split w/ Image 1">
  <p:cSld name="5 – Split w/ Image 1">
    <p:spTree>
      <p:nvGrpSpPr>
        <p:cNvPr id="1" name="Shape 285"/>
        <p:cNvGrpSpPr/>
        <p:nvPr/>
      </p:nvGrpSpPr>
      <p:grpSpPr>
        <a:xfrm>
          <a:off x="0" y="0"/>
          <a:ext cx="0" cy="0"/>
          <a:chOff x="0" y="0"/>
          <a:chExt cx="0" cy="0"/>
        </a:xfrm>
      </p:grpSpPr>
      <p:sp>
        <p:nvSpPr>
          <p:cNvPr id="286" name="Google Shape;286;p30"/>
          <p:cNvSpPr/>
          <p:nvPr/>
        </p:nvSpPr>
        <p:spPr>
          <a:xfrm>
            <a:off x="4572000" y="0"/>
            <a:ext cx="4572000" cy="5143500"/>
          </a:xfrm>
          <a:prstGeom prst="rect">
            <a:avLst/>
          </a:prstGeom>
          <a:solidFill>
            <a:srgbClr val="EFEFE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Proxima Nova"/>
                <a:ea typeface="Proxima Nova"/>
                <a:cs typeface="Proxima Nova"/>
                <a:sym typeface="Proxima Nova"/>
              </a:rPr>
              <a:t>Cover w/ Image</a:t>
            </a:r>
            <a:endParaRPr sz="1000">
              <a:solidFill>
                <a:schemeClr val="dk1"/>
              </a:solidFill>
              <a:latin typeface="Proxima Nova"/>
              <a:ea typeface="Proxima Nova"/>
              <a:cs typeface="Proxima Nova"/>
              <a:sym typeface="Proxima Nova"/>
            </a:endParaRPr>
          </a:p>
        </p:txBody>
      </p:sp>
      <p:cxnSp>
        <p:nvCxnSpPr>
          <p:cNvPr id="287" name="Google Shape;287;p30"/>
          <p:cNvCxnSpPr/>
          <p:nvPr/>
        </p:nvCxnSpPr>
        <p:spPr>
          <a:xfrm>
            <a:off x="4572000" y="-214525"/>
            <a:ext cx="0" cy="119700"/>
          </a:xfrm>
          <a:prstGeom prst="straightConnector1">
            <a:avLst/>
          </a:prstGeom>
          <a:noFill/>
          <a:ln w="9525" cap="flat" cmpd="sng">
            <a:solidFill>
              <a:srgbClr val="D9D9D9"/>
            </a:solidFill>
            <a:prstDash val="solid"/>
            <a:round/>
            <a:headEnd type="none" w="med" len="med"/>
            <a:tailEnd type="none" w="med" len="med"/>
          </a:ln>
        </p:spPr>
      </p:cxnSp>
      <p:grpSp>
        <p:nvGrpSpPr>
          <p:cNvPr id="288" name="Google Shape;288;p30"/>
          <p:cNvGrpSpPr/>
          <p:nvPr/>
        </p:nvGrpSpPr>
        <p:grpSpPr>
          <a:xfrm>
            <a:off x="287525" y="4854556"/>
            <a:ext cx="634914" cy="148716"/>
            <a:chOff x="1841475" y="2392725"/>
            <a:chExt cx="3928925" cy="920275"/>
          </a:xfrm>
        </p:grpSpPr>
        <p:sp>
          <p:nvSpPr>
            <p:cNvPr id="289" name="Google Shape;289;p30"/>
            <p:cNvSpPr/>
            <p:nvPr/>
          </p:nvSpPr>
          <p:spPr>
            <a:xfrm>
              <a:off x="2574175" y="2392725"/>
              <a:ext cx="139950" cy="905175"/>
            </a:xfrm>
            <a:custGeom>
              <a:avLst/>
              <a:gdLst/>
              <a:ahLst/>
              <a:cxnLst/>
              <a:rect l="0" t="0" r="0" b="0"/>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0" name="Google Shape;290;p30"/>
            <p:cNvSpPr/>
            <p:nvPr/>
          </p:nvSpPr>
          <p:spPr>
            <a:xfrm>
              <a:off x="2816875" y="2626700"/>
              <a:ext cx="703700" cy="686300"/>
            </a:xfrm>
            <a:custGeom>
              <a:avLst/>
              <a:gdLst/>
              <a:ahLst/>
              <a:cxnLst/>
              <a:rect l="0" t="0" r="0" b="0"/>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1" name="Google Shape;291;p30"/>
            <p:cNvSpPr/>
            <p:nvPr/>
          </p:nvSpPr>
          <p:spPr>
            <a:xfrm>
              <a:off x="3557125" y="2626700"/>
              <a:ext cx="614900" cy="685700"/>
            </a:xfrm>
            <a:custGeom>
              <a:avLst/>
              <a:gdLst/>
              <a:ahLst/>
              <a:cxnLst/>
              <a:rect l="0" t="0" r="0" b="0"/>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2" name="Google Shape;292;p30"/>
            <p:cNvSpPr/>
            <p:nvPr/>
          </p:nvSpPr>
          <p:spPr>
            <a:xfrm>
              <a:off x="4732275" y="2617400"/>
              <a:ext cx="582350" cy="679925"/>
            </a:xfrm>
            <a:custGeom>
              <a:avLst/>
              <a:gdLst/>
              <a:ahLst/>
              <a:cxnLst/>
              <a:rect l="0" t="0" r="0" b="0"/>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3" name="Google Shape;293;p30"/>
            <p:cNvSpPr/>
            <p:nvPr/>
          </p:nvSpPr>
          <p:spPr>
            <a:xfrm>
              <a:off x="5448725" y="2392725"/>
              <a:ext cx="139950" cy="905175"/>
            </a:xfrm>
            <a:custGeom>
              <a:avLst/>
              <a:gdLst/>
              <a:ahLst/>
              <a:cxnLst/>
              <a:rect l="0" t="0" r="0" b="0"/>
              <a:pathLst>
                <a:path w="5598" h="36207" extrusionOk="0">
                  <a:moveTo>
                    <a:pt x="1" y="0"/>
                  </a:moveTo>
                  <a:lnTo>
                    <a:pt x="1" y="36206"/>
                  </a:lnTo>
                  <a:lnTo>
                    <a:pt x="5598" y="36206"/>
                  </a:lnTo>
                  <a:lnTo>
                    <a:pt x="5598" y="0"/>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4" name="Google Shape;294;p30"/>
            <p:cNvSpPr/>
            <p:nvPr/>
          </p:nvSpPr>
          <p:spPr>
            <a:xfrm>
              <a:off x="1841475" y="2392725"/>
              <a:ext cx="617775" cy="904600"/>
            </a:xfrm>
            <a:custGeom>
              <a:avLst/>
              <a:gdLst/>
              <a:ahLst/>
              <a:cxnLst/>
              <a:rect l="0" t="0" r="0" b="0"/>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5" name="Google Shape;295;p30"/>
            <p:cNvSpPr/>
            <p:nvPr/>
          </p:nvSpPr>
          <p:spPr>
            <a:xfrm>
              <a:off x="4278825" y="2482125"/>
              <a:ext cx="369275" cy="814025"/>
            </a:xfrm>
            <a:custGeom>
              <a:avLst/>
              <a:gdLst/>
              <a:ahLst/>
              <a:cxnLst/>
              <a:rect l="0" t="0" r="0" b="0"/>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6" name="Google Shape;296;p30"/>
            <p:cNvSpPr/>
            <p:nvPr/>
          </p:nvSpPr>
          <p:spPr>
            <a:xfrm>
              <a:off x="5652525" y="3180600"/>
              <a:ext cx="117875" cy="117300"/>
            </a:xfrm>
            <a:custGeom>
              <a:avLst/>
              <a:gdLst/>
              <a:ahLst/>
              <a:cxnLst/>
              <a:rect l="0" t="0" r="0" b="0"/>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297" name="Google Shape;297;p30"/>
          <p:cNvSpPr txBox="1">
            <a:spLocks noGrp="1"/>
          </p:cNvSpPr>
          <p:nvPr>
            <p:ph type="title"/>
          </p:nvPr>
        </p:nvSpPr>
        <p:spPr>
          <a:xfrm>
            <a:off x="192475" y="151275"/>
            <a:ext cx="4281300" cy="3939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2500" b="1">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8" name="Google Shape;298;p30"/>
          <p:cNvSpPr txBox="1">
            <a:spLocks noGrp="1"/>
          </p:cNvSpPr>
          <p:nvPr>
            <p:ph type="body" idx="1"/>
          </p:nvPr>
        </p:nvSpPr>
        <p:spPr>
          <a:xfrm>
            <a:off x="192475" y="900400"/>
            <a:ext cx="4254600" cy="3769500"/>
          </a:xfrm>
          <a:prstGeom prst="rect">
            <a:avLst/>
          </a:prstGeom>
          <a:noFill/>
          <a:ln>
            <a:noFill/>
          </a:ln>
        </p:spPr>
        <p:txBody>
          <a:bodyPr spcFirstLastPara="1" wrap="square" lIns="91425" tIns="91425" rIns="91425" bIns="91425" anchor="t" anchorCtr="0"/>
          <a:lstStyle>
            <a:lvl1pPr marL="457200" lvl="0" indent="-330200" rtl="0">
              <a:lnSpc>
                <a:spcPct val="110000"/>
              </a:lnSpc>
              <a:spcBef>
                <a:spcPts val="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1pPr>
            <a:lvl2pPr marL="914400" lvl="1" indent="-330200" rtl="0">
              <a:lnSpc>
                <a:spcPct val="110000"/>
              </a:lnSpc>
              <a:spcBef>
                <a:spcPts val="1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2pPr>
            <a:lvl3pPr marL="1371600" lvl="2" indent="-330200" rtl="0">
              <a:lnSpc>
                <a:spcPct val="110000"/>
              </a:lnSpc>
              <a:spcBef>
                <a:spcPts val="1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3pPr>
            <a:lvl4pPr marL="1828800" lvl="3" indent="-330200" rtl="0">
              <a:lnSpc>
                <a:spcPct val="110000"/>
              </a:lnSpc>
              <a:spcBef>
                <a:spcPts val="1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4pPr>
            <a:lvl5pPr marL="2286000" lvl="4" indent="-330200" rtl="0">
              <a:lnSpc>
                <a:spcPct val="110000"/>
              </a:lnSpc>
              <a:spcBef>
                <a:spcPts val="1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5pPr>
            <a:lvl6pPr marL="2743200" lvl="5" indent="-330200" rtl="0">
              <a:lnSpc>
                <a:spcPct val="110000"/>
              </a:lnSpc>
              <a:spcBef>
                <a:spcPts val="1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6pPr>
            <a:lvl7pPr marL="3200400" lvl="6" indent="-330200" rtl="0">
              <a:lnSpc>
                <a:spcPct val="110000"/>
              </a:lnSpc>
              <a:spcBef>
                <a:spcPts val="1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7pPr>
            <a:lvl8pPr marL="3657600" lvl="7" indent="-330200" rtl="0">
              <a:lnSpc>
                <a:spcPct val="110000"/>
              </a:lnSpc>
              <a:spcBef>
                <a:spcPts val="1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8pPr>
            <a:lvl9pPr marL="4114800" lvl="8" indent="-330200" rtl="0">
              <a:lnSpc>
                <a:spcPct val="110000"/>
              </a:lnSpc>
              <a:spcBef>
                <a:spcPts val="1000"/>
              </a:spcBef>
              <a:spcAft>
                <a:spcPts val="1000"/>
              </a:spcAft>
              <a:buClr>
                <a:schemeClr val="dk1"/>
              </a:buClr>
              <a:buSzPts val="1600"/>
              <a:buFont typeface="Proxima Nova"/>
              <a:buChar char="■"/>
              <a:defRPr sz="1600">
                <a:solidFill>
                  <a:schemeClr val="dk1"/>
                </a:solidFill>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1578785991"/>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matchingName="Title">
  <p:cSld name="Title">
    <p:bg>
      <p:bgPr>
        <a:solidFill>
          <a:schemeClr val="lt2"/>
        </a:solidFill>
        <a:effectLst/>
      </p:bgPr>
    </p:bg>
    <p:spTree>
      <p:nvGrpSpPr>
        <p:cNvPr id="1" name="Shape 299"/>
        <p:cNvGrpSpPr/>
        <p:nvPr/>
      </p:nvGrpSpPr>
      <p:grpSpPr>
        <a:xfrm>
          <a:off x="0" y="0"/>
          <a:ext cx="0" cy="0"/>
          <a:chOff x="0" y="0"/>
          <a:chExt cx="0" cy="0"/>
        </a:xfrm>
      </p:grpSpPr>
      <p:pic>
        <p:nvPicPr>
          <p:cNvPr id="300" name="Google Shape;300;p31" descr="Process-Pairing-London-01.jpg"/>
          <p:cNvPicPr preferRelativeResize="0"/>
          <p:nvPr/>
        </p:nvPicPr>
        <p:blipFill rotWithShape="1">
          <a:blip r:embed="rId2">
            <a:alphaModFix/>
          </a:blip>
          <a:srcRect l="-9184" t="1905" r="8367" b="13799"/>
          <a:stretch/>
        </p:blipFill>
        <p:spPr>
          <a:xfrm>
            <a:off x="-72000" y="-24"/>
            <a:ext cx="9216000" cy="5143500"/>
          </a:xfrm>
          <a:prstGeom prst="rect">
            <a:avLst/>
          </a:prstGeom>
          <a:noFill/>
          <a:ln>
            <a:noFill/>
          </a:ln>
        </p:spPr>
      </p:pic>
      <p:sp>
        <p:nvSpPr>
          <p:cNvPr id="301" name="Google Shape;301;p31"/>
          <p:cNvSpPr/>
          <p:nvPr/>
        </p:nvSpPr>
        <p:spPr>
          <a:xfrm>
            <a:off x="0" y="-25"/>
            <a:ext cx="9144000" cy="5143500"/>
          </a:xfrm>
          <a:prstGeom prst="rect">
            <a:avLst/>
          </a:prstGeom>
          <a:gradFill>
            <a:gsLst>
              <a:gs pos="0">
                <a:srgbClr val="1AB9A5"/>
              </a:gs>
              <a:gs pos="10000">
                <a:srgbClr val="1AB9A5"/>
              </a:gs>
              <a:gs pos="100000">
                <a:srgbClr val="1AB9A5">
                  <a:alpha val="74509"/>
                </a:srgbClr>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rgbClr val="A9DBD6"/>
              </a:solidFill>
              <a:latin typeface="Arial"/>
              <a:ea typeface="Arial"/>
              <a:cs typeface="Arial"/>
              <a:sym typeface="Arial"/>
            </a:endParaRPr>
          </a:p>
        </p:txBody>
      </p:sp>
      <p:pic>
        <p:nvPicPr>
          <p:cNvPr id="302" name="Google Shape;302;p31" descr="Pivotal White RGB.eps"/>
          <p:cNvPicPr preferRelativeResize="0"/>
          <p:nvPr/>
        </p:nvPicPr>
        <p:blipFill rotWithShape="1">
          <a:blip r:embed="rId3">
            <a:alphaModFix/>
          </a:blip>
          <a:srcRect/>
          <a:stretch/>
        </p:blipFill>
        <p:spPr>
          <a:xfrm>
            <a:off x="224823" y="515478"/>
            <a:ext cx="2353800" cy="921000"/>
          </a:xfrm>
          <a:prstGeom prst="rect">
            <a:avLst/>
          </a:prstGeom>
          <a:noFill/>
          <a:ln>
            <a:noFill/>
          </a:ln>
        </p:spPr>
      </p:pic>
      <p:cxnSp>
        <p:nvCxnSpPr>
          <p:cNvPr id="303" name="Google Shape;303;p31"/>
          <p:cNvCxnSpPr/>
          <p:nvPr/>
        </p:nvCxnSpPr>
        <p:spPr>
          <a:xfrm>
            <a:off x="762347" y="3110100"/>
            <a:ext cx="738900" cy="0"/>
          </a:xfrm>
          <a:prstGeom prst="straightConnector1">
            <a:avLst/>
          </a:prstGeom>
          <a:noFill/>
          <a:ln w="38100" cap="flat" cmpd="sng">
            <a:solidFill>
              <a:schemeClr val="dk1"/>
            </a:solidFill>
            <a:prstDash val="solid"/>
            <a:round/>
            <a:headEnd type="none" w="sm" len="sm"/>
            <a:tailEnd type="none" w="sm" len="sm"/>
          </a:ln>
        </p:spPr>
      </p:cxnSp>
      <p:sp>
        <p:nvSpPr>
          <p:cNvPr id="304" name="Google Shape;304;p31"/>
          <p:cNvSpPr txBox="1">
            <a:spLocks noGrp="1"/>
          </p:cNvSpPr>
          <p:nvPr>
            <p:ph type="title"/>
          </p:nvPr>
        </p:nvSpPr>
        <p:spPr>
          <a:xfrm>
            <a:off x="668793" y="1737014"/>
            <a:ext cx="5854800" cy="1191600"/>
          </a:xfrm>
          <a:prstGeom prst="rect">
            <a:avLst/>
          </a:prstGeom>
          <a:noFill/>
          <a:ln>
            <a:noFill/>
          </a:ln>
        </p:spPr>
        <p:txBody>
          <a:bodyPr spcFirstLastPara="1" wrap="square" lIns="91425" tIns="91425" rIns="91425" bIns="91425" anchor="b" anchorCtr="0"/>
          <a:lstStyle>
            <a:lvl1pPr lvl="0" rtl="0">
              <a:spcBef>
                <a:spcPts val="0"/>
              </a:spcBef>
              <a:spcAft>
                <a:spcPts val="0"/>
              </a:spcAft>
              <a:buNone/>
              <a:defRPr sz="3500" b="1">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5" name="Google Shape;305;p31"/>
          <p:cNvSpPr txBox="1">
            <a:spLocks noGrp="1"/>
          </p:cNvSpPr>
          <p:nvPr>
            <p:ph type="title" idx="2"/>
          </p:nvPr>
        </p:nvSpPr>
        <p:spPr>
          <a:xfrm>
            <a:off x="664750" y="3306697"/>
            <a:ext cx="4278900" cy="1495200"/>
          </a:xfrm>
          <a:prstGeom prst="rect">
            <a:avLst/>
          </a:prstGeom>
          <a:noFill/>
          <a:ln>
            <a:noFill/>
          </a:ln>
        </p:spPr>
        <p:txBody>
          <a:bodyPr spcFirstLastPara="1" wrap="square" lIns="91425" tIns="91425" rIns="91425" bIns="91425" anchor="t" anchorCtr="0"/>
          <a:lstStyle>
            <a:lvl1pPr lvl="0" rtl="0">
              <a:lnSpc>
                <a:spcPct val="110000"/>
              </a:lnSpc>
              <a:spcBef>
                <a:spcPts val="0"/>
              </a:spcBef>
              <a:spcAft>
                <a:spcPts val="0"/>
              </a:spcAft>
              <a:buNone/>
              <a:defRPr sz="1500">
                <a:solidFill>
                  <a:srgbClr val="FFFFFF"/>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6" name="Google Shape;306;p31"/>
          <p:cNvSpPr txBox="1"/>
          <p:nvPr/>
        </p:nvSpPr>
        <p:spPr>
          <a:xfrm>
            <a:off x="6402858" y="4782061"/>
            <a:ext cx="2656800" cy="195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700">
                <a:solidFill>
                  <a:schemeClr val="accent1"/>
                </a:solidFill>
                <a:latin typeface="Proxima Nova"/>
                <a:ea typeface="Proxima Nova"/>
                <a:cs typeface="Proxima Nova"/>
                <a:sym typeface="Proxima Nova"/>
              </a:rPr>
              <a:t>© Copyright 2017 Pivotal Software, Inc. All rights Reserved.</a:t>
            </a:r>
            <a:endParaRPr sz="700">
              <a:solidFill>
                <a:schemeClr val="accent1"/>
              </a:solidFill>
              <a:latin typeface="Proxima Nova"/>
              <a:ea typeface="Proxima Nova"/>
              <a:cs typeface="Proxima Nova"/>
              <a:sym typeface="Proxima Nova"/>
            </a:endParaRPr>
          </a:p>
          <a:p>
            <a:pPr marL="0" lvl="0" indent="0" rtl="0">
              <a:spcBef>
                <a:spcPts val="0"/>
              </a:spcBef>
              <a:spcAft>
                <a:spcPts val="0"/>
              </a:spcAft>
              <a:buNone/>
            </a:pPr>
            <a:endParaRPr sz="700">
              <a:solidFill>
                <a:schemeClr val="accent1"/>
              </a:solidFill>
              <a:latin typeface="Proxima Nova"/>
              <a:ea typeface="Proxima Nova"/>
              <a:cs typeface="Proxima Nova"/>
              <a:sym typeface="Proxima Nova"/>
            </a:endParaRPr>
          </a:p>
        </p:txBody>
      </p:sp>
    </p:spTree>
    <p:extLst>
      <p:ext uri="{BB962C8B-B14F-4D97-AF65-F5344CB8AC3E}">
        <p14:creationId xmlns:p14="http://schemas.microsoft.com/office/powerpoint/2010/main" val="50964753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969"/>
        <p:cNvGrpSpPr/>
        <p:nvPr/>
      </p:nvGrpSpPr>
      <p:grpSpPr>
        <a:xfrm>
          <a:off x="0" y="0"/>
          <a:ext cx="0" cy="0"/>
          <a:chOff x="0" y="0"/>
          <a:chExt cx="0" cy="0"/>
        </a:xfrm>
      </p:grpSpPr>
      <p:sp>
        <p:nvSpPr>
          <p:cNvPr id="970" name="Google Shape;970;p96"/>
          <p:cNvSpPr txBox="1">
            <a:spLocks noGrp="1"/>
          </p:cNvSpPr>
          <p:nvPr>
            <p:ph type="ctrTitle"/>
          </p:nvPr>
        </p:nvSpPr>
        <p:spPr>
          <a:xfrm>
            <a:off x="311708" y="744575"/>
            <a:ext cx="8520600" cy="2052600"/>
          </a:xfrm>
          <a:prstGeom prst="rect">
            <a:avLst/>
          </a:prstGeom>
          <a:noFill/>
          <a:ln>
            <a:noFill/>
          </a:ln>
        </p:spPr>
        <p:txBody>
          <a:bodyPr spcFirstLastPara="1" wrap="square" lIns="68575" tIns="68575" rIns="68575" bIns="68575" anchor="b" anchorCtr="0"/>
          <a:lstStyle>
            <a:lvl1pPr marR="0" lvl="0" algn="ctr" rtl="0">
              <a:lnSpc>
                <a:spcPct val="100000"/>
              </a:lnSpc>
              <a:spcBef>
                <a:spcPts val="0"/>
              </a:spcBef>
              <a:spcAft>
                <a:spcPts val="0"/>
              </a:spcAft>
              <a:buClr>
                <a:srgbClr val="000000"/>
              </a:buClr>
              <a:buSzPts val="3900"/>
              <a:buFont typeface="Arial"/>
              <a:buChar char="●"/>
              <a:defRPr sz="5200" b="0" i="0" u="none" strike="noStrike" cap="none">
                <a:solidFill>
                  <a:srgbClr val="000000"/>
                </a:solidFill>
                <a:latin typeface="Arial"/>
                <a:ea typeface="Arial"/>
                <a:cs typeface="Arial"/>
                <a:sym typeface="Arial"/>
              </a:defRPr>
            </a:lvl1pPr>
            <a:lvl2pPr marR="0" lvl="1" algn="ctr" rtl="0">
              <a:lnSpc>
                <a:spcPct val="100000"/>
              </a:lnSpc>
              <a:spcBef>
                <a:spcPts val="0"/>
              </a:spcBef>
              <a:spcAft>
                <a:spcPts val="0"/>
              </a:spcAft>
              <a:buClr>
                <a:srgbClr val="000000"/>
              </a:buClr>
              <a:buSzPts val="3900"/>
              <a:buFont typeface="Arial"/>
              <a:buChar char="○"/>
              <a:defRPr sz="5200" b="0" i="0" u="none" strike="noStrike" cap="none">
                <a:solidFill>
                  <a:srgbClr val="000000"/>
                </a:solidFill>
                <a:latin typeface="Arial"/>
                <a:ea typeface="Arial"/>
                <a:cs typeface="Arial"/>
                <a:sym typeface="Arial"/>
              </a:defRPr>
            </a:lvl2pPr>
            <a:lvl3pPr marR="0" lvl="2" algn="ctr" rtl="0">
              <a:lnSpc>
                <a:spcPct val="100000"/>
              </a:lnSpc>
              <a:spcBef>
                <a:spcPts val="0"/>
              </a:spcBef>
              <a:spcAft>
                <a:spcPts val="0"/>
              </a:spcAft>
              <a:buClr>
                <a:srgbClr val="000000"/>
              </a:buClr>
              <a:buSzPts val="3900"/>
              <a:buFont typeface="Arial"/>
              <a:buChar char="■"/>
              <a:defRPr sz="5200" b="0" i="0" u="none" strike="noStrike" cap="none">
                <a:solidFill>
                  <a:srgbClr val="000000"/>
                </a:solidFill>
                <a:latin typeface="Arial"/>
                <a:ea typeface="Arial"/>
                <a:cs typeface="Arial"/>
                <a:sym typeface="Arial"/>
              </a:defRPr>
            </a:lvl3pPr>
            <a:lvl4pPr marR="0" lvl="3" algn="ctr" rtl="0">
              <a:lnSpc>
                <a:spcPct val="100000"/>
              </a:lnSpc>
              <a:spcBef>
                <a:spcPts val="0"/>
              </a:spcBef>
              <a:spcAft>
                <a:spcPts val="0"/>
              </a:spcAft>
              <a:buClr>
                <a:srgbClr val="000000"/>
              </a:buClr>
              <a:buSzPts val="3900"/>
              <a:buFont typeface="Arial"/>
              <a:buChar char="●"/>
              <a:defRPr sz="5200" b="0" i="0" u="none" strike="noStrike" cap="none">
                <a:solidFill>
                  <a:srgbClr val="000000"/>
                </a:solidFill>
                <a:latin typeface="Arial"/>
                <a:ea typeface="Arial"/>
                <a:cs typeface="Arial"/>
                <a:sym typeface="Arial"/>
              </a:defRPr>
            </a:lvl4pPr>
            <a:lvl5pPr marR="0" lvl="4" algn="ctr" rtl="0">
              <a:lnSpc>
                <a:spcPct val="100000"/>
              </a:lnSpc>
              <a:spcBef>
                <a:spcPts val="0"/>
              </a:spcBef>
              <a:spcAft>
                <a:spcPts val="0"/>
              </a:spcAft>
              <a:buClr>
                <a:srgbClr val="000000"/>
              </a:buClr>
              <a:buSzPts val="3900"/>
              <a:buFont typeface="Arial"/>
              <a:buChar char="○"/>
              <a:defRPr sz="5200" b="0" i="0" u="none" strike="noStrike" cap="none">
                <a:solidFill>
                  <a:srgbClr val="000000"/>
                </a:solidFill>
                <a:latin typeface="Arial"/>
                <a:ea typeface="Arial"/>
                <a:cs typeface="Arial"/>
                <a:sym typeface="Arial"/>
              </a:defRPr>
            </a:lvl5pPr>
            <a:lvl6pPr marR="0" lvl="5" algn="ctr" rtl="0">
              <a:lnSpc>
                <a:spcPct val="100000"/>
              </a:lnSpc>
              <a:spcBef>
                <a:spcPts val="0"/>
              </a:spcBef>
              <a:spcAft>
                <a:spcPts val="0"/>
              </a:spcAft>
              <a:buClr>
                <a:srgbClr val="000000"/>
              </a:buClr>
              <a:buSzPts val="3900"/>
              <a:buFont typeface="Arial"/>
              <a:buChar char="■"/>
              <a:defRPr sz="5200" b="0" i="0" u="none" strike="noStrike" cap="none">
                <a:solidFill>
                  <a:srgbClr val="000000"/>
                </a:solidFill>
                <a:latin typeface="Arial"/>
                <a:ea typeface="Arial"/>
                <a:cs typeface="Arial"/>
                <a:sym typeface="Arial"/>
              </a:defRPr>
            </a:lvl6pPr>
            <a:lvl7pPr marR="0" lvl="6" algn="ctr" rtl="0">
              <a:lnSpc>
                <a:spcPct val="100000"/>
              </a:lnSpc>
              <a:spcBef>
                <a:spcPts val="0"/>
              </a:spcBef>
              <a:spcAft>
                <a:spcPts val="0"/>
              </a:spcAft>
              <a:buClr>
                <a:srgbClr val="000000"/>
              </a:buClr>
              <a:buSzPts val="3900"/>
              <a:buFont typeface="Arial"/>
              <a:buChar char="●"/>
              <a:defRPr sz="5200" b="0" i="0" u="none" strike="noStrike" cap="none">
                <a:solidFill>
                  <a:srgbClr val="000000"/>
                </a:solidFill>
                <a:latin typeface="Arial"/>
                <a:ea typeface="Arial"/>
                <a:cs typeface="Arial"/>
                <a:sym typeface="Arial"/>
              </a:defRPr>
            </a:lvl7pPr>
            <a:lvl8pPr marR="0" lvl="7" algn="ctr" rtl="0">
              <a:lnSpc>
                <a:spcPct val="100000"/>
              </a:lnSpc>
              <a:spcBef>
                <a:spcPts val="0"/>
              </a:spcBef>
              <a:spcAft>
                <a:spcPts val="0"/>
              </a:spcAft>
              <a:buClr>
                <a:srgbClr val="000000"/>
              </a:buClr>
              <a:buSzPts val="3900"/>
              <a:buFont typeface="Arial"/>
              <a:buChar char="○"/>
              <a:defRPr sz="5200" b="0" i="0" u="none" strike="noStrike" cap="none">
                <a:solidFill>
                  <a:srgbClr val="000000"/>
                </a:solidFill>
                <a:latin typeface="Arial"/>
                <a:ea typeface="Arial"/>
                <a:cs typeface="Arial"/>
                <a:sym typeface="Arial"/>
              </a:defRPr>
            </a:lvl8pPr>
            <a:lvl9pPr marR="0" lvl="8" algn="ctr" rtl="0">
              <a:lnSpc>
                <a:spcPct val="100000"/>
              </a:lnSpc>
              <a:spcBef>
                <a:spcPts val="0"/>
              </a:spcBef>
              <a:spcAft>
                <a:spcPts val="0"/>
              </a:spcAft>
              <a:buClr>
                <a:srgbClr val="000000"/>
              </a:buClr>
              <a:buSzPts val="3900"/>
              <a:buFont typeface="Arial"/>
              <a:buChar char="■"/>
              <a:defRPr sz="5200" b="0" i="0" u="none" strike="noStrike" cap="none">
                <a:solidFill>
                  <a:srgbClr val="000000"/>
                </a:solidFill>
                <a:latin typeface="Arial"/>
                <a:ea typeface="Arial"/>
                <a:cs typeface="Arial"/>
                <a:sym typeface="Arial"/>
              </a:defRPr>
            </a:lvl9pPr>
          </a:lstStyle>
          <a:p>
            <a:endParaRPr/>
          </a:p>
        </p:txBody>
      </p:sp>
      <p:sp>
        <p:nvSpPr>
          <p:cNvPr id="971" name="Google Shape;971;p96"/>
          <p:cNvSpPr txBox="1">
            <a:spLocks noGrp="1"/>
          </p:cNvSpPr>
          <p:nvPr>
            <p:ph type="subTitle" idx="1"/>
          </p:nvPr>
        </p:nvSpPr>
        <p:spPr>
          <a:xfrm>
            <a:off x="311700" y="2834125"/>
            <a:ext cx="8520600" cy="792600"/>
          </a:xfrm>
          <a:prstGeom prst="rect">
            <a:avLst/>
          </a:prstGeom>
          <a:noFill/>
          <a:ln>
            <a:noFill/>
          </a:ln>
        </p:spPr>
        <p:txBody>
          <a:bodyPr spcFirstLastPara="1" wrap="square" lIns="68575" tIns="68575" rIns="68575" bIns="68575" anchor="ctr" anchorCtr="0"/>
          <a:lstStyle>
            <a:lvl1pPr marR="0" lvl="0" algn="ctr" rtl="0">
              <a:lnSpc>
                <a:spcPct val="100000"/>
              </a:lnSpc>
              <a:spcBef>
                <a:spcPts val="0"/>
              </a:spcBef>
              <a:spcAft>
                <a:spcPts val="0"/>
              </a:spcAft>
              <a:buClr>
                <a:srgbClr val="000000"/>
              </a:buClr>
              <a:buSzPts val="2100"/>
              <a:buFont typeface="Arial"/>
              <a:buNone/>
              <a:defRPr sz="2800" b="0" i="0" u="none" strike="noStrike" cap="none">
                <a:solidFill>
                  <a:srgbClr val="000000"/>
                </a:solidFill>
                <a:latin typeface="Arial"/>
                <a:ea typeface="Arial"/>
                <a:cs typeface="Arial"/>
                <a:sym typeface="Arial"/>
              </a:defRPr>
            </a:lvl1pPr>
            <a:lvl2pPr marR="0" lvl="1" algn="ctr" rtl="0">
              <a:lnSpc>
                <a:spcPct val="100000"/>
              </a:lnSpc>
              <a:spcBef>
                <a:spcPts val="0"/>
              </a:spcBef>
              <a:spcAft>
                <a:spcPts val="0"/>
              </a:spcAft>
              <a:buClr>
                <a:srgbClr val="000000"/>
              </a:buClr>
              <a:buSzPts val="2100"/>
              <a:buFont typeface="Arial"/>
              <a:buNone/>
              <a:defRPr sz="2800" b="0" i="0" u="none" strike="noStrike" cap="none">
                <a:solidFill>
                  <a:srgbClr val="000000"/>
                </a:solidFill>
                <a:latin typeface="Arial"/>
                <a:ea typeface="Arial"/>
                <a:cs typeface="Arial"/>
                <a:sym typeface="Arial"/>
              </a:defRPr>
            </a:lvl2pPr>
            <a:lvl3pPr marR="0" lvl="2" algn="ctr" rtl="0">
              <a:lnSpc>
                <a:spcPct val="100000"/>
              </a:lnSpc>
              <a:spcBef>
                <a:spcPts val="0"/>
              </a:spcBef>
              <a:spcAft>
                <a:spcPts val="0"/>
              </a:spcAft>
              <a:buClr>
                <a:srgbClr val="000000"/>
              </a:buClr>
              <a:buSzPts val="2100"/>
              <a:buFont typeface="Arial"/>
              <a:buNone/>
              <a:defRPr sz="2800" b="0" i="0" u="none" strike="noStrike" cap="none">
                <a:solidFill>
                  <a:srgbClr val="000000"/>
                </a:solidFill>
                <a:latin typeface="Arial"/>
                <a:ea typeface="Arial"/>
                <a:cs typeface="Arial"/>
                <a:sym typeface="Arial"/>
              </a:defRPr>
            </a:lvl3pPr>
            <a:lvl4pPr marR="0" lvl="3" algn="ctr" rtl="0">
              <a:lnSpc>
                <a:spcPct val="100000"/>
              </a:lnSpc>
              <a:spcBef>
                <a:spcPts val="0"/>
              </a:spcBef>
              <a:spcAft>
                <a:spcPts val="0"/>
              </a:spcAft>
              <a:buClr>
                <a:srgbClr val="000000"/>
              </a:buClr>
              <a:buSzPts val="2100"/>
              <a:buFont typeface="Arial"/>
              <a:buNone/>
              <a:defRPr sz="2800" b="0" i="0" u="none" strike="noStrike" cap="none">
                <a:solidFill>
                  <a:srgbClr val="000000"/>
                </a:solidFill>
                <a:latin typeface="Arial"/>
                <a:ea typeface="Arial"/>
                <a:cs typeface="Arial"/>
                <a:sym typeface="Arial"/>
              </a:defRPr>
            </a:lvl4pPr>
            <a:lvl5pPr marR="0" lvl="4" algn="ctr" rtl="0">
              <a:lnSpc>
                <a:spcPct val="100000"/>
              </a:lnSpc>
              <a:spcBef>
                <a:spcPts val="0"/>
              </a:spcBef>
              <a:spcAft>
                <a:spcPts val="0"/>
              </a:spcAft>
              <a:buClr>
                <a:srgbClr val="000000"/>
              </a:buClr>
              <a:buSzPts val="2100"/>
              <a:buFont typeface="Arial"/>
              <a:buNone/>
              <a:defRPr sz="2800" b="0" i="0" u="none" strike="noStrike" cap="none">
                <a:solidFill>
                  <a:srgbClr val="000000"/>
                </a:solidFill>
                <a:latin typeface="Arial"/>
                <a:ea typeface="Arial"/>
                <a:cs typeface="Arial"/>
                <a:sym typeface="Arial"/>
              </a:defRPr>
            </a:lvl5pPr>
            <a:lvl6pPr marR="0" lvl="5" algn="ctr" rtl="0">
              <a:lnSpc>
                <a:spcPct val="100000"/>
              </a:lnSpc>
              <a:spcBef>
                <a:spcPts val="0"/>
              </a:spcBef>
              <a:spcAft>
                <a:spcPts val="0"/>
              </a:spcAft>
              <a:buClr>
                <a:srgbClr val="000000"/>
              </a:buClr>
              <a:buSzPts val="2100"/>
              <a:buFont typeface="Arial"/>
              <a:buNone/>
              <a:defRPr sz="2800" b="0" i="0" u="none" strike="noStrike" cap="none">
                <a:solidFill>
                  <a:srgbClr val="000000"/>
                </a:solidFill>
                <a:latin typeface="Arial"/>
                <a:ea typeface="Arial"/>
                <a:cs typeface="Arial"/>
                <a:sym typeface="Arial"/>
              </a:defRPr>
            </a:lvl6pPr>
            <a:lvl7pPr marR="0" lvl="6" algn="ctr" rtl="0">
              <a:lnSpc>
                <a:spcPct val="100000"/>
              </a:lnSpc>
              <a:spcBef>
                <a:spcPts val="0"/>
              </a:spcBef>
              <a:spcAft>
                <a:spcPts val="0"/>
              </a:spcAft>
              <a:buClr>
                <a:srgbClr val="000000"/>
              </a:buClr>
              <a:buSzPts val="2100"/>
              <a:buFont typeface="Arial"/>
              <a:buNone/>
              <a:defRPr sz="2800" b="0" i="0" u="none" strike="noStrike" cap="none">
                <a:solidFill>
                  <a:srgbClr val="000000"/>
                </a:solidFill>
                <a:latin typeface="Arial"/>
                <a:ea typeface="Arial"/>
                <a:cs typeface="Arial"/>
                <a:sym typeface="Arial"/>
              </a:defRPr>
            </a:lvl7pPr>
            <a:lvl8pPr marR="0" lvl="7" algn="ctr" rtl="0">
              <a:lnSpc>
                <a:spcPct val="100000"/>
              </a:lnSpc>
              <a:spcBef>
                <a:spcPts val="0"/>
              </a:spcBef>
              <a:spcAft>
                <a:spcPts val="0"/>
              </a:spcAft>
              <a:buClr>
                <a:srgbClr val="000000"/>
              </a:buClr>
              <a:buSzPts val="2100"/>
              <a:buFont typeface="Arial"/>
              <a:buNone/>
              <a:defRPr sz="2800" b="0" i="0" u="none" strike="noStrike" cap="none">
                <a:solidFill>
                  <a:srgbClr val="000000"/>
                </a:solidFill>
                <a:latin typeface="Arial"/>
                <a:ea typeface="Arial"/>
                <a:cs typeface="Arial"/>
                <a:sym typeface="Arial"/>
              </a:defRPr>
            </a:lvl8pPr>
            <a:lvl9pPr marR="0" lvl="8" algn="ctr" rtl="0">
              <a:lnSpc>
                <a:spcPct val="100000"/>
              </a:lnSpc>
              <a:spcBef>
                <a:spcPts val="0"/>
              </a:spcBef>
              <a:spcAft>
                <a:spcPts val="0"/>
              </a:spcAft>
              <a:buClr>
                <a:srgbClr val="000000"/>
              </a:buClr>
              <a:buSzPts val="2100"/>
              <a:buFont typeface="Arial"/>
              <a:buNone/>
              <a:defRPr sz="2800" b="0" i="0" u="none" strike="noStrike" cap="none">
                <a:solidFill>
                  <a:srgbClr val="000000"/>
                </a:solidFill>
                <a:latin typeface="Arial"/>
                <a:ea typeface="Arial"/>
                <a:cs typeface="Arial"/>
                <a:sym typeface="Arial"/>
              </a:defRPr>
            </a:lvl9pPr>
          </a:lstStyle>
          <a:p>
            <a:endParaRPr/>
          </a:p>
        </p:txBody>
      </p:sp>
      <p:sp>
        <p:nvSpPr>
          <p:cNvPr id="972" name="Google Shape;972;p96"/>
          <p:cNvSpPr txBox="1">
            <a:spLocks noGrp="1"/>
          </p:cNvSpPr>
          <p:nvPr>
            <p:ph type="sldNum" idx="12"/>
          </p:nvPr>
        </p:nvSpPr>
        <p:spPr>
          <a:xfrm>
            <a:off x="8472458" y="4663217"/>
            <a:ext cx="548700" cy="393600"/>
          </a:xfrm>
          <a:prstGeom prst="rect">
            <a:avLst/>
          </a:prstGeom>
          <a:noFill/>
          <a:ln>
            <a:noFill/>
          </a:ln>
        </p:spPr>
        <p:txBody>
          <a:bodyPr spcFirstLastPara="1" wrap="square" lIns="68575" tIns="68575" rIns="68575" bIns="68575" anchor="ctr" anchorCtr="0">
            <a:noAutofit/>
          </a:bodyPr>
          <a:lstStyle>
            <a:lvl1pPr marL="0" marR="0" lvl="0" indent="0" algn="l" rtl="0">
              <a:buClr>
                <a:schemeClr val="dk1"/>
              </a:buClr>
              <a:buSzPts val="1400"/>
              <a:buFont typeface="Arial"/>
              <a:buNone/>
              <a:defRPr sz="1400">
                <a:solidFill>
                  <a:schemeClr val="dk1"/>
                </a:solidFill>
                <a:latin typeface="Arial"/>
                <a:ea typeface="Arial"/>
                <a:cs typeface="Arial"/>
                <a:sym typeface="Arial"/>
              </a:defRPr>
            </a:lvl1pPr>
            <a:lvl2pPr marL="0" marR="0" lvl="1" indent="0" algn="l" rtl="0">
              <a:buClr>
                <a:schemeClr val="dk1"/>
              </a:buClr>
              <a:buSzPts val="1400"/>
              <a:buFont typeface="Arial"/>
              <a:buNone/>
              <a:defRPr sz="1400">
                <a:solidFill>
                  <a:schemeClr val="dk1"/>
                </a:solidFill>
                <a:latin typeface="Arial"/>
                <a:ea typeface="Arial"/>
                <a:cs typeface="Arial"/>
                <a:sym typeface="Arial"/>
              </a:defRPr>
            </a:lvl2pPr>
            <a:lvl3pPr marL="0" marR="0" lvl="2" indent="0" algn="l" rtl="0">
              <a:buClr>
                <a:schemeClr val="dk1"/>
              </a:buClr>
              <a:buSzPts val="1400"/>
              <a:buFont typeface="Arial"/>
              <a:buNone/>
              <a:defRPr sz="1400">
                <a:solidFill>
                  <a:schemeClr val="dk1"/>
                </a:solidFill>
                <a:latin typeface="Arial"/>
                <a:ea typeface="Arial"/>
                <a:cs typeface="Arial"/>
                <a:sym typeface="Arial"/>
              </a:defRPr>
            </a:lvl3pPr>
            <a:lvl4pPr marL="0" marR="0" lvl="3" indent="0" algn="l" rtl="0">
              <a:buClr>
                <a:schemeClr val="dk1"/>
              </a:buClr>
              <a:buSzPts val="1400"/>
              <a:buFont typeface="Arial"/>
              <a:buNone/>
              <a:defRPr sz="1400">
                <a:solidFill>
                  <a:schemeClr val="dk1"/>
                </a:solidFill>
                <a:latin typeface="Arial"/>
                <a:ea typeface="Arial"/>
                <a:cs typeface="Arial"/>
                <a:sym typeface="Arial"/>
              </a:defRPr>
            </a:lvl4pPr>
            <a:lvl5pPr marL="0" marR="0" lvl="4" indent="0" algn="l" rtl="0">
              <a:buClr>
                <a:schemeClr val="dk1"/>
              </a:buClr>
              <a:buSzPts val="1400"/>
              <a:buFont typeface="Arial"/>
              <a:buNone/>
              <a:defRPr sz="1400">
                <a:solidFill>
                  <a:schemeClr val="dk1"/>
                </a:solidFill>
                <a:latin typeface="Arial"/>
                <a:ea typeface="Arial"/>
                <a:cs typeface="Arial"/>
                <a:sym typeface="Arial"/>
              </a:defRPr>
            </a:lvl5pPr>
            <a:lvl6pPr marL="0" marR="0" lvl="5" indent="0" algn="l" rtl="0">
              <a:buClr>
                <a:schemeClr val="dk1"/>
              </a:buClr>
              <a:buSzPts val="1400"/>
              <a:buFont typeface="Arial"/>
              <a:buNone/>
              <a:defRPr sz="1400">
                <a:solidFill>
                  <a:schemeClr val="dk1"/>
                </a:solidFill>
                <a:latin typeface="Arial"/>
                <a:ea typeface="Arial"/>
                <a:cs typeface="Arial"/>
                <a:sym typeface="Arial"/>
              </a:defRPr>
            </a:lvl6pPr>
            <a:lvl7pPr marL="0" marR="0" lvl="6" indent="0" algn="l" rtl="0">
              <a:buClr>
                <a:schemeClr val="dk1"/>
              </a:buClr>
              <a:buSzPts val="1400"/>
              <a:buFont typeface="Arial"/>
              <a:buNone/>
              <a:defRPr sz="1400">
                <a:solidFill>
                  <a:schemeClr val="dk1"/>
                </a:solidFill>
                <a:latin typeface="Arial"/>
                <a:ea typeface="Arial"/>
                <a:cs typeface="Arial"/>
                <a:sym typeface="Arial"/>
              </a:defRPr>
            </a:lvl7pPr>
            <a:lvl8pPr marL="0" marR="0" lvl="7" indent="0" algn="l" rtl="0">
              <a:buClr>
                <a:schemeClr val="dk1"/>
              </a:buClr>
              <a:buSzPts val="1400"/>
              <a:buFont typeface="Arial"/>
              <a:buNone/>
              <a:defRPr sz="1400">
                <a:solidFill>
                  <a:schemeClr val="dk1"/>
                </a:solidFill>
                <a:latin typeface="Arial"/>
                <a:ea typeface="Arial"/>
                <a:cs typeface="Arial"/>
                <a:sym typeface="Arial"/>
              </a:defRPr>
            </a:lvl8pPr>
            <a:lvl9pPr marL="0" marR="0" lvl="8" indent="0" algn="l" rtl="0">
              <a:buClr>
                <a:schemeClr val="dk1"/>
              </a:buClr>
              <a:buSzPts val="1400"/>
              <a:buFont typeface="Arial"/>
              <a:buNone/>
              <a:defRPr sz="1400">
                <a:solidFill>
                  <a:schemeClr val="dk1"/>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945279784"/>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matchingName="Statement">
  <p:cSld name="Statement">
    <p:spTree>
      <p:nvGrpSpPr>
        <p:cNvPr id="1" name="Shape 307"/>
        <p:cNvGrpSpPr/>
        <p:nvPr/>
      </p:nvGrpSpPr>
      <p:grpSpPr>
        <a:xfrm>
          <a:off x="0" y="0"/>
          <a:ext cx="0" cy="0"/>
          <a:chOff x="0" y="0"/>
          <a:chExt cx="0" cy="0"/>
        </a:xfrm>
      </p:grpSpPr>
      <p:sp>
        <p:nvSpPr>
          <p:cNvPr id="308" name="Google Shape;308;p32"/>
          <p:cNvSpPr/>
          <p:nvPr/>
        </p:nvSpPr>
        <p:spPr>
          <a:xfrm>
            <a:off x="0" y="0"/>
            <a:ext cx="9144000" cy="5143500"/>
          </a:xfrm>
          <a:prstGeom prst="rect">
            <a:avLst/>
          </a:prstGeom>
          <a:gradFill>
            <a:gsLst>
              <a:gs pos="0">
                <a:srgbClr val="95D4D1"/>
              </a:gs>
              <a:gs pos="100000">
                <a:srgbClr val="B7E2DF"/>
              </a:gs>
            </a:gsLst>
            <a:lin ang="16200038" scaled="0"/>
          </a:gradFill>
          <a:ln>
            <a:noFill/>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309" name="Google Shape;309;p32"/>
          <p:cNvSpPr txBox="1">
            <a:spLocks noGrp="1"/>
          </p:cNvSpPr>
          <p:nvPr>
            <p:ph type="title"/>
          </p:nvPr>
        </p:nvSpPr>
        <p:spPr>
          <a:xfrm>
            <a:off x="668800" y="925124"/>
            <a:ext cx="7796700" cy="3305100"/>
          </a:xfrm>
          <a:prstGeom prst="rect">
            <a:avLst/>
          </a:prstGeom>
          <a:noFill/>
          <a:ln>
            <a:noFill/>
          </a:ln>
        </p:spPr>
        <p:txBody>
          <a:bodyPr spcFirstLastPara="1" wrap="square" lIns="91425" tIns="91425" rIns="91425" bIns="91425" anchor="ctr" anchorCtr="0"/>
          <a:lstStyle>
            <a:lvl1pPr lvl="0" algn="ctr" rtl="0">
              <a:lnSpc>
                <a:spcPct val="110000"/>
              </a:lnSpc>
              <a:spcBef>
                <a:spcPts val="0"/>
              </a:spcBef>
              <a:spcAft>
                <a:spcPts val="0"/>
              </a:spcAft>
              <a:buNone/>
              <a:defRPr sz="3500" b="1">
                <a:solidFill>
                  <a:schemeClr val="dk1"/>
                </a:solidFill>
                <a:latin typeface="Proxima Nova"/>
                <a:ea typeface="Proxima Nova"/>
                <a:cs typeface="Proxima Nova"/>
                <a:sym typeface="Proxima Nova"/>
              </a:defRPr>
            </a:lvl1pPr>
            <a:lvl2pPr lvl="1" rtl="0">
              <a:lnSpc>
                <a:spcPct val="110000"/>
              </a:lnSpc>
              <a:spcBef>
                <a:spcPts val="0"/>
              </a:spcBef>
              <a:spcAft>
                <a:spcPts val="0"/>
              </a:spcAft>
              <a:buNone/>
              <a:defRPr/>
            </a:lvl2pPr>
            <a:lvl3pPr lvl="2" rtl="0">
              <a:lnSpc>
                <a:spcPct val="110000"/>
              </a:lnSpc>
              <a:spcBef>
                <a:spcPts val="0"/>
              </a:spcBef>
              <a:spcAft>
                <a:spcPts val="0"/>
              </a:spcAft>
              <a:buNone/>
              <a:defRPr/>
            </a:lvl3pPr>
            <a:lvl4pPr lvl="3" rtl="0">
              <a:lnSpc>
                <a:spcPct val="110000"/>
              </a:lnSpc>
              <a:spcBef>
                <a:spcPts val="0"/>
              </a:spcBef>
              <a:spcAft>
                <a:spcPts val="0"/>
              </a:spcAft>
              <a:buNone/>
              <a:defRPr/>
            </a:lvl4pPr>
            <a:lvl5pPr lvl="4" rtl="0">
              <a:lnSpc>
                <a:spcPct val="110000"/>
              </a:lnSpc>
              <a:spcBef>
                <a:spcPts val="0"/>
              </a:spcBef>
              <a:spcAft>
                <a:spcPts val="0"/>
              </a:spcAft>
              <a:buNone/>
              <a:defRPr/>
            </a:lvl5pPr>
            <a:lvl6pPr lvl="5" rtl="0">
              <a:lnSpc>
                <a:spcPct val="110000"/>
              </a:lnSpc>
              <a:spcBef>
                <a:spcPts val="0"/>
              </a:spcBef>
              <a:spcAft>
                <a:spcPts val="0"/>
              </a:spcAft>
              <a:buNone/>
              <a:defRPr/>
            </a:lvl6pPr>
            <a:lvl7pPr lvl="6" rtl="0">
              <a:lnSpc>
                <a:spcPct val="110000"/>
              </a:lnSpc>
              <a:spcBef>
                <a:spcPts val="0"/>
              </a:spcBef>
              <a:spcAft>
                <a:spcPts val="0"/>
              </a:spcAft>
              <a:buNone/>
              <a:defRPr/>
            </a:lvl7pPr>
            <a:lvl8pPr lvl="7" rtl="0">
              <a:lnSpc>
                <a:spcPct val="110000"/>
              </a:lnSpc>
              <a:spcBef>
                <a:spcPts val="0"/>
              </a:spcBef>
              <a:spcAft>
                <a:spcPts val="0"/>
              </a:spcAft>
              <a:buNone/>
              <a:defRPr/>
            </a:lvl8pPr>
            <a:lvl9pPr lvl="8" rtl="0">
              <a:lnSpc>
                <a:spcPct val="110000"/>
              </a:lnSpc>
              <a:spcBef>
                <a:spcPts val="0"/>
              </a:spcBef>
              <a:spcAft>
                <a:spcPts val="0"/>
              </a:spcAft>
              <a:buNone/>
              <a:defRPr/>
            </a:lvl9pPr>
          </a:lstStyle>
          <a:p>
            <a:endParaRPr/>
          </a:p>
        </p:txBody>
      </p:sp>
      <p:grpSp>
        <p:nvGrpSpPr>
          <p:cNvPr id="310" name="Google Shape;310;p32"/>
          <p:cNvGrpSpPr/>
          <p:nvPr/>
        </p:nvGrpSpPr>
        <p:grpSpPr>
          <a:xfrm>
            <a:off x="287525" y="4854556"/>
            <a:ext cx="634914" cy="148716"/>
            <a:chOff x="1841475" y="2392725"/>
            <a:chExt cx="3928925" cy="920275"/>
          </a:xfrm>
        </p:grpSpPr>
        <p:sp>
          <p:nvSpPr>
            <p:cNvPr id="311" name="Google Shape;311;p32"/>
            <p:cNvSpPr/>
            <p:nvPr/>
          </p:nvSpPr>
          <p:spPr>
            <a:xfrm>
              <a:off x="2574175" y="2392725"/>
              <a:ext cx="139950" cy="905175"/>
            </a:xfrm>
            <a:custGeom>
              <a:avLst/>
              <a:gdLst/>
              <a:ahLst/>
              <a:cxnLst/>
              <a:rect l="0" t="0" r="0" b="0"/>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2" name="Google Shape;312;p32"/>
            <p:cNvSpPr/>
            <p:nvPr/>
          </p:nvSpPr>
          <p:spPr>
            <a:xfrm>
              <a:off x="2816875" y="2626700"/>
              <a:ext cx="703700" cy="686300"/>
            </a:xfrm>
            <a:custGeom>
              <a:avLst/>
              <a:gdLst/>
              <a:ahLst/>
              <a:cxnLst/>
              <a:rect l="0" t="0" r="0" b="0"/>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3" name="Google Shape;313;p32"/>
            <p:cNvSpPr/>
            <p:nvPr/>
          </p:nvSpPr>
          <p:spPr>
            <a:xfrm>
              <a:off x="3557125" y="2626700"/>
              <a:ext cx="614900" cy="685700"/>
            </a:xfrm>
            <a:custGeom>
              <a:avLst/>
              <a:gdLst/>
              <a:ahLst/>
              <a:cxnLst/>
              <a:rect l="0" t="0" r="0" b="0"/>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4" name="Google Shape;314;p32"/>
            <p:cNvSpPr/>
            <p:nvPr/>
          </p:nvSpPr>
          <p:spPr>
            <a:xfrm>
              <a:off x="4732275" y="2617400"/>
              <a:ext cx="582350" cy="679925"/>
            </a:xfrm>
            <a:custGeom>
              <a:avLst/>
              <a:gdLst/>
              <a:ahLst/>
              <a:cxnLst/>
              <a:rect l="0" t="0" r="0" b="0"/>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5" name="Google Shape;315;p32"/>
            <p:cNvSpPr/>
            <p:nvPr/>
          </p:nvSpPr>
          <p:spPr>
            <a:xfrm>
              <a:off x="5448725" y="2392725"/>
              <a:ext cx="139950" cy="905175"/>
            </a:xfrm>
            <a:custGeom>
              <a:avLst/>
              <a:gdLst/>
              <a:ahLst/>
              <a:cxnLst/>
              <a:rect l="0" t="0" r="0" b="0"/>
              <a:pathLst>
                <a:path w="5598" h="36207" extrusionOk="0">
                  <a:moveTo>
                    <a:pt x="1" y="0"/>
                  </a:moveTo>
                  <a:lnTo>
                    <a:pt x="1" y="36206"/>
                  </a:lnTo>
                  <a:lnTo>
                    <a:pt x="5598" y="36206"/>
                  </a:lnTo>
                  <a:lnTo>
                    <a:pt x="5598" y="0"/>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6" name="Google Shape;316;p32"/>
            <p:cNvSpPr/>
            <p:nvPr/>
          </p:nvSpPr>
          <p:spPr>
            <a:xfrm>
              <a:off x="1841475" y="2392725"/>
              <a:ext cx="617775" cy="904600"/>
            </a:xfrm>
            <a:custGeom>
              <a:avLst/>
              <a:gdLst/>
              <a:ahLst/>
              <a:cxnLst/>
              <a:rect l="0" t="0" r="0" b="0"/>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7" name="Google Shape;317;p32"/>
            <p:cNvSpPr/>
            <p:nvPr/>
          </p:nvSpPr>
          <p:spPr>
            <a:xfrm>
              <a:off x="4278825" y="2482125"/>
              <a:ext cx="369275" cy="814025"/>
            </a:xfrm>
            <a:custGeom>
              <a:avLst/>
              <a:gdLst/>
              <a:ahLst/>
              <a:cxnLst/>
              <a:rect l="0" t="0" r="0" b="0"/>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8" name="Google Shape;318;p32"/>
            <p:cNvSpPr/>
            <p:nvPr/>
          </p:nvSpPr>
          <p:spPr>
            <a:xfrm>
              <a:off x="5652525" y="3180600"/>
              <a:ext cx="117875" cy="117300"/>
            </a:xfrm>
            <a:custGeom>
              <a:avLst/>
              <a:gdLst/>
              <a:ahLst/>
              <a:cxnLst/>
              <a:rect l="0" t="0" r="0" b="0"/>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319" name="Google Shape;319;p32"/>
          <p:cNvSpPr txBox="1"/>
          <p:nvPr/>
        </p:nvSpPr>
        <p:spPr>
          <a:xfrm>
            <a:off x="3146327" y="4782050"/>
            <a:ext cx="5913300" cy="1956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800" b="1">
                <a:solidFill>
                  <a:schemeClr val="dk1"/>
                </a:solidFill>
                <a:latin typeface="Proxima Nova"/>
                <a:ea typeface="Proxima Nova"/>
                <a:cs typeface="Proxima Nova"/>
                <a:sym typeface="Proxima Nova"/>
              </a:rPr>
              <a:t>Pivotal Confidential - For Internal Use Only                	     © Copyright 2017 Pivotal Software, Inc. All rights Reserved.</a:t>
            </a:r>
            <a:endParaRPr sz="800" b="1">
              <a:solidFill>
                <a:schemeClr val="dk1"/>
              </a:solidFill>
              <a:latin typeface="Proxima Nova"/>
              <a:ea typeface="Proxima Nova"/>
              <a:cs typeface="Proxima Nova"/>
              <a:sym typeface="Proxima Nova"/>
            </a:endParaRPr>
          </a:p>
          <a:p>
            <a:pPr marL="0" lvl="0" indent="0" rtl="0">
              <a:spcBef>
                <a:spcPts val="0"/>
              </a:spcBef>
              <a:spcAft>
                <a:spcPts val="0"/>
              </a:spcAft>
              <a:buNone/>
            </a:pPr>
            <a:endParaRPr sz="600">
              <a:solidFill>
                <a:schemeClr val="dk1"/>
              </a:solidFill>
              <a:latin typeface="Proxima Nova"/>
              <a:ea typeface="Proxima Nova"/>
              <a:cs typeface="Proxima Nova"/>
              <a:sym typeface="Proxima Nova"/>
            </a:endParaRPr>
          </a:p>
        </p:txBody>
      </p:sp>
      <p:sp>
        <p:nvSpPr>
          <p:cNvPr id="320" name="Google Shape;320;p3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lvl1pPr lvl="0" rtl="0">
              <a:buNone/>
              <a:defRPr sz="800">
                <a:solidFill>
                  <a:srgbClr val="000000"/>
                </a:solidFill>
                <a:latin typeface="Proxima Nova"/>
                <a:ea typeface="Proxima Nova"/>
                <a:cs typeface="Proxima Nova"/>
                <a:sym typeface="Proxima Nova"/>
              </a:defRPr>
            </a:lvl1pPr>
            <a:lvl2pPr lvl="1" rtl="0">
              <a:buNone/>
              <a:defRPr sz="800">
                <a:solidFill>
                  <a:srgbClr val="000000"/>
                </a:solidFill>
                <a:latin typeface="Proxima Nova"/>
                <a:ea typeface="Proxima Nova"/>
                <a:cs typeface="Proxima Nova"/>
                <a:sym typeface="Proxima Nova"/>
              </a:defRPr>
            </a:lvl2pPr>
            <a:lvl3pPr lvl="2" rtl="0">
              <a:buNone/>
              <a:defRPr sz="800">
                <a:solidFill>
                  <a:srgbClr val="000000"/>
                </a:solidFill>
                <a:latin typeface="Proxima Nova"/>
                <a:ea typeface="Proxima Nova"/>
                <a:cs typeface="Proxima Nova"/>
                <a:sym typeface="Proxima Nova"/>
              </a:defRPr>
            </a:lvl3pPr>
            <a:lvl4pPr lvl="3" rtl="0">
              <a:buNone/>
              <a:defRPr sz="800">
                <a:solidFill>
                  <a:srgbClr val="000000"/>
                </a:solidFill>
                <a:latin typeface="Proxima Nova"/>
                <a:ea typeface="Proxima Nova"/>
                <a:cs typeface="Proxima Nova"/>
                <a:sym typeface="Proxima Nova"/>
              </a:defRPr>
            </a:lvl4pPr>
            <a:lvl5pPr lvl="4" rtl="0">
              <a:buNone/>
              <a:defRPr sz="800">
                <a:solidFill>
                  <a:srgbClr val="000000"/>
                </a:solidFill>
                <a:latin typeface="Proxima Nova"/>
                <a:ea typeface="Proxima Nova"/>
                <a:cs typeface="Proxima Nova"/>
                <a:sym typeface="Proxima Nova"/>
              </a:defRPr>
            </a:lvl5pPr>
            <a:lvl6pPr lvl="5" rtl="0">
              <a:buNone/>
              <a:defRPr sz="800">
                <a:solidFill>
                  <a:srgbClr val="000000"/>
                </a:solidFill>
                <a:latin typeface="Proxima Nova"/>
                <a:ea typeface="Proxima Nova"/>
                <a:cs typeface="Proxima Nova"/>
                <a:sym typeface="Proxima Nova"/>
              </a:defRPr>
            </a:lvl6pPr>
            <a:lvl7pPr lvl="6" rtl="0">
              <a:buNone/>
              <a:defRPr sz="800">
                <a:solidFill>
                  <a:srgbClr val="000000"/>
                </a:solidFill>
                <a:latin typeface="Proxima Nova"/>
                <a:ea typeface="Proxima Nova"/>
                <a:cs typeface="Proxima Nova"/>
                <a:sym typeface="Proxima Nova"/>
              </a:defRPr>
            </a:lvl7pPr>
            <a:lvl8pPr lvl="7" rtl="0">
              <a:buNone/>
              <a:defRPr sz="800">
                <a:solidFill>
                  <a:srgbClr val="000000"/>
                </a:solidFill>
                <a:latin typeface="Proxima Nova"/>
                <a:ea typeface="Proxima Nova"/>
                <a:cs typeface="Proxima Nova"/>
                <a:sym typeface="Proxima Nova"/>
              </a:defRPr>
            </a:lvl8pPr>
            <a:lvl9pPr lvl="8" rtl="0">
              <a:buNone/>
              <a:defRPr sz="800">
                <a:solidFill>
                  <a:srgbClr val="000000"/>
                </a:solidFill>
                <a:latin typeface="Proxima Nova"/>
                <a:ea typeface="Proxima Nova"/>
                <a:cs typeface="Proxima Nova"/>
                <a:sym typeface="Proxima Nova"/>
              </a:defRPr>
            </a:lvl9pPr>
          </a:lstStyle>
          <a:p>
            <a:pPr marL="0" lvl="0" indent="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818095609"/>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matchingName="Body">
  <p:cSld name="Body">
    <p:spTree>
      <p:nvGrpSpPr>
        <p:cNvPr id="1" name="Shape 321"/>
        <p:cNvGrpSpPr/>
        <p:nvPr/>
      </p:nvGrpSpPr>
      <p:grpSpPr>
        <a:xfrm>
          <a:off x="0" y="0"/>
          <a:ext cx="0" cy="0"/>
          <a:chOff x="0" y="0"/>
          <a:chExt cx="0" cy="0"/>
        </a:xfrm>
      </p:grpSpPr>
      <p:pic>
        <p:nvPicPr>
          <p:cNvPr id="322" name="Google Shape;322;p33" descr="Pivotal_TealOnWhite_RGB.png"/>
          <p:cNvPicPr preferRelativeResize="0"/>
          <p:nvPr/>
        </p:nvPicPr>
        <p:blipFill rotWithShape="1">
          <a:blip r:embed="rId2">
            <a:alphaModFix/>
          </a:blip>
          <a:srcRect/>
          <a:stretch/>
        </p:blipFill>
        <p:spPr>
          <a:xfrm>
            <a:off x="-11" y="4772097"/>
            <a:ext cx="897000" cy="371400"/>
          </a:xfrm>
          <a:prstGeom prst="rect">
            <a:avLst/>
          </a:prstGeom>
          <a:noFill/>
          <a:ln>
            <a:noFill/>
          </a:ln>
        </p:spPr>
      </p:pic>
      <p:sp>
        <p:nvSpPr>
          <p:cNvPr id="323" name="Google Shape;323;p33"/>
          <p:cNvSpPr txBox="1">
            <a:spLocks noGrp="1"/>
          </p:cNvSpPr>
          <p:nvPr>
            <p:ph type="title"/>
          </p:nvPr>
        </p:nvSpPr>
        <p:spPr>
          <a:xfrm>
            <a:off x="253550" y="151275"/>
            <a:ext cx="8663100" cy="5577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2500" b="1">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extLst>
      <p:ext uri="{BB962C8B-B14F-4D97-AF65-F5344CB8AC3E}">
        <p14:creationId xmlns:p14="http://schemas.microsoft.com/office/powerpoint/2010/main" val="591760179"/>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matchingName="Side-by-Side">
  <p:cSld name="Side-by-Side">
    <p:spTree>
      <p:nvGrpSpPr>
        <p:cNvPr id="1" name="Shape 324"/>
        <p:cNvGrpSpPr/>
        <p:nvPr/>
      </p:nvGrpSpPr>
      <p:grpSpPr>
        <a:xfrm>
          <a:off x="0" y="0"/>
          <a:ext cx="0" cy="0"/>
          <a:chOff x="0" y="0"/>
          <a:chExt cx="0" cy="0"/>
        </a:xfrm>
      </p:grpSpPr>
      <p:pic>
        <p:nvPicPr>
          <p:cNvPr id="325" name="Google Shape;325;p34" descr="Pivotal_TealOnWhite_RGB.png"/>
          <p:cNvPicPr preferRelativeResize="0"/>
          <p:nvPr/>
        </p:nvPicPr>
        <p:blipFill rotWithShape="1">
          <a:blip r:embed="rId2">
            <a:alphaModFix/>
          </a:blip>
          <a:srcRect/>
          <a:stretch/>
        </p:blipFill>
        <p:spPr>
          <a:xfrm>
            <a:off x="-11" y="4772097"/>
            <a:ext cx="897000" cy="371400"/>
          </a:xfrm>
          <a:prstGeom prst="rect">
            <a:avLst/>
          </a:prstGeom>
          <a:noFill/>
          <a:ln>
            <a:noFill/>
          </a:ln>
        </p:spPr>
      </p:pic>
      <p:cxnSp>
        <p:nvCxnSpPr>
          <p:cNvPr id="326" name="Google Shape;326;p34"/>
          <p:cNvCxnSpPr/>
          <p:nvPr/>
        </p:nvCxnSpPr>
        <p:spPr>
          <a:xfrm rot="10800000">
            <a:off x="4572000" y="925300"/>
            <a:ext cx="0" cy="3807600"/>
          </a:xfrm>
          <a:prstGeom prst="straightConnector1">
            <a:avLst/>
          </a:prstGeom>
          <a:noFill/>
          <a:ln w="19050" cap="flat" cmpd="sng">
            <a:solidFill>
              <a:srgbClr val="D9D9D9"/>
            </a:solidFill>
            <a:prstDash val="solid"/>
            <a:round/>
            <a:headEnd type="none" w="sm" len="sm"/>
            <a:tailEnd type="none" w="sm" len="sm"/>
          </a:ln>
        </p:spPr>
      </p:cxnSp>
      <p:cxnSp>
        <p:nvCxnSpPr>
          <p:cNvPr id="327" name="Google Shape;327;p34"/>
          <p:cNvCxnSpPr/>
          <p:nvPr/>
        </p:nvCxnSpPr>
        <p:spPr>
          <a:xfrm>
            <a:off x="4572000" y="-214525"/>
            <a:ext cx="0" cy="119700"/>
          </a:xfrm>
          <a:prstGeom prst="straightConnector1">
            <a:avLst/>
          </a:prstGeom>
          <a:noFill/>
          <a:ln w="9525" cap="flat" cmpd="sng">
            <a:solidFill>
              <a:srgbClr val="FFFFFF"/>
            </a:solidFill>
            <a:prstDash val="solid"/>
            <a:round/>
            <a:headEnd type="none" w="med" len="med"/>
            <a:tailEnd type="none" w="med" len="med"/>
          </a:ln>
        </p:spPr>
      </p:cxnSp>
      <p:sp>
        <p:nvSpPr>
          <p:cNvPr id="328" name="Google Shape;328;p34"/>
          <p:cNvSpPr txBox="1">
            <a:spLocks noGrp="1"/>
          </p:cNvSpPr>
          <p:nvPr>
            <p:ph type="title"/>
          </p:nvPr>
        </p:nvSpPr>
        <p:spPr>
          <a:xfrm>
            <a:off x="253550" y="151275"/>
            <a:ext cx="8663100" cy="5577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2500" b="1">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extLst>
      <p:ext uri="{BB962C8B-B14F-4D97-AF65-F5344CB8AC3E}">
        <p14:creationId xmlns:p14="http://schemas.microsoft.com/office/powerpoint/2010/main" val="214634619"/>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matchingName="Content Page">
  <p:cSld name="Content Page">
    <p:spTree>
      <p:nvGrpSpPr>
        <p:cNvPr id="1" name="Shape 329"/>
        <p:cNvGrpSpPr/>
        <p:nvPr/>
      </p:nvGrpSpPr>
      <p:grpSpPr>
        <a:xfrm>
          <a:off x="0" y="0"/>
          <a:ext cx="0" cy="0"/>
          <a:chOff x="0" y="0"/>
          <a:chExt cx="0" cy="0"/>
        </a:xfrm>
      </p:grpSpPr>
      <p:sp>
        <p:nvSpPr>
          <p:cNvPr id="330" name="Google Shape;330;p35"/>
          <p:cNvSpPr/>
          <p:nvPr/>
        </p:nvSpPr>
        <p:spPr>
          <a:xfrm>
            <a:off x="0" y="0"/>
            <a:ext cx="9144000" cy="54000"/>
          </a:xfrm>
          <a:prstGeom prst="rect">
            <a:avLst/>
          </a:prstGeom>
          <a:solidFill>
            <a:srgbClr val="00877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pic>
        <p:nvPicPr>
          <p:cNvPr id="331" name="Google Shape;331;p35"/>
          <p:cNvPicPr preferRelativeResize="0"/>
          <p:nvPr/>
        </p:nvPicPr>
        <p:blipFill rotWithShape="1">
          <a:blip r:embed="rId2">
            <a:alphaModFix/>
          </a:blip>
          <a:srcRect/>
          <a:stretch/>
        </p:blipFill>
        <p:spPr>
          <a:xfrm>
            <a:off x="8272778" y="4855076"/>
            <a:ext cx="731400" cy="171300"/>
          </a:xfrm>
          <a:prstGeom prst="rect">
            <a:avLst/>
          </a:prstGeom>
          <a:noFill/>
          <a:ln>
            <a:noFill/>
          </a:ln>
        </p:spPr>
      </p:pic>
      <p:sp>
        <p:nvSpPr>
          <p:cNvPr id="332" name="Google Shape;332;p35"/>
          <p:cNvSpPr txBox="1">
            <a:spLocks noGrp="1"/>
          </p:cNvSpPr>
          <p:nvPr>
            <p:ph type="subTitle" idx="1"/>
          </p:nvPr>
        </p:nvSpPr>
        <p:spPr>
          <a:xfrm>
            <a:off x="365761" y="624700"/>
            <a:ext cx="8412600" cy="5421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rgbClr val="595959"/>
              </a:buClr>
              <a:buSzPts val="1800"/>
              <a:buFont typeface="Arial"/>
              <a:buNone/>
              <a:defRPr sz="1800" b="0" i="0" u="none" strike="noStrike" cap="none">
                <a:solidFill>
                  <a:srgbClr val="595959"/>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33" name="Google Shape;333;p35"/>
          <p:cNvSpPr txBox="1">
            <a:spLocks noGrp="1"/>
          </p:cNvSpPr>
          <p:nvPr>
            <p:ph type="title"/>
          </p:nvPr>
        </p:nvSpPr>
        <p:spPr>
          <a:xfrm>
            <a:off x="365760" y="169550"/>
            <a:ext cx="8412600" cy="542100"/>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chemeClr val="accent1"/>
              </a:buClr>
              <a:buSzPts val="2800"/>
              <a:buFont typeface="Arial"/>
              <a:buNone/>
              <a:defRPr sz="2800" b="1" i="0" u="none" strike="noStrike" cap="none">
                <a:solidFill>
                  <a:schemeClr val="accent1"/>
                </a:solidFill>
                <a:latin typeface="Arial"/>
                <a:ea typeface="Arial"/>
                <a:cs typeface="Arial"/>
                <a:sym typeface="Arial"/>
              </a:defRPr>
            </a:lvl1pPr>
            <a:lvl2pPr lvl="1" rtl="0">
              <a:spcBef>
                <a:spcPts val="0"/>
              </a:spcBef>
              <a:spcAft>
                <a:spcPts val="0"/>
              </a:spcAft>
              <a:buSzPts val="1800"/>
              <a:buFont typeface="Arial"/>
              <a:buNone/>
              <a:defRPr sz="1800"/>
            </a:lvl2pPr>
            <a:lvl3pPr lvl="2" rtl="0">
              <a:spcBef>
                <a:spcPts val="0"/>
              </a:spcBef>
              <a:spcAft>
                <a:spcPts val="0"/>
              </a:spcAft>
              <a:buSzPts val="1800"/>
              <a:buFont typeface="Arial"/>
              <a:buNone/>
              <a:defRPr sz="1800"/>
            </a:lvl3pPr>
            <a:lvl4pPr lvl="3" rtl="0">
              <a:spcBef>
                <a:spcPts val="0"/>
              </a:spcBef>
              <a:spcAft>
                <a:spcPts val="0"/>
              </a:spcAft>
              <a:buSzPts val="1800"/>
              <a:buFont typeface="Arial"/>
              <a:buNone/>
              <a:defRPr sz="1800"/>
            </a:lvl4pPr>
            <a:lvl5pPr lvl="4" rtl="0">
              <a:spcBef>
                <a:spcPts val="0"/>
              </a:spcBef>
              <a:spcAft>
                <a:spcPts val="0"/>
              </a:spcAft>
              <a:buSzPts val="1800"/>
              <a:buFont typeface="Arial"/>
              <a:buNone/>
              <a:defRPr sz="1800"/>
            </a:lvl5pPr>
            <a:lvl6pPr lvl="5" rtl="0">
              <a:spcBef>
                <a:spcPts val="0"/>
              </a:spcBef>
              <a:spcAft>
                <a:spcPts val="0"/>
              </a:spcAft>
              <a:buSzPts val="1800"/>
              <a:buFont typeface="Arial"/>
              <a:buNone/>
              <a:defRPr sz="1800"/>
            </a:lvl6pPr>
            <a:lvl7pPr lvl="6" rtl="0">
              <a:spcBef>
                <a:spcPts val="0"/>
              </a:spcBef>
              <a:spcAft>
                <a:spcPts val="0"/>
              </a:spcAft>
              <a:buSzPts val="1800"/>
              <a:buFont typeface="Arial"/>
              <a:buNone/>
              <a:defRPr sz="1800"/>
            </a:lvl7pPr>
            <a:lvl8pPr lvl="7" rtl="0">
              <a:spcBef>
                <a:spcPts val="0"/>
              </a:spcBef>
              <a:spcAft>
                <a:spcPts val="0"/>
              </a:spcAft>
              <a:buSzPts val="1800"/>
              <a:buFont typeface="Arial"/>
              <a:buNone/>
              <a:defRPr sz="1800"/>
            </a:lvl8pPr>
            <a:lvl9pPr lvl="8" rtl="0">
              <a:spcBef>
                <a:spcPts val="0"/>
              </a:spcBef>
              <a:spcAft>
                <a:spcPts val="0"/>
              </a:spcAft>
              <a:buSzPts val="1800"/>
              <a:buFont typeface="Arial"/>
              <a:buNone/>
              <a:defRPr sz="1800"/>
            </a:lvl9pPr>
          </a:lstStyle>
          <a:p>
            <a:endParaRPr/>
          </a:p>
        </p:txBody>
      </p:sp>
      <p:sp>
        <p:nvSpPr>
          <p:cNvPr id="334" name="Google Shape;334;p35"/>
          <p:cNvSpPr txBox="1">
            <a:spLocks noGrp="1"/>
          </p:cNvSpPr>
          <p:nvPr>
            <p:ph type="body" idx="2"/>
          </p:nvPr>
        </p:nvSpPr>
        <p:spPr>
          <a:xfrm>
            <a:off x="365759" y="1254125"/>
            <a:ext cx="8412600" cy="3435300"/>
          </a:xfrm>
          <a:prstGeom prst="rect">
            <a:avLst/>
          </a:prstGeom>
          <a:noFill/>
          <a:ln>
            <a:noFill/>
          </a:ln>
        </p:spPr>
        <p:txBody>
          <a:bodyPr spcFirstLastPara="1" wrap="square" lIns="91425" tIns="91425" rIns="91425" bIns="91425" anchor="t" anchorCtr="0"/>
          <a:lstStyle>
            <a:lvl1pPr marL="457200" marR="0" lvl="0" indent="-381000" algn="l" rtl="0">
              <a:lnSpc>
                <a:spcPct val="100000"/>
              </a:lnSpc>
              <a:spcBef>
                <a:spcPts val="300"/>
              </a:spcBef>
              <a:spcAft>
                <a:spcPts val="0"/>
              </a:spcAft>
              <a:buClr>
                <a:srgbClr val="008674"/>
              </a:buClr>
              <a:buSzPts val="2400"/>
              <a:buFont typeface="Noto Sans Symbols"/>
              <a:buChar char="▪"/>
              <a:defRPr sz="2400" b="0" i="0" u="none" strike="noStrike" cap="none">
                <a:solidFill>
                  <a:srgbClr val="595959"/>
                </a:solidFill>
                <a:latin typeface="Arial"/>
                <a:ea typeface="Arial"/>
                <a:cs typeface="Arial"/>
                <a:sym typeface="Arial"/>
              </a:defRPr>
            </a:lvl1pPr>
            <a:lvl2pPr marL="914400" marR="0" lvl="1" indent="-355600" algn="l" rtl="0">
              <a:lnSpc>
                <a:spcPct val="100000"/>
              </a:lnSpc>
              <a:spcBef>
                <a:spcPts val="300"/>
              </a:spcBef>
              <a:spcAft>
                <a:spcPts val="0"/>
              </a:spcAft>
              <a:buClr>
                <a:srgbClr val="008674"/>
              </a:buClr>
              <a:buSzPts val="2000"/>
              <a:buFont typeface="Helvetica Neue"/>
              <a:buChar char="-"/>
              <a:defRPr sz="2000" b="0" i="0" u="none" strike="noStrike" cap="none">
                <a:solidFill>
                  <a:srgbClr val="595959"/>
                </a:solidFill>
                <a:latin typeface="Arial"/>
                <a:ea typeface="Arial"/>
                <a:cs typeface="Arial"/>
                <a:sym typeface="Arial"/>
              </a:defRPr>
            </a:lvl2pPr>
            <a:lvl3pPr marL="1371600" marR="0" lvl="2" indent="-330200" algn="l" rtl="0">
              <a:lnSpc>
                <a:spcPct val="100000"/>
              </a:lnSpc>
              <a:spcBef>
                <a:spcPts val="300"/>
              </a:spcBef>
              <a:spcAft>
                <a:spcPts val="0"/>
              </a:spcAft>
              <a:buClr>
                <a:srgbClr val="008674"/>
              </a:buClr>
              <a:buSzPts val="1600"/>
              <a:buFont typeface="Arial"/>
              <a:buChar char="•"/>
              <a:defRPr sz="1600" b="0" i="0" u="none" strike="noStrike" cap="none">
                <a:solidFill>
                  <a:srgbClr val="595959"/>
                </a:solidFill>
                <a:latin typeface="Arial"/>
                <a:ea typeface="Arial"/>
                <a:cs typeface="Arial"/>
                <a:sym typeface="Arial"/>
              </a:defRPr>
            </a:lvl3pPr>
            <a:lvl4pPr marL="1828800" marR="0" lvl="3" indent="-317500" algn="l" rtl="0">
              <a:lnSpc>
                <a:spcPct val="100000"/>
              </a:lnSpc>
              <a:spcBef>
                <a:spcPts val="300"/>
              </a:spcBef>
              <a:spcAft>
                <a:spcPts val="0"/>
              </a:spcAft>
              <a:buClr>
                <a:srgbClr val="008674"/>
              </a:buClr>
              <a:buSzPts val="1400"/>
              <a:buFont typeface="Helvetica Neue"/>
              <a:buChar char="-"/>
              <a:defRPr sz="1400" b="0" i="0" u="none" strike="noStrike" cap="none">
                <a:solidFill>
                  <a:srgbClr val="595959"/>
                </a:solidFill>
                <a:latin typeface="Arial"/>
                <a:ea typeface="Arial"/>
                <a:cs typeface="Arial"/>
                <a:sym typeface="Arial"/>
              </a:defRPr>
            </a:lvl4pPr>
            <a:lvl5pPr marL="2286000" marR="0" lvl="4" indent="-317500" algn="l" rtl="0">
              <a:lnSpc>
                <a:spcPct val="100000"/>
              </a:lnSpc>
              <a:spcBef>
                <a:spcPts val="300"/>
              </a:spcBef>
              <a:spcAft>
                <a:spcPts val="0"/>
              </a:spcAft>
              <a:buClr>
                <a:srgbClr val="008674"/>
              </a:buClr>
              <a:buSzPts val="1400"/>
              <a:buFont typeface="Arial"/>
              <a:buChar char="•"/>
              <a:defRPr sz="1400" b="0" i="0" u="none" strike="noStrike" cap="none">
                <a:solidFill>
                  <a:srgbClr val="595959"/>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3204532149"/>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matchingName="0 – Title">
  <p:cSld name="0 – Title">
    <p:bg>
      <p:bgPr>
        <a:solidFill>
          <a:schemeClr val="lt2"/>
        </a:solidFill>
        <a:effectLst/>
      </p:bgPr>
    </p:bg>
    <p:spTree>
      <p:nvGrpSpPr>
        <p:cNvPr id="1" name="Shape 336"/>
        <p:cNvGrpSpPr/>
        <p:nvPr/>
      </p:nvGrpSpPr>
      <p:grpSpPr>
        <a:xfrm>
          <a:off x="0" y="0"/>
          <a:ext cx="0" cy="0"/>
          <a:chOff x="0" y="0"/>
          <a:chExt cx="0" cy="0"/>
        </a:xfrm>
      </p:grpSpPr>
      <p:pic>
        <p:nvPicPr>
          <p:cNvPr id="337" name="Google Shape;337;p37" descr="IMG_0276.jpg"/>
          <p:cNvPicPr preferRelativeResize="0"/>
          <p:nvPr/>
        </p:nvPicPr>
        <p:blipFill rotWithShape="1">
          <a:blip r:embed="rId2">
            <a:alphaModFix/>
          </a:blip>
          <a:srcRect l="-1871" t="8284" r="9671" b="8284"/>
          <a:stretch/>
        </p:blipFill>
        <p:spPr>
          <a:xfrm>
            <a:off x="614426" y="0"/>
            <a:ext cx="8529600" cy="5143500"/>
          </a:xfrm>
          <a:prstGeom prst="rect">
            <a:avLst/>
          </a:prstGeom>
          <a:noFill/>
          <a:ln>
            <a:noFill/>
          </a:ln>
        </p:spPr>
      </p:pic>
      <p:sp>
        <p:nvSpPr>
          <p:cNvPr id="338" name="Google Shape;338;p37"/>
          <p:cNvSpPr/>
          <p:nvPr/>
        </p:nvSpPr>
        <p:spPr>
          <a:xfrm>
            <a:off x="0" y="-25"/>
            <a:ext cx="9144000" cy="5143500"/>
          </a:xfrm>
          <a:prstGeom prst="rect">
            <a:avLst/>
          </a:prstGeom>
          <a:gradFill>
            <a:gsLst>
              <a:gs pos="0">
                <a:srgbClr val="1AB9A5"/>
              </a:gs>
              <a:gs pos="10000">
                <a:srgbClr val="1AB9A5"/>
              </a:gs>
              <a:gs pos="100000">
                <a:srgbClr val="1AB9A5">
                  <a:alpha val="74509"/>
                </a:srgbClr>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rgbClr val="A9DBD6"/>
              </a:solidFill>
              <a:latin typeface="Arial"/>
              <a:ea typeface="Arial"/>
              <a:cs typeface="Arial"/>
              <a:sym typeface="Arial"/>
            </a:endParaRPr>
          </a:p>
        </p:txBody>
      </p:sp>
      <p:cxnSp>
        <p:nvCxnSpPr>
          <p:cNvPr id="339" name="Google Shape;339;p37"/>
          <p:cNvCxnSpPr/>
          <p:nvPr/>
        </p:nvCxnSpPr>
        <p:spPr>
          <a:xfrm>
            <a:off x="633275" y="3110100"/>
            <a:ext cx="738900" cy="0"/>
          </a:xfrm>
          <a:prstGeom prst="straightConnector1">
            <a:avLst/>
          </a:prstGeom>
          <a:noFill/>
          <a:ln w="38100" cap="flat" cmpd="sng">
            <a:solidFill>
              <a:schemeClr val="accent6"/>
            </a:solidFill>
            <a:prstDash val="solid"/>
            <a:round/>
            <a:headEnd type="none" w="sm" len="sm"/>
            <a:tailEnd type="none" w="sm" len="sm"/>
          </a:ln>
        </p:spPr>
      </p:cxnSp>
      <p:sp>
        <p:nvSpPr>
          <p:cNvPr id="340" name="Google Shape;340;p37"/>
          <p:cNvSpPr txBox="1">
            <a:spLocks noGrp="1"/>
          </p:cNvSpPr>
          <p:nvPr>
            <p:ph type="title"/>
          </p:nvPr>
        </p:nvSpPr>
        <p:spPr>
          <a:xfrm>
            <a:off x="523203" y="1737025"/>
            <a:ext cx="6158400" cy="1191600"/>
          </a:xfrm>
          <a:prstGeom prst="rect">
            <a:avLst/>
          </a:prstGeom>
          <a:noFill/>
          <a:ln>
            <a:noFill/>
          </a:ln>
        </p:spPr>
        <p:txBody>
          <a:bodyPr spcFirstLastPara="1" wrap="square" lIns="91425" tIns="91425" rIns="91425" bIns="91425" anchor="b" anchorCtr="0"/>
          <a:lstStyle>
            <a:lvl1pPr lvl="0" rtl="0">
              <a:spcBef>
                <a:spcPts val="0"/>
              </a:spcBef>
              <a:spcAft>
                <a:spcPts val="0"/>
              </a:spcAft>
              <a:buNone/>
              <a:defRPr sz="4000" b="1">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1" name="Google Shape;341;p37"/>
          <p:cNvSpPr txBox="1"/>
          <p:nvPr/>
        </p:nvSpPr>
        <p:spPr>
          <a:xfrm>
            <a:off x="5133546" y="4782050"/>
            <a:ext cx="3926100" cy="195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600">
                <a:solidFill>
                  <a:schemeClr val="dk1"/>
                </a:solidFill>
                <a:latin typeface="Proxima Nova"/>
                <a:ea typeface="Proxima Nova"/>
                <a:cs typeface="Proxima Nova"/>
                <a:sym typeface="Proxima Nova"/>
              </a:rPr>
              <a:t>© Copyright 2017 Pivotal Software, Inc. All rights Reserved. Version 1.0</a:t>
            </a:r>
            <a:endParaRPr sz="600">
              <a:solidFill>
                <a:schemeClr val="dk1"/>
              </a:solidFill>
              <a:latin typeface="Proxima Nova"/>
              <a:ea typeface="Proxima Nova"/>
              <a:cs typeface="Proxima Nova"/>
              <a:sym typeface="Proxima Nova"/>
            </a:endParaRPr>
          </a:p>
          <a:p>
            <a:pPr marL="0" lvl="0" indent="0" rtl="0">
              <a:spcBef>
                <a:spcPts val="0"/>
              </a:spcBef>
              <a:spcAft>
                <a:spcPts val="0"/>
              </a:spcAft>
              <a:buNone/>
            </a:pPr>
            <a:endParaRPr sz="600">
              <a:solidFill>
                <a:schemeClr val="dk1"/>
              </a:solidFill>
              <a:latin typeface="Proxima Nova"/>
              <a:ea typeface="Proxima Nova"/>
              <a:cs typeface="Proxima Nova"/>
              <a:sym typeface="Proxima Nova"/>
            </a:endParaRPr>
          </a:p>
        </p:txBody>
      </p:sp>
      <p:grpSp>
        <p:nvGrpSpPr>
          <p:cNvPr id="342" name="Google Shape;342;p37"/>
          <p:cNvGrpSpPr/>
          <p:nvPr/>
        </p:nvGrpSpPr>
        <p:grpSpPr>
          <a:xfrm>
            <a:off x="634507" y="819388"/>
            <a:ext cx="1337013" cy="313170"/>
            <a:chOff x="1841475" y="2392725"/>
            <a:chExt cx="3928925" cy="920275"/>
          </a:xfrm>
        </p:grpSpPr>
        <p:sp>
          <p:nvSpPr>
            <p:cNvPr id="343" name="Google Shape;343;p37"/>
            <p:cNvSpPr/>
            <p:nvPr/>
          </p:nvSpPr>
          <p:spPr>
            <a:xfrm>
              <a:off x="2574175" y="2392725"/>
              <a:ext cx="139950" cy="905175"/>
            </a:xfrm>
            <a:custGeom>
              <a:avLst/>
              <a:gdLst/>
              <a:ahLst/>
              <a:cxnLst/>
              <a:rect l="0" t="0" r="0" b="0"/>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344" name="Google Shape;344;p37"/>
            <p:cNvSpPr/>
            <p:nvPr/>
          </p:nvSpPr>
          <p:spPr>
            <a:xfrm>
              <a:off x="2816875" y="2626700"/>
              <a:ext cx="703700" cy="686300"/>
            </a:xfrm>
            <a:custGeom>
              <a:avLst/>
              <a:gdLst/>
              <a:ahLst/>
              <a:cxnLst/>
              <a:rect l="0" t="0" r="0" b="0"/>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345" name="Google Shape;345;p37"/>
            <p:cNvSpPr/>
            <p:nvPr/>
          </p:nvSpPr>
          <p:spPr>
            <a:xfrm>
              <a:off x="3557125" y="2626700"/>
              <a:ext cx="614900" cy="685700"/>
            </a:xfrm>
            <a:custGeom>
              <a:avLst/>
              <a:gdLst/>
              <a:ahLst/>
              <a:cxnLst/>
              <a:rect l="0" t="0" r="0" b="0"/>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346" name="Google Shape;346;p37"/>
            <p:cNvSpPr/>
            <p:nvPr/>
          </p:nvSpPr>
          <p:spPr>
            <a:xfrm>
              <a:off x="4732275" y="2617400"/>
              <a:ext cx="582350" cy="679925"/>
            </a:xfrm>
            <a:custGeom>
              <a:avLst/>
              <a:gdLst/>
              <a:ahLst/>
              <a:cxnLst/>
              <a:rect l="0" t="0" r="0" b="0"/>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347" name="Google Shape;347;p37"/>
            <p:cNvSpPr/>
            <p:nvPr/>
          </p:nvSpPr>
          <p:spPr>
            <a:xfrm>
              <a:off x="5448725" y="2392725"/>
              <a:ext cx="139950" cy="905175"/>
            </a:xfrm>
            <a:custGeom>
              <a:avLst/>
              <a:gdLst/>
              <a:ahLst/>
              <a:cxnLst/>
              <a:rect l="0" t="0" r="0" b="0"/>
              <a:pathLst>
                <a:path w="5598" h="36207" extrusionOk="0">
                  <a:moveTo>
                    <a:pt x="1" y="0"/>
                  </a:moveTo>
                  <a:lnTo>
                    <a:pt x="1" y="36206"/>
                  </a:lnTo>
                  <a:lnTo>
                    <a:pt x="5598" y="36206"/>
                  </a:lnTo>
                  <a:lnTo>
                    <a:pt x="5598" y="0"/>
                  </a:lnTo>
                  <a:close/>
                </a:path>
              </a:pathLst>
            </a:cu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348" name="Google Shape;348;p37"/>
            <p:cNvSpPr/>
            <p:nvPr/>
          </p:nvSpPr>
          <p:spPr>
            <a:xfrm>
              <a:off x="1841475" y="2392725"/>
              <a:ext cx="617775" cy="904600"/>
            </a:xfrm>
            <a:custGeom>
              <a:avLst/>
              <a:gdLst/>
              <a:ahLst/>
              <a:cxnLst/>
              <a:rect l="0" t="0" r="0" b="0"/>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349" name="Google Shape;349;p37"/>
            <p:cNvSpPr/>
            <p:nvPr/>
          </p:nvSpPr>
          <p:spPr>
            <a:xfrm>
              <a:off x="4278825" y="2482125"/>
              <a:ext cx="369275" cy="814025"/>
            </a:xfrm>
            <a:custGeom>
              <a:avLst/>
              <a:gdLst/>
              <a:ahLst/>
              <a:cxnLst/>
              <a:rect l="0" t="0" r="0" b="0"/>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350" name="Google Shape;350;p37"/>
            <p:cNvSpPr/>
            <p:nvPr/>
          </p:nvSpPr>
          <p:spPr>
            <a:xfrm>
              <a:off x="5652525" y="3180600"/>
              <a:ext cx="117875" cy="117300"/>
            </a:xfrm>
            <a:custGeom>
              <a:avLst/>
              <a:gdLst/>
              <a:ahLst/>
              <a:cxnLst/>
              <a:rect l="0" t="0" r="0" b="0"/>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grpSp>
      <p:sp>
        <p:nvSpPr>
          <p:cNvPr id="351" name="Google Shape;351;p37"/>
          <p:cNvSpPr txBox="1">
            <a:spLocks noGrp="1"/>
          </p:cNvSpPr>
          <p:nvPr>
            <p:ph type="subTitle" idx="1"/>
          </p:nvPr>
        </p:nvSpPr>
        <p:spPr>
          <a:xfrm>
            <a:off x="523200" y="3306700"/>
            <a:ext cx="4173600" cy="1409700"/>
          </a:xfrm>
          <a:prstGeom prst="rect">
            <a:avLst/>
          </a:prstGeom>
          <a:noFill/>
          <a:ln>
            <a:noFill/>
          </a:ln>
        </p:spPr>
        <p:txBody>
          <a:bodyPr spcFirstLastPara="1" wrap="square" lIns="91425" tIns="91425" rIns="91425" bIns="91425" anchor="t" anchorCtr="0"/>
          <a:lstStyle>
            <a:lvl1pPr lvl="0" rtl="0">
              <a:lnSpc>
                <a:spcPct val="110000"/>
              </a:lnSpc>
              <a:spcBef>
                <a:spcPts val="0"/>
              </a:spcBef>
              <a:spcAft>
                <a:spcPts val="0"/>
              </a:spcAft>
              <a:buNone/>
              <a:defRPr sz="1500">
                <a:solidFill>
                  <a:srgbClr val="FFFFFF"/>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extLst>
      <p:ext uri="{BB962C8B-B14F-4D97-AF65-F5344CB8AC3E}">
        <p14:creationId xmlns:p14="http://schemas.microsoft.com/office/powerpoint/2010/main" val="3937878611"/>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matchingName="1 – Divider">
  <p:cSld name="1 – Divider">
    <p:bg>
      <p:bgPr>
        <a:solidFill>
          <a:schemeClr val="lt2"/>
        </a:solidFill>
        <a:effectLst/>
      </p:bgPr>
    </p:bg>
    <p:spTree>
      <p:nvGrpSpPr>
        <p:cNvPr id="1" name="Shape 352"/>
        <p:cNvGrpSpPr/>
        <p:nvPr/>
      </p:nvGrpSpPr>
      <p:grpSpPr>
        <a:xfrm>
          <a:off x="0" y="0"/>
          <a:ext cx="0" cy="0"/>
          <a:chOff x="0" y="0"/>
          <a:chExt cx="0" cy="0"/>
        </a:xfrm>
      </p:grpSpPr>
      <p:sp>
        <p:nvSpPr>
          <p:cNvPr id="353" name="Google Shape;353;p38"/>
          <p:cNvSpPr txBox="1">
            <a:spLocks noGrp="1"/>
          </p:cNvSpPr>
          <p:nvPr>
            <p:ph type="title"/>
          </p:nvPr>
        </p:nvSpPr>
        <p:spPr>
          <a:xfrm>
            <a:off x="668800" y="2365150"/>
            <a:ext cx="7796700" cy="1702500"/>
          </a:xfrm>
          <a:prstGeom prst="rect">
            <a:avLst/>
          </a:prstGeom>
          <a:noFill/>
          <a:ln>
            <a:noFill/>
          </a:ln>
        </p:spPr>
        <p:txBody>
          <a:bodyPr spcFirstLastPara="1" wrap="square" lIns="91425" tIns="91425" rIns="91425" bIns="91425" anchor="t" anchorCtr="0"/>
          <a:lstStyle>
            <a:lvl1pPr marL="0" marR="0" lvl="0" indent="0" algn="ctr" rtl="0">
              <a:lnSpc>
                <a:spcPct val="100000"/>
              </a:lnSpc>
              <a:spcBef>
                <a:spcPts val="0"/>
              </a:spcBef>
              <a:spcAft>
                <a:spcPts val="0"/>
              </a:spcAft>
              <a:buClr>
                <a:schemeClr val="dk1"/>
              </a:buClr>
              <a:buSzPts val="4000"/>
              <a:buFont typeface="Proxima Nova"/>
              <a:buNone/>
              <a:defRPr sz="4000" b="1" i="0" u="none" strike="noStrike" cap="none">
                <a:solidFill>
                  <a:schemeClr val="dk1"/>
                </a:solidFill>
                <a:latin typeface="Proxima Nova"/>
                <a:ea typeface="Proxima Nova"/>
                <a:cs typeface="Proxima Nova"/>
                <a:sym typeface="Proxima Nova"/>
              </a:defRPr>
            </a:lvl1pPr>
            <a:lvl2pPr lvl="1" indent="0" rtl="0">
              <a:spcBef>
                <a:spcPts val="0"/>
              </a:spcBef>
              <a:spcAft>
                <a:spcPts val="0"/>
              </a:spcAft>
              <a:buSzPts val="1400"/>
              <a:buFont typeface="Arial"/>
              <a:buNone/>
              <a:defRPr sz="1800"/>
            </a:lvl2pPr>
            <a:lvl3pPr lvl="2" indent="0" rtl="0">
              <a:spcBef>
                <a:spcPts val="0"/>
              </a:spcBef>
              <a:spcAft>
                <a:spcPts val="0"/>
              </a:spcAft>
              <a:buSzPts val="1400"/>
              <a:buFont typeface="Arial"/>
              <a:buNone/>
              <a:defRPr sz="1800"/>
            </a:lvl3pPr>
            <a:lvl4pPr lvl="3" indent="0" rtl="0">
              <a:spcBef>
                <a:spcPts val="0"/>
              </a:spcBef>
              <a:spcAft>
                <a:spcPts val="0"/>
              </a:spcAft>
              <a:buSzPts val="1400"/>
              <a:buFont typeface="Arial"/>
              <a:buNone/>
              <a:defRPr sz="1800"/>
            </a:lvl4pPr>
            <a:lvl5pPr lvl="4" indent="0" rtl="0">
              <a:spcBef>
                <a:spcPts val="0"/>
              </a:spcBef>
              <a:spcAft>
                <a:spcPts val="0"/>
              </a:spcAft>
              <a:buSzPts val="1400"/>
              <a:buFont typeface="Arial"/>
              <a:buNone/>
              <a:defRPr sz="1800"/>
            </a:lvl5pPr>
            <a:lvl6pPr lvl="5" indent="0" rtl="0">
              <a:spcBef>
                <a:spcPts val="0"/>
              </a:spcBef>
              <a:spcAft>
                <a:spcPts val="0"/>
              </a:spcAft>
              <a:buSzPts val="1400"/>
              <a:buFont typeface="Arial"/>
              <a:buNone/>
              <a:defRPr sz="1800"/>
            </a:lvl6pPr>
            <a:lvl7pPr lvl="6" indent="0" rtl="0">
              <a:spcBef>
                <a:spcPts val="0"/>
              </a:spcBef>
              <a:spcAft>
                <a:spcPts val="0"/>
              </a:spcAft>
              <a:buSzPts val="1400"/>
              <a:buFont typeface="Arial"/>
              <a:buNone/>
              <a:defRPr sz="1800"/>
            </a:lvl7pPr>
            <a:lvl8pPr lvl="7" indent="0" rtl="0">
              <a:spcBef>
                <a:spcPts val="0"/>
              </a:spcBef>
              <a:spcAft>
                <a:spcPts val="0"/>
              </a:spcAft>
              <a:buSzPts val="1400"/>
              <a:buFont typeface="Arial"/>
              <a:buNone/>
              <a:defRPr sz="1800"/>
            </a:lvl8pPr>
            <a:lvl9pPr lvl="8" indent="0" rtl="0">
              <a:spcBef>
                <a:spcPts val="0"/>
              </a:spcBef>
              <a:spcAft>
                <a:spcPts val="0"/>
              </a:spcAft>
              <a:buSzPts val="1400"/>
              <a:buFont typeface="Arial"/>
              <a:buNone/>
              <a:defRPr sz="1800"/>
            </a:lvl9pPr>
          </a:lstStyle>
          <a:p>
            <a:endParaRPr/>
          </a:p>
        </p:txBody>
      </p:sp>
      <p:grpSp>
        <p:nvGrpSpPr>
          <p:cNvPr id="354" name="Google Shape;354;p38"/>
          <p:cNvGrpSpPr/>
          <p:nvPr/>
        </p:nvGrpSpPr>
        <p:grpSpPr>
          <a:xfrm>
            <a:off x="287525" y="4854556"/>
            <a:ext cx="634914" cy="148716"/>
            <a:chOff x="1841475" y="2392725"/>
            <a:chExt cx="3928925" cy="920275"/>
          </a:xfrm>
        </p:grpSpPr>
        <p:sp>
          <p:nvSpPr>
            <p:cNvPr id="355" name="Google Shape;355;p38"/>
            <p:cNvSpPr/>
            <p:nvPr/>
          </p:nvSpPr>
          <p:spPr>
            <a:xfrm>
              <a:off x="2574175" y="2392725"/>
              <a:ext cx="139950" cy="905175"/>
            </a:xfrm>
            <a:custGeom>
              <a:avLst/>
              <a:gdLst/>
              <a:ahLst/>
              <a:cxnLst/>
              <a:rect l="0" t="0" r="0" b="0"/>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56" name="Google Shape;356;p38"/>
            <p:cNvSpPr/>
            <p:nvPr/>
          </p:nvSpPr>
          <p:spPr>
            <a:xfrm>
              <a:off x="2816875" y="2626700"/>
              <a:ext cx="703700" cy="686300"/>
            </a:xfrm>
            <a:custGeom>
              <a:avLst/>
              <a:gdLst/>
              <a:ahLst/>
              <a:cxnLst/>
              <a:rect l="0" t="0" r="0" b="0"/>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57" name="Google Shape;357;p38"/>
            <p:cNvSpPr/>
            <p:nvPr/>
          </p:nvSpPr>
          <p:spPr>
            <a:xfrm>
              <a:off x="3557125" y="2626700"/>
              <a:ext cx="614900" cy="685700"/>
            </a:xfrm>
            <a:custGeom>
              <a:avLst/>
              <a:gdLst/>
              <a:ahLst/>
              <a:cxnLst/>
              <a:rect l="0" t="0" r="0" b="0"/>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58" name="Google Shape;358;p38"/>
            <p:cNvSpPr/>
            <p:nvPr/>
          </p:nvSpPr>
          <p:spPr>
            <a:xfrm>
              <a:off x="4732275" y="2617400"/>
              <a:ext cx="582350" cy="679925"/>
            </a:xfrm>
            <a:custGeom>
              <a:avLst/>
              <a:gdLst/>
              <a:ahLst/>
              <a:cxnLst/>
              <a:rect l="0" t="0" r="0" b="0"/>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59" name="Google Shape;359;p38"/>
            <p:cNvSpPr/>
            <p:nvPr/>
          </p:nvSpPr>
          <p:spPr>
            <a:xfrm>
              <a:off x="5448725" y="2392725"/>
              <a:ext cx="139950" cy="905175"/>
            </a:xfrm>
            <a:custGeom>
              <a:avLst/>
              <a:gdLst/>
              <a:ahLst/>
              <a:cxnLst/>
              <a:rect l="0" t="0" r="0" b="0"/>
              <a:pathLst>
                <a:path w="5598" h="36207" extrusionOk="0">
                  <a:moveTo>
                    <a:pt x="1" y="0"/>
                  </a:moveTo>
                  <a:lnTo>
                    <a:pt x="1" y="36206"/>
                  </a:lnTo>
                  <a:lnTo>
                    <a:pt x="5598" y="36206"/>
                  </a:lnTo>
                  <a:lnTo>
                    <a:pt x="5598" y="0"/>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60" name="Google Shape;360;p38"/>
            <p:cNvSpPr/>
            <p:nvPr/>
          </p:nvSpPr>
          <p:spPr>
            <a:xfrm>
              <a:off x="1841475" y="2392725"/>
              <a:ext cx="617775" cy="904600"/>
            </a:xfrm>
            <a:custGeom>
              <a:avLst/>
              <a:gdLst/>
              <a:ahLst/>
              <a:cxnLst/>
              <a:rect l="0" t="0" r="0" b="0"/>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61" name="Google Shape;361;p38"/>
            <p:cNvSpPr/>
            <p:nvPr/>
          </p:nvSpPr>
          <p:spPr>
            <a:xfrm>
              <a:off x="4278825" y="2482125"/>
              <a:ext cx="369275" cy="814025"/>
            </a:xfrm>
            <a:custGeom>
              <a:avLst/>
              <a:gdLst/>
              <a:ahLst/>
              <a:cxnLst/>
              <a:rect l="0" t="0" r="0" b="0"/>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62" name="Google Shape;362;p38"/>
            <p:cNvSpPr/>
            <p:nvPr/>
          </p:nvSpPr>
          <p:spPr>
            <a:xfrm>
              <a:off x="5652525" y="3180600"/>
              <a:ext cx="117875" cy="117300"/>
            </a:xfrm>
            <a:custGeom>
              <a:avLst/>
              <a:gdLst/>
              <a:ahLst/>
              <a:cxnLst/>
              <a:rect l="0" t="0" r="0" b="0"/>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cxnSp>
        <p:nvCxnSpPr>
          <p:cNvPr id="363" name="Google Shape;363;p38"/>
          <p:cNvCxnSpPr/>
          <p:nvPr/>
        </p:nvCxnSpPr>
        <p:spPr>
          <a:xfrm rot="10800000">
            <a:off x="4309650" y="2255484"/>
            <a:ext cx="524700" cy="0"/>
          </a:xfrm>
          <a:prstGeom prst="straightConnector1">
            <a:avLst/>
          </a:prstGeom>
          <a:noFill/>
          <a:ln w="28575" cap="flat" cmpd="sng">
            <a:solidFill>
              <a:schemeClr val="accent6"/>
            </a:solidFill>
            <a:prstDash val="solid"/>
            <a:round/>
            <a:headEnd type="none" w="med" len="med"/>
            <a:tailEnd type="none" w="med" len="med"/>
          </a:ln>
        </p:spPr>
      </p:cxnSp>
      <p:sp>
        <p:nvSpPr>
          <p:cNvPr id="364" name="Google Shape;364;p38"/>
          <p:cNvSpPr txBox="1">
            <a:spLocks noGrp="1"/>
          </p:cNvSpPr>
          <p:nvPr>
            <p:ph type="subTitle" idx="1"/>
          </p:nvPr>
        </p:nvSpPr>
        <p:spPr>
          <a:xfrm>
            <a:off x="1740900" y="1801250"/>
            <a:ext cx="5662200" cy="377400"/>
          </a:xfrm>
          <a:prstGeom prst="rect">
            <a:avLst/>
          </a:prstGeom>
          <a:noFill/>
          <a:ln>
            <a:noFill/>
          </a:ln>
        </p:spPr>
        <p:txBody>
          <a:bodyPr spcFirstLastPara="1" wrap="square" lIns="91425" tIns="91425" rIns="91425" bIns="91425" anchor="b" anchorCtr="0"/>
          <a:lstStyle>
            <a:lvl1pPr lvl="0" algn="ctr" rtl="0">
              <a:lnSpc>
                <a:spcPct val="110000"/>
              </a:lnSpc>
              <a:spcBef>
                <a:spcPts val="0"/>
              </a:spcBef>
              <a:spcAft>
                <a:spcPts val="0"/>
              </a:spcAft>
              <a:buNone/>
              <a:defRPr sz="1200" b="1">
                <a:solidFill>
                  <a:srgbClr val="FFFFFF"/>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extLst>
      <p:ext uri="{BB962C8B-B14F-4D97-AF65-F5344CB8AC3E}">
        <p14:creationId xmlns:p14="http://schemas.microsoft.com/office/powerpoint/2010/main" val="1194220144"/>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matchingName="2 – Intro">
  <p:cSld name="2 – Intro">
    <p:spTree>
      <p:nvGrpSpPr>
        <p:cNvPr id="1" name="Shape 365"/>
        <p:cNvGrpSpPr/>
        <p:nvPr/>
      </p:nvGrpSpPr>
      <p:grpSpPr>
        <a:xfrm>
          <a:off x="0" y="0"/>
          <a:ext cx="0" cy="0"/>
          <a:chOff x="0" y="0"/>
          <a:chExt cx="0" cy="0"/>
        </a:xfrm>
      </p:grpSpPr>
      <p:sp>
        <p:nvSpPr>
          <p:cNvPr id="366" name="Google Shape;366;p39"/>
          <p:cNvSpPr/>
          <p:nvPr/>
        </p:nvSpPr>
        <p:spPr>
          <a:xfrm>
            <a:off x="0" y="0"/>
            <a:ext cx="3066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367" name="Google Shape;367;p39"/>
          <p:cNvSpPr txBox="1">
            <a:spLocks noGrp="1"/>
          </p:cNvSpPr>
          <p:nvPr>
            <p:ph type="title"/>
          </p:nvPr>
        </p:nvSpPr>
        <p:spPr>
          <a:xfrm>
            <a:off x="193341" y="449003"/>
            <a:ext cx="2751300" cy="1574400"/>
          </a:xfrm>
          <a:prstGeom prst="rect">
            <a:avLst/>
          </a:prstGeom>
          <a:noFill/>
          <a:ln>
            <a:noFill/>
          </a:ln>
        </p:spPr>
        <p:txBody>
          <a:bodyPr spcFirstLastPara="1" wrap="square" lIns="91425" tIns="91425" rIns="91425" bIns="91425" anchor="b" anchorCtr="0"/>
          <a:lstStyle>
            <a:lvl1pPr marL="0" marR="0" lvl="0" indent="0" algn="l" rtl="0">
              <a:lnSpc>
                <a:spcPct val="100000"/>
              </a:lnSpc>
              <a:spcBef>
                <a:spcPts val="0"/>
              </a:spcBef>
              <a:spcAft>
                <a:spcPts val="0"/>
              </a:spcAft>
              <a:buClr>
                <a:schemeClr val="dk1"/>
              </a:buClr>
              <a:buSzPts val="1400"/>
              <a:buFont typeface="Proxima Nova"/>
              <a:buNone/>
              <a:defRPr sz="2500" b="1" i="0" u="none" strike="noStrike" cap="none">
                <a:solidFill>
                  <a:schemeClr val="dk1"/>
                </a:solidFill>
                <a:latin typeface="Proxima Nova"/>
                <a:ea typeface="Proxima Nova"/>
                <a:cs typeface="Proxima Nova"/>
                <a:sym typeface="Proxima Nova"/>
              </a:defRPr>
            </a:lvl1pPr>
            <a:lvl2pPr lvl="1" indent="0" rtl="0">
              <a:spcBef>
                <a:spcPts val="0"/>
              </a:spcBef>
              <a:spcAft>
                <a:spcPts val="0"/>
              </a:spcAft>
              <a:buSzPts val="1400"/>
              <a:buFont typeface="Arial"/>
              <a:buNone/>
              <a:defRPr sz="2500"/>
            </a:lvl2pPr>
            <a:lvl3pPr lvl="2" indent="0" rtl="0">
              <a:spcBef>
                <a:spcPts val="0"/>
              </a:spcBef>
              <a:spcAft>
                <a:spcPts val="0"/>
              </a:spcAft>
              <a:buSzPts val="1400"/>
              <a:buFont typeface="Arial"/>
              <a:buNone/>
              <a:defRPr sz="2500"/>
            </a:lvl3pPr>
            <a:lvl4pPr lvl="3" indent="0" rtl="0">
              <a:spcBef>
                <a:spcPts val="0"/>
              </a:spcBef>
              <a:spcAft>
                <a:spcPts val="0"/>
              </a:spcAft>
              <a:buSzPts val="1400"/>
              <a:buFont typeface="Arial"/>
              <a:buNone/>
              <a:defRPr sz="2500"/>
            </a:lvl4pPr>
            <a:lvl5pPr lvl="4" indent="0" rtl="0">
              <a:spcBef>
                <a:spcPts val="0"/>
              </a:spcBef>
              <a:spcAft>
                <a:spcPts val="0"/>
              </a:spcAft>
              <a:buSzPts val="1400"/>
              <a:buFont typeface="Arial"/>
              <a:buNone/>
              <a:defRPr sz="2500"/>
            </a:lvl5pPr>
            <a:lvl6pPr lvl="5" indent="0" rtl="0">
              <a:spcBef>
                <a:spcPts val="0"/>
              </a:spcBef>
              <a:spcAft>
                <a:spcPts val="0"/>
              </a:spcAft>
              <a:buSzPts val="1400"/>
              <a:buFont typeface="Arial"/>
              <a:buNone/>
              <a:defRPr sz="2500"/>
            </a:lvl6pPr>
            <a:lvl7pPr lvl="6" indent="0" rtl="0">
              <a:spcBef>
                <a:spcPts val="0"/>
              </a:spcBef>
              <a:spcAft>
                <a:spcPts val="0"/>
              </a:spcAft>
              <a:buSzPts val="1400"/>
              <a:buFont typeface="Arial"/>
              <a:buNone/>
              <a:defRPr sz="2500"/>
            </a:lvl7pPr>
            <a:lvl8pPr lvl="7" indent="0" rtl="0">
              <a:spcBef>
                <a:spcPts val="0"/>
              </a:spcBef>
              <a:spcAft>
                <a:spcPts val="0"/>
              </a:spcAft>
              <a:buSzPts val="1400"/>
              <a:buFont typeface="Arial"/>
              <a:buNone/>
              <a:defRPr sz="2500"/>
            </a:lvl8pPr>
            <a:lvl9pPr lvl="8" indent="0" rtl="0">
              <a:spcBef>
                <a:spcPts val="0"/>
              </a:spcBef>
              <a:spcAft>
                <a:spcPts val="0"/>
              </a:spcAft>
              <a:buSzPts val="1400"/>
              <a:buFont typeface="Arial"/>
              <a:buNone/>
              <a:defRPr sz="2500"/>
            </a:lvl9pPr>
          </a:lstStyle>
          <a:p>
            <a:endParaRPr/>
          </a:p>
        </p:txBody>
      </p:sp>
      <p:cxnSp>
        <p:nvCxnSpPr>
          <p:cNvPr id="368" name="Google Shape;368;p39"/>
          <p:cNvCxnSpPr/>
          <p:nvPr/>
        </p:nvCxnSpPr>
        <p:spPr>
          <a:xfrm>
            <a:off x="3066005" y="-214525"/>
            <a:ext cx="0" cy="119700"/>
          </a:xfrm>
          <a:prstGeom prst="straightConnector1">
            <a:avLst/>
          </a:prstGeom>
          <a:noFill/>
          <a:ln w="9525" cap="flat" cmpd="sng">
            <a:solidFill>
              <a:srgbClr val="FFFFFF"/>
            </a:solidFill>
            <a:prstDash val="solid"/>
            <a:round/>
            <a:headEnd type="none" w="sm" len="sm"/>
            <a:tailEnd type="none" w="sm" len="sm"/>
          </a:ln>
        </p:spPr>
      </p:cxnSp>
      <p:grpSp>
        <p:nvGrpSpPr>
          <p:cNvPr id="369" name="Google Shape;369;p39"/>
          <p:cNvGrpSpPr/>
          <p:nvPr/>
        </p:nvGrpSpPr>
        <p:grpSpPr>
          <a:xfrm>
            <a:off x="287525" y="4854556"/>
            <a:ext cx="634914" cy="148716"/>
            <a:chOff x="1841475" y="2392725"/>
            <a:chExt cx="3928925" cy="920275"/>
          </a:xfrm>
        </p:grpSpPr>
        <p:sp>
          <p:nvSpPr>
            <p:cNvPr id="370" name="Google Shape;370;p39"/>
            <p:cNvSpPr/>
            <p:nvPr/>
          </p:nvSpPr>
          <p:spPr>
            <a:xfrm>
              <a:off x="2574175" y="2392725"/>
              <a:ext cx="139950" cy="905175"/>
            </a:xfrm>
            <a:custGeom>
              <a:avLst/>
              <a:gdLst/>
              <a:ahLst/>
              <a:cxnLst/>
              <a:rect l="0" t="0" r="0" b="0"/>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1" name="Google Shape;371;p39"/>
            <p:cNvSpPr/>
            <p:nvPr/>
          </p:nvSpPr>
          <p:spPr>
            <a:xfrm>
              <a:off x="2816875" y="2626700"/>
              <a:ext cx="703700" cy="686300"/>
            </a:xfrm>
            <a:custGeom>
              <a:avLst/>
              <a:gdLst/>
              <a:ahLst/>
              <a:cxnLst/>
              <a:rect l="0" t="0" r="0" b="0"/>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2" name="Google Shape;372;p39"/>
            <p:cNvSpPr/>
            <p:nvPr/>
          </p:nvSpPr>
          <p:spPr>
            <a:xfrm>
              <a:off x="3557125" y="2626700"/>
              <a:ext cx="614900" cy="685700"/>
            </a:xfrm>
            <a:custGeom>
              <a:avLst/>
              <a:gdLst/>
              <a:ahLst/>
              <a:cxnLst/>
              <a:rect l="0" t="0" r="0" b="0"/>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3" name="Google Shape;373;p39"/>
            <p:cNvSpPr/>
            <p:nvPr/>
          </p:nvSpPr>
          <p:spPr>
            <a:xfrm>
              <a:off x="4732275" y="2617400"/>
              <a:ext cx="582350" cy="679925"/>
            </a:xfrm>
            <a:custGeom>
              <a:avLst/>
              <a:gdLst/>
              <a:ahLst/>
              <a:cxnLst/>
              <a:rect l="0" t="0" r="0" b="0"/>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4" name="Google Shape;374;p39"/>
            <p:cNvSpPr/>
            <p:nvPr/>
          </p:nvSpPr>
          <p:spPr>
            <a:xfrm>
              <a:off x="5448725" y="2392725"/>
              <a:ext cx="139950" cy="905175"/>
            </a:xfrm>
            <a:custGeom>
              <a:avLst/>
              <a:gdLst/>
              <a:ahLst/>
              <a:cxnLst/>
              <a:rect l="0" t="0" r="0" b="0"/>
              <a:pathLst>
                <a:path w="5598" h="36207" extrusionOk="0">
                  <a:moveTo>
                    <a:pt x="1" y="0"/>
                  </a:moveTo>
                  <a:lnTo>
                    <a:pt x="1" y="36206"/>
                  </a:lnTo>
                  <a:lnTo>
                    <a:pt x="5598" y="36206"/>
                  </a:lnTo>
                  <a:lnTo>
                    <a:pt x="5598" y="0"/>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5" name="Google Shape;375;p39"/>
            <p:cNvSpPr/>
            <p:nvPr/>
          </p:nvSpPr>
          <p:spPr>
            <a:xfrm>
              <a:off x="1841475" y="2392725"/>
              <a:ext cx="617775" cy="904600"/>
            </a:xfrm>
            <a:custGeom>
              <a:avLst/>
              <a:gdLst/>
              <a:ahLst/>
              <a:cxnLst/>
              <a:rect l="0" t="0" r="0" b="0"/>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6" name="Google Shape;376;p39"/>
            <p:cNvSpPr/>
            <p:nvPr/>
          </p:nvSpPr>
          <p:spPr>
            <a:xfrm>
              <a:off x="4278825" y="2482125"/>
              <a:ext cx="369275" cy="814025"/>
            </a:xfrm>
            <a:custGeom>
              <a:avLst/>
              <a:gdLst/>
              <a:ahLst/>
              <a:cxnLst/>
              <a:rect l="0" t="0" r="0" b="0"/>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7" name="Google Shape;377;p39"/>
            <p:cNvSpPr/>
            <p:nvPr/>
          </p:nvSpPr>
          <p:spPr>
            <a:xfrm>
              <a:off x="5652525" y="3180600"/>
              <a:ext cx="117875" cy="117300"/>
            </a:xfrm>
            <a:custGeom>
              <a:avLst/>
              <a:gdLst/>
              <a:ahLst/>
              <a:cxnLst/>
              <a:rect l="0" t="0" r="0" b="0"/>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cxnSp>
        <p:nvCxnSpPr>
          <p:cNvPr id="378" name="Google Shape;378;p39"/>
          <p:cNvCxnSpPr/>
          <p:nvPr/>
        </p:nvCxnSpPr>
        <p:spPr>
          <a:xfrm rot="10800000">
            <a:off x="295728" y="2131916"/>
            <a:ext cx="524700" cy="0"/>
          </a:xfrm>
          <a:prstGeom prst="straightConnector1">
            <a:avLst/>
          </a:prstGeom>
          <a:noFill/>
          <a:ln w="28575" cap="flat" cmpd="sng">
            <a:solidFill>
              <a:schemeClr val="dk1"/>
            </a:solidFill>
            <a:prstDash val="solid"/>
            <a:round/>
            <a:headEnd type="none" w="med" len="med"/>
            <a:tailEnd type="none" w="med" len="med"/>
          </a:ln>
        </p:spPr>
      </p:cxnSp>
      <p:sp>
        <p:nvSpPr>
          <p:cNvPr id="379" name="Google Shape;379;p39"/>
          <p:cNvSpPr txBox="1">
            <a:spLocks noGrp="1"/>
          </p:cNvSpPr>
          <p:nvPr>
            <p:ph type="subTitle" idx="1"/>
          </p:nvPr>
        </p:nvSpPr>
        <p:spPr>
          <a:xfrm>
            <a:off x="193350" y="2274300"/>
            <a:ext cx="2751300" cy="1495200"/>
          </a:xfrm>
          <a:prstGeom prst="rect">
            <a:avLst/>
          </a:prstGeom>
          <a:noFill/>
          <a:ln>
            <a:noFill/>
          </a:ln>
        </p:spPr>
        <p:txBody>
          <a:bodyPr spcFirstLastPara="1" wrap="square" lIns="91425" tIns="91425" rIns="91425" bIns="91425" anchor="t" anchorCtr="0"/>
          <a:lstStyle>
            <a:lvl1pPr lvl="0" rtl="0">
              <a:lnSpc>
                <a:spcPct val="110000"/>
              </a:lnSpc>
              <a:spcBef>
                <a:spcPts val="0"/>
              </a:spcBef>
              <a:spcAft>
                <a:spcPts val="0"/>
              </a:spcAft>
              <a:buNone/>
              <a:defRPr sz="1300">
                <a:solidFill>
                  <a:srgbClr val="FFFFFF"/>
                </a:solidFill>
                <a:latin typeface="Proxima Nova"/>
                <a:ea typeface="Proxima Nova"/>
                <a:cs typeface="Proxima Nova"/>
                <a:sym typeface="Proxima Nova"/>
              </a:defRPr>
            </a:lvl1pPr>
            <a:lvl2pPr lvl="1" rtl="0">
              <a:spcBef>
                <a:spcPts val="150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extLst>
      <p:ext uri="{BB962C8B-B14F-4D97-AF65-F5344CB8AC3E}">
        <p14:creationId xmlns:p14="http://schemas.microsoft.com/office/powerpoint/2010/main" val="1140895642"/>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matchingName="A – Blank">
  <p:cSld name="A – Blank">
    <p:spTree>
      <p:nvGrpSpPr>
        <p:cNvPr id="1" name="Shape 380"/>
        <p:cNvGrpSpPr/>
        <p:nvPr/>
      </p:nvGrpSpPr>
      <p:grpSpPr>
        <a:xfrm>
          <a:off x="0" y="0"/>
          <a:ext cx="0" cy="0"/>
          <a:chOff x="0" y="0"/>
          <a:chExt cx="0" cy="0"/>
        </a:xfrm>
      </p:grpSpPr>
    </p:spTree>
    <p:extLst>
      <p:ext uri="{BB962C8B-B14F-4D97-AF65-F5344CB8AC3E}">
        <p14:creationId xmlns:p14="http://schemas.microsoft.com/office/powerpoint/2010/main" val="3494726981"/>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matchingName="3 – Standard">
  <p:cSld name="3 – Standard">
    <p:spTree>
      <p:nvGrpSpPr>
        <p:cNvPr id="1" name="Shape 381"/>
        <p:cNvGrpSpPr/>
        <p:nvPr/>
      </p:nvGrpSpPr>
      <p:grpSpPr>
        <a:xfrm>
          <a:off x="0" y="0"/>
          <a:ext cx="0" cy="0"/>
          <a:chOff x="0" y="0"/>
          <a:chExt cx="0" cy="0"/>
        </a:xfrm>
      </p:grpSpPr>
      <p:sp>
        <p:nvSpPr>
          <p:cNvPr id="382" name="Google Shape;382;p41"/>
          <p:cNvSpPr txBox="1">
            <a:spLocks noGrp="1"/>
          </p:cNvSpPr>
          <p:nvPr>
            <p:ph type="title"/>
          </p:nvPr>
        </p:nvSpPr>
        <p:spPr>
          <a:xfrm>
            <a:off x="192475" y="151275"/>
            <a:ext cx="8663100" cy="3939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2500" b="1">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383" name="Google Shape;383;p41"/>
          <p:cNvGrpSpPr/>
          <p:nvPr/>
        </p:nvGrpSpPr>
        <p:grpSpPr>
          <a:xfrm>
            <a:off x="287525" y="4854556"/>
            <a:ext cx="634914" cy="148716"/>
            <a:chOff x="1841475" y="2392725"/>
            <a:chExt cx="3928925" cy="920275"/>
          </a:xfrm>
        </p:grpSpPr>
        <p:sp>
          <p:nvSpPr>
            <p:cNvPr id="384" name="Google Shape;384;p41"/>
            <p:cNvSpPr/>
            <p:nvPr/>
          </p:nvSpPr>
          <p:spPr>
            <a:xfrm>
              <a:off x="2574175" y="2392725"/>
              <a:ext cx="139950" cy="905175"/>
            </a:xfrm>
            <a:custGeom>
              <a:avLst/>
              <a:gdLst/>
              <a:ahLst/>
              <a:cxnLst/>
              <a:rect l="0" t="0" r="0" b="0"/>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85" name="Google Shape;385;p41"/>
            <p:cNvSpPr/>
            <p:nvPr/>
          </p:nvSpPr>
          <p:spPr>
            <a:xfrm>
              <a:off x="2816875" y="2626700"/>
              <a:ext cx="703700" cy="686300"/>
            </a:xfrm>
            <a:custGeom>
              <a:avLst/>
              <a:gdLst/>
              <a:ahLst/>
              <a:cxnLst/>
              <a:rect l="0" t="0" r="0" b="0"/>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86" name="Google Shape;386;p41"/>
            <p:cNvSpPr/>
            <p:nvPr/>
          </p:nvSpPr>
          <p:spPr>
            <a:xfrm>
              <a:off x="3557125" y="2626700"/>
              <a:ext cx="614900" cy="685700"/>
            </a:xfrm>
            <a:custGeom>
              <a:avLst/>
              <a:gdLst/>
              <a:ahLst/>
              <a:cxnLst/>
              <a:rect l="0" t="0" r="0" b="0"/>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87" name="Google Shape;387;p41"/>
            <p:cNvSpPr/>
            <p:nvPr/>
          </p:nvSpPr>
          <p:spPr>
            <a:xfrm>
              <a:off x="4732275" y="2617400"/>
              <a:ext cx="582350" cy="679925"/>
            </a:xfrm>
            <a:custGeom>
              <a:avLst/>
              <a:gdLst/>
              <a:ahLst/>
              <a:cxnLst/>
              <a:rect l="0" t="0" r="0" b="0"/>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88" name="Google Shape;388;p41"/>
            <p:cNvSpPr/>
            <p:nvPr/>
          </p:nvSpPr>
          <p:spPr>
            <a:xfrm>
              <a:off x="5448725" y="2392725"/>
              <a:ext cx="139950" cy="905175"/>
            </a:xfrm>
            <a:custGeom>
              <a:avLst/>
              <a:gdLst/>
              <a:ahLst/>
              <a:cxnLst/>
              <a:rect l="0" t="0" r="0" b="0"/>
              <a:pathLst>
                <a:path w="5598" h="36207" extrusionOk="0">
                  <a:moveTo>
                    <a:pt x="1" y="0"/>
                  </a:moveTo>
                  <a:lnTo>
                    <a:pt x="1" y="36206"/>
                  </a:lnTo>
                  <a:lnTo>
                    <a:pt x="5598" y="36206"/>
                  </a:lnTo>
                  <a:lnTo>
                    <a:pt x="5598" y="0"/>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89" name="Google Shape;389;p41"/>
            <p:cNvSpPr/>
            <p:nvPr/>
          </p:nvSpPr>
          <p:spPr>
            <a:xfrm>
              <a:off x="1841475" y="2392725"/>
              <a:ext cx="617775" cy="904600"/>
            </a:xfrm>
            <a:custGeom>
              <a:avLst/>
              <a:gdLst/>
              <a:ahLst/>
              <a:cxnLst/>
              <a:rect l="0" t="0" r="0" b="0"/>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90" name="Google Shape;390;p41"/>
            <p:cNvSpPr/>
            <p:nvPr/>
          </p:nvSpPr>
          <p:spPr>
            <a:xfrm>
              <a:off x="4278825" y="2482125"/>
              <a:ext cx="369275" cy="814025"/>
            </a:xfrm>
            <a:custGeom>
              <a:avLst/>
              <a:gdLst/>
              <a:ahLst/>
              <a:cxnLst/>
              <a:rect l="0" t="0" r="0" b="0"/>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91" name="Google Shape;391;p41"/>
            <p:cNvSpPr/>
            <p:nvPr/>
          </p:nvSpPr>
          <p:spPr>
            <a:xfrm>
              <a:off x="5652525" y="3180600"/>
              <a:ext cx="117875" cy="117300"/>
            </a:xfrm>
            <a:custGeom>
              <a:avLst/>
              <a:gdLst/>
              <a:ahLst/>
              <a:cxnLst/>
              <a:rect l="0" t="0" r="0" b="0"/>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392" name="Google Shape;392;p41"/>
          <p:cNvSpPr txBox="1">
            <a:spLocks noGrp="1"/>
          </p:cNvSpPr>
          <p:nvPr>
            <p:ph type="body" idx="1"/>
          </p:nvPr>
        </p:nvSpPr>
        <p:spPr>
          <a:xfrm>
            <a:off x="915400" y="900400"/>
            <a:ext cx="7333200" cy="3769500"/>
          </a:xfrm>
          <a:prstGeom prst="rect">
            <a:avLst/>
          </a:prstGeom>
          <a:noFill/>
          <a:ln>
            <a:noFill/>
          </a:ln>
        </p:spPr>
        <p:txBody>
          <a:bodyPr spcFirstLastPara="1" wrap="square" lIns="91425" tIns="91425" rIns="91425" bIns="91425" anchor="t" anchorCtr="0"/>
          <a:lstStyle>
            <a:lvl1pPr marL="457200" lvl="0" indent="-317500" rtl="0">
              <a:lnSpc>
                <a:spcPct val="110000"/>
              </a:lnSpc>
              <a:spcBef>
                <a:spcPts val="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1pPr>
            <a:lvl2pPr marL="914400" lvl="1"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2pPr>
            <a:lvl3pPr marL="1371600" lvl="2"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3pPr>
            <a:lvl4pPr marL="1828800" lvl="3"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4pPr>
            <a:lvl5pPr marL="2286000" lvl="4"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5pPr>
            <a:lvl6pPr marL="2743200" lvl="5"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6pPr>
            <a:lvl7pPr marL="3200400" lvl="6"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7pPr>
            <a:lvl8pPr marL="3657600" lvl="7"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8pPr>
            <a:lvl9pPr marL="4114800" lvl="8" indent="-317500" rtl="0">
              <a:lnSpc>
                <a:spcPct val="110000"/>
              </a:lnSpc>
              <a:spcBef>
                <a:spcPts val="1000"/>
              </a:spcBef>
              <a:spcAft>
                <a:spcPts val="1000"/>
              </a:spcAft>
              <a:buClr>
                <a:schemeClr val="dk1"/>
              </a:buClr>
              <a:buSzPts val="1400"/>
              <a:buFont typeface="Proxima Nova"/>
              <a:buChar char="■"/>
              <a:defRPr>
                <a:solidFill>
                  <a:schemeClr val="dk1"/>
                </a:solidFill>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2522381002"/>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matchingName="7 – Diagram Box">
  <p:cSld name="7 – Diagram Box">
    <p:bg>
      <p:bgPr>
        <a:solidFill>
          <a:srgbClr val="F3F3F3"/>
        </a:solidFill>
        <a:effectLst/>
      </p:bgPr>
    </p:bg>
    <p:spTree>
      <p:nvGrpSpPr>
        <p:cNvPr id="1" name="Shape 393"/>
        <p:cNvGrpSpPr/>
        <p:nvPr/>
      </p:nvGrpSpPr>
      <p:grpSpPr>
        <a:xfrm>
          <a:off x="0" y="0"/>
          <a:ext cx="0" cy="0"/>
          <a:chOff x="0" y="0"/>
          <a:chExt cx="0" cy="0"/>
        </a:xfrm>
      </p:grpSpPr>
      <p:sp>
        <p:nvSpPr>
          <p:cNvPr id="394" name="Google Shape;394;p42"/>
          <p:cNvSpPr txBox="1">
            <a:spLocks noGrp="1"/>
          </p:cNvSpPr>
          <p:nvPr>
            <p:ph type="title"/>
          </p:nvPr>
        </p:nvSpPr>
        <p:spPr>
          <a:xfrm>
            <a:off x="192475" y="151275"/>
            <a:ext cx="8663100" cy="3939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2500" b="1">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395" name="Google Shape;395;p42"/>
          <p:cNvGrpSpPr/>
          <p:nvPr/>
        </p:nvGrpSpPr>
        <p:grpSpPr>
          <a:xfrm>
            <a:off x="287525" y="4854556"/>
            <a:ext cx="634914" cy="148716"/>
            <a:chOff x="1841475" y="2392725"/>
            <a:chExt cx="3928925" cy="920275"/>
          </a:xfrm>
        </p:grpSpPr>
        <p:sp>
          <p:nvSpPr>
            <p:cNvPr id="396" name="Google Shape;396;p42"/>
            <p:cNvSpPr/>
            <p:nvPr/>
          </p:nvSpPr>
          <p:spPr>
            <a:xfrm>
              <a:off x="2574175" y="2392725"/>
              <a:ext cx="139950" cy="905175"/>
            </a:xfrm>
            <a:custGeom>
              <a:avLst/>
              <a:gdLst/>
              <a:ahLst/>
              <a:cxnLst/>
              <a:rect l="0" t="0" r="0" b="0"/>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97" name="Google Shape;397;p42"/>
            <p:cNvSpPr/>
            <p:nvPr/>
          </p:nvSpPr>
          <p:spPr>
            <a:xfrm>
              <a:off x="2816875" y="2626700"/>
              <a:ext cx="703700" cy="686300"/>
            </a:xfrm>
            <a:custGeom>
              <a:avLst/>
              <a:gdLst/>
              <a:ahLst/>
              <a:cxnLst/>
              <a:rect l="0" t="0" r="0" b="0"/>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98" name="Google Shape;398;p42"/>
            <p:cNvSpPr/>
            <p:nvPr/>
          </p:nvSpPr>
          <p:spPr>
            <a:xfrm>
              <a:off x="3557125" y="2626700"/>
              <a:ext cx="614900" cy="685700"/>
            </a:xfrm>
            <a:custGeom>
              <a:avLst/>
              <a:gdLst/>
              <a:ahLst/>
              <a:cxnLst/>
              <a:rect l="0" t="0" r="0" b="0"/>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99" name="Google Shape;399;p42"/>
            <p:cNvSpPr/>
            <p:nvPr/>
          </p:nvSpPr>
          <p:spPr>
            <a:xfrm>
              <a:off x="4732275" y="2617400"/>
              <a:ext cx="582350" cy="679925"/>
            </a:xfrm>
            <a:custGeom>
              <a:avLst/>
              <a:gdLst/>
              <a:ahLst/>
              <a:cxnLst/>
              <a:rect l="0" t="0" r="0" b="0"/>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00" name="Google Shape;400;p42"/>
            <p:cNvSpPr/>
            <p:nvPr/>
          </p:nvSpPr>
          <p:spPr>
            <a:xfrm>
              <a:off x="5448725" y="2392725"/>
              <a:ext cx="139950" cy="905175"/>
            </a:xfrm>
            <a:custGeom>
              <a:avLst/>
              <a:gdLst/>
              <a:ahLst/>
              <a:cxnLst/>
              <a:rect l="0" t="0" r="0" b="0"/>
              <a:pathLst>
                <a:path w="5598" h="36207" extrusionOk="0">
                  <a:moveTo>
                    <a:pt x="1" y="0"/>
                  </a:moveTo>
                  <a:lnTo>
                    <a:pt x="1" y="36206"/>
                  </a:lnTo>
                  <a:lnTo>
                    <a:pt x="5598" y="36206"/>
                  </a:lnTo>
                  <a:lnTo>
                    <a:pt x="5598" y="0"/>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01" name="Google Shape;401;p42"/>
            <p:cNvSpPr/>
            <p:nvPr/>
          </p:nvSpPr>
          <p:spPr>
            <a:xfrm>
              <a:off x="1841475" y="2392725"/>
              <a:ext cx="617775" cy="904600"/>
            </a:xfrm>
            <a:custGeom>
              <a:avLst/>
              <a:gdLst/>
              <a:ahLst/>
              <a:cxnLst/>
              <a:rect l="0" t="0" r="0" b="0"/>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02" name="Google Shape;402;p42"/>
            <p:cNvSpPr/>
            <p:nvPr/>
          </p:nvSpPr>
          <p:spPr>
            <a:xfrm>
              <a:off x="4278825" y="2482125"/>
              <a:ext cx="369275" cy="814025"/>
            </a:xfrm>
            <a:custGeom>
              <a:avLst/>
              <a:gdLst/>
              <a:ahLst/>
              <a:cxnLst/>
              <a:rect l="0" t="0" r="0" b="0"/>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03" name="Google Shape;403;p42"/>
            <p:cNvSpPr/>
            <p:nvPr/>
          </p:nvSpPr>
          <p:spPr>
            <a:xfrm>
              <a:off x="5652525" y="3180600"/>
              <a:ext cx="117875" cy="117300"/>
            </a:xfrm>
            <a:custGeom>
              <a:avLst/>
              <a:gdLst/>
              <a:ahLst/>
              <a:cxnLst/>
              <a:rect l="0" t="0" r="0" b="0"/>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404" name="Google Shape;404;p42"/>
          <p:cNvSpPr/>
          <p:nvPr/>
        </p:nvSpPr>
        <p:spPr>
          <a:xfrm>
            <a:off x="285750" y="907200"/>
            <a:ext cx="8569800" cy="3762300"/>
          </a:xfrm>
          <a:prstGeom prst="rect">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405" name="Google Shape;405;p42"/>
          <p:cNvCxnSpPr/>
          <p:nvPr/>
        </p:nvCxnSpPr>
        <p:spPr>
          <a:xfrm>
            <a:off x="8855561" y="-214525"/>
            <a:ext cx="0" cy="119700"/>
          </a:xfrm>
          <a:prstGeom prst="straightConnector1">
            <a:avLst/>
          </a:prstGeom>
          <a:noFill/>
          <a:ln w="9525" cap="flat" cmpd="sng">
            <a:solidFill>
              <a:srgbClr val="D9D9D9"/>
            </a:solidFill>
            <a:prstDash val="solid"/>
            <a:round/>
            <a:headEnd type="none" w="med" len="med"/>
            <a:tailEnd type="none" w="med" len="med"/>
          </a:ln>
        </p:spPr>
      </p:cxnSp>
      <p:cxnSp>
        <p:nvCxnSpPr>
          <p:cNvPr id="406" name="Google Shape;406;p42"/>
          <p:cNvCxnSpPr/>
          <p:nvPr/>
        </p:nvCxnSpPr>
        <p:spPr>
          <a:xfrm>
            <a:off x="287536" y="-214525"/>
            <a:ext cx="0" cy="119700"/>
          </a:xfrm>
          <a:prstGeom prst="straightConnector1">
            <a:avLst/>
          </a:prstGeom>
          <a:noFill/>
          <a:ln w="9525" cap="flat" cmpd="sng">
            <a:solidFill>
              <a:srgbClr val="D9D9D9"/>
            </a:solidFill>
            <a:prstDash val="solid"/>
            <a:round/>
            <a:headEnd type="none" w="med" len="med"/>
            <a:tailEnd type="none" w="med" len="med"/>
          </a:ln>
        </p:spPr>
      </p:cxnSp>
      <p:cxnSp>
        <p:nvCxnSpPr>
          <p:cNvPr id="407" name="Google Shape;407;p42"/>
          <p:cNvCxnSpPr/>
          <p:nvPr/>
        </p:nvCxnSpPr>
        <p:spPr>
          <a:xfrm rot="10800000">
            <a:off x="-228600" y="923925"/>
            <a:ext cx="114300" cy="0"/>
          </a:xfrm>
          <a:prstGeom prst="straightConnector1">
            <a:avLst/>
          </a:prstGeom>
          <a:noFill/>
          <a:ln w="9525" cap="flat" cmpd="sng">
            <a:solidFill>
              <a:srgbClr val="D9D9D9"/>
            </a:solidFill>
            <a:prstDash val="solid"/>
            <a:round/>
            <a:headEnd type="none" w="med" len="med"/>
            <a:tailEnd type="none" w="med" len="med"/>
          </a:ln>
        </p:spPr>
      </p:cxnSp>
      <p:cxnSp>
        <p:nvCxnSpPr>
          <p:cNvPr id="408" name="Google Shape;408;p42"/>
          <p:cNvCxnSpPr/>
          <p:nvPr/>
        </p:nvCxnSpPr>
        <p:spPr>
          <a:xfrm rot="10800000">
            <a:off x="-228600" y="4669500"/>
            <a:ext cx="114300" cy="0"/>
          </a:xfrm>
          <a:prstGeom prst="straightConnector1">
            <a:avLst/>
          </a:prstGeom>
          <a:noFill/>
          <a:ln w="9525" cap="flat" cmpd="sng">
            <a:solidFill>
              <a:srgbClr val="D9D9D9"/>
            </a:solidFill>
            <a:prstDash val="solid"/>
            <a:round/>
            <a:headEnd type="none" w="med" len="med"/>
            <a:tailEnd type="none" w="med" len="med"/>
          </a:ln>
        </p:spPr>
      </p:cxnSp>
    </p:spTree>
    <p:extLst>
      <p:ext uri="{BB962C8B-B14F-4D97-AF65-F5344CB8AC3E}">
        <p14:creationId xmlns:p14="http://schemas.microsoft.com/office/powerpoint/2010/main" val="328868820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p:cSld name="Title">
    <p:bg>
      <p:bgPr>
        <a:solidFill>
          <a:schemeClr val="lt2"/>
        </a:solidFill>
        <a:effectLst/>
      </p:bgPr>
    </p:bg>
    <p:spTree>
      <p:nvGrpSpPr>
        <p:cNvPr id="1" name="Shape 973"/>
        <p:cNvGrpSpPr/>
        <p:nvPr/>
      </p:nvGrpSpPr>
      <p:grpSpPr>
        <a:xfrm>
          <a:off x="0" y="0"/>
          <a:ext cx="0" cy="0"/>
          <a:chOff x="0" y="0"/>
          <a:chExt cx="0" cy="0"/>
        </a:xfrm>
      </p:grpSpPr>
      <p:pic>
        <p:nvPicPr>
          <p:cNvPr id="974" name="Google Shape;974;p97" descr="Process-Pairing-London-01.jpg"/>
          <p:cNvPicPr preferRelativeResize="0"/>
          <p:nvPr/>
        </p:nvPicPr>
        <p:blipFill rotWithShape="1">
          <a:blip r:embed="rId2">
            <a:alphaModFix/>
          </a:blip>
          <a:srcRect l="-10023"/>
          <a:stretch/>
        </p:blipFill>
        <p:spPr>
          <a:xfrm>
            <a:off x="-72000" y="-24"/>
            <a:ext cx="9216000" cy="5143500"/>
          </a:xfrm>
          <a:prstGeom prst="rect">
            <a:avLst/>
          </a:prstGeom>
          <a:noFill/>
          <a:ln>
            <a:noFill/>
          </a:ln>
        </p:spPr>
      </p:pic>
      <p:sp>
        <p:nvSpPr>
          <p:cNvPr id="975" name="Google Shape;975;p97"/>
          <p:cNvSpPr/>
          <p:nvPr/>
        </p:nvSpPr>
        <p:spPr>
          <a:xfrm>
            <a:off x="0" y="-25"/>
            <a:ext cx="9144000" cy="5143500"/>
          </a:xfrm>
          <a:prstGeom prst="rect">
            <a:avLst/>
          </a:prstGeom>
          <a:gradFill>
            <a:gsLst>
              <a:gs pos="0">
                <a:srgbClr val="1AB9A5"/>
              </a:gs>
              <a:gs pos="10000">
                <a:srgbClr val="1AB9A5"/>
              </a:gs>
              <a:gs pos="100000">
                <a:srgbClr val="1AB9A5">
                  <a:alpha val="74117"/>
                </a:srgbClr>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A9DBD6"/>
              </a:solidFill>
              <a:latin typeface="Arial"/>
              <a:ea typeface="Arial"/>
              <a:cs typeface="Arial"/>
              <a:sym typeface="Arial"/>
            </a:endParaRPr>
          </a:p>
        </p:txBody>
      </p:sp>
      <p:pic>
        <p:nvPicPr>
          <p:cNvPr id="976" name="Google Shape;976;p97" descr="Pivotal White RGB.eps"/>
          <p:cNvPicPr preferRelativeResize="0"/>
          <p:nvPr/>
        </p:nvPicPr>
        <p:blipFill rotWithShape="1">
          <a:blip r:embed="rId3">
            <a:alphaModFix/>
          </a:blip>
          <a:srcRect/>
          <a:stretch/>
        </p:blipFill>
        <p:spPr>
          <a:xfrm>
            <a:off x="224823" y="515478"/>
            <a:ext cx="2353798" cy="921000"/>
          </a:xfrm>
          <a:prstGeom prst="rect">
            <a:avLst/>
          </a:prstGeom>
          <a:noFill/>
          <a:ln>
            <a:noFill/>
          </a:ln>
        </p:spPr>
      </p:pic>
      <p:cxnSp>
        <p:nvCxnSpPr>
          <p:cNvPr id="977" name="Google Shape;977;p97"/>
          <p:cNvCxnSpPr/>
          <p:nvPr/>
        </p:nvCxnSpPr>
        <p:spPr>
          <a:xfrm>
            <a:off x="762347" y="3110100"/>
            <a:ext cx="738900" cy="0"/>
          </a:xfrm>
          <a:prstGeom prst="straightConnector1">
            <a:avLst/>
          </a:prstGeom>
          <a:noFill/>
          <a:ln w="38100" cap="flat" cmpd="sng">
            <a:solidFill>
              <a:schemeClr val="dk1"/>
            </a:solidFill>
            <a:prstDash val="solid"/>
            <a:round/>
            <a:headEnd type="none" w="sm" len="sm"/>
            <a:tailEnd type="none" w="sm" len="sm"/>
          </a:ln>
        </p:spPr>
      </p:cxnSp>
      <p:sp>
        <p:nvSpPr>
          <p:cNvPr id="978" name="Google Shape;978;p97"/>
          <p:cNvSpPr txBox="1">
            <a:spLocks noGrp="1"/>
          </p:cNvSpPr>
          <p:nvPr>
            <p:ph type="title"/>
          </p:nvPr>
        </p:nvSpPr>
        <p:spPr>
          <a:xfrm>
            <a:off x="668793" y="1737014"/>
            <a:ext cx="5854800" cy="1191600"/>
          </a:xfrm>
          <a:prstGeom prst="rect">
            <a:avLst/>
          </a:prstGeom>
          <a:noFill/>
          <a:ln>
            <a:noFill/>
          </a:ln>
        </p:spPr>
        <p:txBody>
          <a:bodyPr spcFirstLastPara="1" wrap="square" lIns="68575" tIns="68575" rIns="68575" bIns="68575" anchor="b" anchorCtr="0"/>
          <a:lstStyle>
            <a:lvl1pPr marR="0" lvl="0" algn="l" rtl="0">
              <a:lnSpc>
                <a:spcPct val="100000"/>
              </a:lnSpc>
              <a:spcBef>
                <a:spcPts val="0"/>
              </a:spcBef>
              <a:spcAft>
                <a:spcPts val="0"/>
              </a:spcAft>
              <a:buClr>
                <a:srgbClr val="000000"/>
              </a:buClr>
              <a:buSzPts val="3500"/>
              <a:buFont typeface="Arial"/>
              <a:buNone/>
              <a:defRPr sz="3500" b="1"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79" name="Google Shape;979;p97"/>
          <p:cNvSpPr txBox="1">
            <a:spLocks noGrp="1"/>
          </p:cNvSpPr>
          <p:nvPr>
            <p:ph type="title" idx="2"/>
          </p:nvPr>
        </p:nvSpPr>
        <p:spPr>
          <a:xfrm>
            <a:off x="664750" y="3306697"/>
            <a:ext cx="4278900" cy="1495200"/>
          </a:xfrm>
          <a:prstGeom prst="rect">
            <a:avLst/>
          </a:prstGeom>
          <a:noFill/>
          <a:ln>
            <a:noFill/>
          </a:ln>
        </p:spPr>
        <p:txBody>
          <a:bodyPr spcFirstLastPara="1" wrap="square" lIns="68575" tIns="68575" rIns="68575" bIns="68575" anchor="t" anchorCtr="0"/>
          <a:lstStyle>
            <a:lvl1pPr marR="0" lvl="0" algn="l" rtl="0">
              <a:lnSpc>
                <a:spcPct val="110000"/>
              </a:lnSpc>
              <a:spcBef>
                <a:spcPts val="0"/>
              </a:spcBef>
              <a:spcAft>
                <a:spcPts val="0"/>
              </a:spcAft>
              <a:buClr>
                <a:srgbClr val="000000"/>
              </a:buClr>
              <a:buSzPts val="1500"/>
              <a:buFont typeface="Arial"/>
              <a:buNone/>
              <a:defRPr sz="1500" b="0" i="0" u="none" strike="noStrike" cap="none">
                <a:solidFill>
                  <a:srgbClr val="FFFFFF"/>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80" name="Google Shape;980;p97"/>
          <p:cNvSpPr txBox="1"/>
          <p:nvPr/>
        </p:nvSpPr>
        <p:spPr>
          <a:xfrm>
            <a:off x="6402858" y="4782061"/>
            <a:ext cx="2656800" cy="195600"/>
          </a:xfrm>
          <a:prstGeom prst="rect">
            <a:avLst/>
          </a:prstGeom>
          <a:noFill/>
          <a:ln>
            <a:noFill/>
          </a:ln>
        </p:spPr>
        <p:txBody>
          <a:bodyPr spcFirstLastPara="1" wrap="square" lIns="91425" tIns="91425" rIns="91425" bIns="91425" anchor="t" anchorCtr="0">
            <a:noAutofit/>
          </a:bodyPr>
          <a:lstStyle/>
          <a:p>
            <a:pPr marL="0" marR="0" lvl="0" indent="0" algn="r" rtl="0">
              <a:spcBef>
                <a:spcPts val="0"/>
              </a:spcBef>
              <a:spcAft>
                <a:spcPts val="0"/>
              </a:spcAft>
              <a:buClr>
                <a:schemeClr val="accent1"/>
              </a:buClr>
              <a:buSzPts val="700"/>
              <a:buFont typeface="Proxima Nova"/>
              <a:buNone/>
            </a:pPr>
            <a:r>
              <a:rPr lang="en" sz="700">
                <a:solidFill>
                  <a:schemeClr val="accent1"/>
                </a:solidFill>
                <a:latin typeface="Proxima Nova"/>
                <a:ea typeface="Proxima Nova"/>
                <a:cs typeface="Proxima Nova"/>
                <a:sym typeface="Proxima Nova"/>
              </a:rPr>
              <a:t>© Copyright 2017 Pivotal Software, Inc. All rights Reserved.</a:t>
            </a:r>
            <a:endParaRPr sz="700">
              <a:solidFill>
                <a:schemeClr val="accent1"/>
              </a:solidFill>
              <a:latin typeface="Proxima Nova"/>
              <a:ea typeface="Proxima Nova"/>
              <a:cs typeface="Proxima Nova"/>
              <a:sym typeface="Proxima Nova"/>
            </a:endParaRPr>
          </a:p>
          <a:p>
            <a:pPr marL="0" marR="0" lvl="0" indent="0" algn="l" rtl="0">
              <a:spcBef>
                <a:spcPts val="0"/>
              </a:spcBef>
              <a:spcAft>
                <a:spcPts val="0"/>
              </a:spcAft>
              <a:buClr>
                <a:schemeClr val="dk1"/>
              </a:buClr>
              <a:buSzPts val="700"/>
              <a:buFont typeface="Arial"/>
              <a:buNone/>
            </a:pPr>
            <a:endParaRPr sz="700">
              <a:solidFill>
                <a:schemeClr val="accent1"/>
              </a:solidFill>
              <a:latin typeface="Proxima Nova"/>
              <a:ea typeface="Proxima Nova"/>
              <a:cs typeface="Proxima Nova"/>
              <a:sym typeface="Proxima Nova"/>
            </a:endParaRPr>
          </a:p>
        </p:txBody>
      </p:sp>
    </p:spTree>
    <p:extLst>
      <p:ext uri="{BB962C8B-B14F-4D97-AF65-F5344CB8AC3E}">
        <p14:creationId xmlns:p14="http://schemas.microsoft.com/office/powerpoint/2010/main" val="2519975120"/>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matchingName="B – Design Grid">
  <p:cSld name="B – Design Grid">
    <p:spTree>
      <p:nvGrpSpPr>
        <p:cNvPr id="1" name="Shape 409"/>
        <p:cNvGrpSpPr/>
        <p:nvPr/>
      </p:nvGrpSpPr>
      <p:grpSpPr>
        <a:xfrm>
          <a:off x="0" y="0"/>
          <a:ext cx="0" cy="0"/>
          <a:chOff x="0" y="0"/>
          <a:chExt cx="0" cy="0"/>
        </a:xfrm>
      </p:grpSpPr>
      <p:pic>
        <p:nvPicPr>
          <p:cNvPr id="410" name="Google Shape;410;p43"/>
          <p:cNvPicPr preferRelativeResize="0"/>
          <p:nvPr/>
        </p:nvPicPr>
        <p:blipFill>
          <a:blip r:embed="rId2">
            <a:alphaModFix/>
          </a:blip>
          <a:stretch>
            <a:fillRect/>
          </a:stretch>
        </p:blipFill>
        <p:spPr>
          <a:xfrm>
            <a:off x="0" y="0"/>
            <a:ext cx="9144000" cy="5143489"/>
          </a:xfrm>
          <a:prstGeom prst="rect">
            <a:avLst/>
          </a:prstGeom>
          <a:noFill/>
          <a:ln>
            <a:noFill/>
          </a:ln>
        </p:spPr>
      </p:pic>
      <p:sp>
        <p:nvSpPr>
          <p:cNvPr id="411" name="Google Shape;411;p43"/>
          <p:cNvSpPr txBox="1">
            <a:spLocks noGrp="1"/>
          </p:cNvSpPr>
          <p:nvPr>
            <p:ph type="title"/>
          </p:nvPr>
        </p:nvSpPr>
        <p:spPr>
          <a:xfrm>
            <a:off x="192475" y="151275"/>
            <a:ext cx="8663100" cy="3939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2500" b="1">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12" name="Google Shape;412;p43"/>
          <p:cNvGrpSpPr/>
          <p:nvPr/>
        </p:nvGrpSpPr>
        <p:grpSpPr>
          <a:xfrm>
            <a:off x="287525" y="4854556"/>
            <a:ext cx="634914" cy="148716"/>
            <a:chOff x="1841475" y="2392725"/>
            <a:chExt cx="3928925" cy="920275"/>
          </a:xfrm>
        </p:grpSpPr>
        <p:sp>
          <p:nvSpPr>
            <p:cNvPr id="413" name="Google Shape;413;p43"/>
            <p:cNvSpPr/>
            <p:nvPr/>
          </p:nvSpPr>
          <p:spPr>
            <a:xfrm>
              <a:off x="2574175" y="2392725"/>
              <a:ext cx="139950" cy="905175"/>
            </a:xfrm>
            <a:custGeom>
              <a:avLst/>
              <a:gdLst/>
              <a:ahLst/>
              <a:cxnLst/>
              <a:rect l="0" t="0" r="0" b="0"/>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4" name="Google Shape;414;p43"/>
            <p:cNvSpPr/>
            <p:nvPr/>
          </p:nvSpPr>
          <p:spPr>
            <a:xfrm>
              <a:off x="2816875" y="2626700"/>
              <a:ext cx="703700" cy="686300"/>
            </a:xfrm>
            <a:custGeom>
              <a:avLst/>
              <a:gdLst/>
              <a:ahLst/>
              <a:cxnLst/>
              <a:rect l="0" t="0" r="0" b="0"/>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5" name="Google Shape;415;p43"/>
            <p:cNvSpPr/>
            <p:nvPr/>
          </p:nvSpPr>
          <p:spPr>
            <a:xfrm>
              <a:off x="3557125" y="2626700"/>
              <a:ext cx="614900" cy="685700"/>
            </a:xfrm>
            <a:custGeom>
              <a:avLst/>
              <a:gdLst/>
              <a:ahLst/>
              <a:cxnLst/>
              <a:rect l="0" t="0" r="0" b="0"/>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6" name="Google Shape;416;p43"/>
            <p:cNvSpPr/>
            <p:nvPr/>
          </p:nvSpPr>
          <p:spPr>
            <a:xfrm>
              <a:off x="4732275" y="2617400"/>
              <a:ext cx="582350" cy="679925"/>
            </a:xfrm>
            <a:custGeom>
              <a:avLst/>
              <a:gdLst/>
              <a:ahLst/>
              <a:cxnLst/>
              <a:rect l="0" t="0" r="0" b="0"/>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7" name="Google Shape;417;p43"/>
            <p:cNvSpPr/>
            <p:nvPr/>
          </p:nvSpPr>
          <p:spPr>
            <a:xfrm>
              <a:off x="5448725" y="2392725"/>
              <a:ext cx="139950" cy="905175"/>
            </a:xfrm>
            <a:custGeom>
              <a:avLst/>
              <a:gdLst/>
              <a:ahLst/>
              <a:cxnLst/>
              <a:rect l="0" t="0" r="0" b="0"/>
              <a:pathLst>
                <a:path w="5598" h="36207" extrusionOk="0">
                  <a:moveTo>
                    <a:pt x="1" y="0"/>
                  </a:moveTo>
                  <a:lnTo>
                    <a:pt x="1" y="36206"/>
                  </a:lnTo>
                  <a:lnTo>
                    <a:pt x="5598" y="36206"/>
                  </a:lnTo>
                  <a:lnTo>
                    <a:pt x="5598" y="0"/>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8" name="Google Shape;418;p43"/>
            <p:cNvSpPr/>
            <p:nvPr/>
          </p:nvSpPr>
          <p:spPr>
            <a:xfrm>
              <a:off x="1841475" y="2392725"/>
              <a:ext cx="617775" cy="904600"/>
            </a:xfrm>
            <a:custGeom>
              <a:avLst/>
              <a:gdLst/>
              <a:ahLst/>
              <a:cxnLst/>
              <a:rect l="0" t="0" r="0" b="0"/>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9" name="Google Shape;419;p43"/>
            <p:cNvSpPr/>
            <p:nvPr/>
          </p:nvSpPr>
          <p:spPr>
            <a:xfrm>
              <a:off x="4278825" y="2482125"/>
              <a:ext cx="369275" cy="814025"/>
            </a:xfrm>
            <a:custGeom>
              <a:avLst/>
              <a:gdLst/>
              <a:ahLst/>
              <a:cxnLst/>
              <a:rect l="0" t="0" r="0" b="0"/>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20" name="Google Shape;420;p43"/>
            <p:cNvSpPr/>
            <p:nvPr/>
          </p:nvSpPr>
          <p:spPr>
            <a:xfrm>
              <a:off x="5652525" y="3180600"/>
              <a:ext cx="117875" cy="117300"/>
            </a:xfrm>
            <a:custGeom>
              <a:avLst/>
              <a:gdLst/>
              <a:ahLst/>
              <a:cxnLst/>
              <a:rect l="0" t="0" r="0" b="0"/>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Tree>
    <p:extLst>
      <p:ext uri="{BB962C8B-B14F-4D97-AF65-F5344CB8AC3E}">
        <p14:creationId xmlns:p14="http://schemas.microsoft.com/office/powerpoint/2010/main" val="828579940"/>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matchingName="C – Night Mode">
  <p:cSld name="C – Night Mode">
    <p:bg>
      <p:bgPr>
        <a:solidFill>
          <a:schemeClr val="dk1"/>
        </a:solidFill>
        <a:effectLst/>
      </p:bgPr>
    </p:bg>
    <p:spTree>
      <p:nvGrpSpPr>
        <p:cNvPr id="1" name="Shape 421"/>
        <p:cNvGrpSpPr/>
        <p:nvPr/>
      </p:nvGrpSpPr>
      <p:grpSpPr>
        <a:xfrm>
          <a:off x="0" y="0"/>
          <a:ext cx="0" cy="0"/>
          <a:chOff x="0" y="0"/>
          <a:chExt cx="0" cy="0"/>
        </a:xfrm>
      </p:grpSpPr>
      <p:sp>
        <p:nvSpPr>
          <p:cNvPr id="422" name="Google Shape;422;p44"/>
          <p:cNvSpPr txBox="1">
            <a:spLocks noGrp="1"/>
          </p:cNvSpPr>
          <p:nvPr>
            <p:ph type="title"/>
          </p:nvPr>
        </p:nvSpPr>
        <p:spPr>
          <a:xfrm>
            <a:off x="192475" y="151275"/>
            <a:ext cx="8663100" cy="3939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2500" b="1">
                <a:solidFill>
                  <a:srgbClr val="FFFFFF"/>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23" name="Google Shape;423;p44"/>
          <p:cNvGrpSpPr/>
          <p:nvPr/>
        </p:nvGrpSpPr>
        <p:grpSpPr>
          <a:xfrm>
            <a:off x="287525" y="4854556"/>
            <a:ext cx="634914" cy="148716"/>
            <a:chOff x="1841475" y="2392725"/>
            <a:chExt cx="3928925" cy="920275"/>
          </a:xfrm>
        </p:grpSpPr>
        <p:sp>
          <p:nvSpPr>
            <p:cNvPr id="424" name="Google Shape;424;p44"/>
            <p:cNvSpPr/>
            <p:nvPr/>
          </p:nvSpPr>
          <p:spPr>
            <a:xfrm>
              <a:off x="2574175" y="2392725"/>
              <a:ext cx="139950" cy="905175"/>
            </a:xfrm>
            <a:custGeom>
              <a:avLst/>
              <a:gdLst/>
              <a:ahLst/>
              <a:cxnLst/>
              <a:rect l="0" t="0" r="0" b="0"/>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25" name="Google Shape;425;p44"/>
            <p:cNvSpPr/>
            <p:nvPr/>
          </p:nvSpPr>
          <p:spPr>
            <a:xfrm>
              <a:off x="2816875" y="2626700"/>
              <a:ext cx="703700" cy="686300"/>
            </a:xfrm>
            <a:custGeom>
              <a:avLst/>
              <a:gdLst/>
              <a:ahLst/>
              <a:cxnLst/>
              <a:rect l="0" t="0" r="0" b="0"/>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26" name="Google Shape;426;p44"/>
            <p:cNvSpPr/>
            <p:nvPr/>
          </p:nvSpPr>
          <p:spPr>
            <a:xfrm>
              <a:off x="3557125" y="2626700"/>
              <a:ext cx="614900" cy="685700"/>
            </a:xfrm>
            <a:custGeom>
              <a:avLst/>
              <a:gdLst/>
              <a:ahLst/>
              <a:cxnLst/>
              <a:rect l="0" t="0" r="0" b="0"/>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27" name="Google Shape;427;p44"/>
            <p:cNvSpPr/>
            <p:nvPr/>
          </p:nvSpPr>
          <p:spPr>
            <a:xfrm>
              <a:off x="4732275" y="2617400"/>
              <a:ext cx="582350" cy="679925"/>
            </a:xfrm>
            <a:custGeom>
              <a:avLst/>
              <a:gdLst/>
              <a:ahLst/>
              <a:cxnLst/>
              <a:rect l="0" t="0" r="0" b="0"/>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28" name="Google Shape;428;p44"/>
            <p:cNvSpPr/>
            <p:nvPr/>
          </p:nvSpPr>
          <p:spPr>
            <a:xfrm>
              <a:off x="5448725" y="2392725"/>
              <a:ext cx="139950" cy="905175"/>
            </a:xfrm>
            <a:custGeom>
              <a:avLst/>
              <a:gdLst/>
              <a:ahLst/>
              <a:cxnLst/>
              <a:rect l="0" t="0" r="0" b="0"/>
              <a:pathLst>
                <a:path w="5598" h="36207" extrusionOk="0">
                  <a:moveTo>
                    <a:pt x="1" y="0"/>
                  </a:moveTo>
                  <a:lnTo>
                    <a:pt x="1" y="36206"/>
                  </a:lnTo>
                  <a:lnTo>
                    <a:pt x="5598" y="36206"/>
                  </a:lnTo>
                  <a:lnTo>
                    <a:pt x="5598" y="0"/>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29" name="Google Shape;429;p44"/>
            <p:cNvSpPr/>
            <p:nvPr/>
          </p:nvSpPr>
          <p:spPr>
            <a:xfrm>
              <a:off x="1841475" y="2392725"/>
              <a:ext cx="617775" cy="904600"/>
            </a:xfrm>
            <a:custGeom>
              <a:avLst/>
              <a:gdLst/>
              <a:ahLst/>
              <a:cxnLst/>
              <a:rect l="0" t="0" r="0" b="0"/>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30" name="Google Shape;430;p44"/>
            <p:cNvSpPr/>
            <p:nvPr/>
          </p:nvSpPr>
          <p:spPr>
            <a:xfrm>
              <a:off x="4278825" y="2482125"/>
              <a:ext cx="369275" cy="814025"/>
            </a:xfrm>
            <a:custGeom>
              <a:avLst/>
              <a:gdLst/>
              <a:ahLst/>
              <a:cxnLst/>
              <a:rect l="0" t="0" r="0" b="0"/>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31" name="Google Shape;431;p44"/>
            <p:cNvSpPr/>
            <p:nvPr/>
          </p:nvSpPr>
          <p:spPr>
            <a:xfrm>
              <a:off x="5652525" y="3180600"/>
              <a:ext cx="117875" cy="117300"/>
            </a:xfrm>
            <a:custGeom>
              <a:avLst/>
              <a:gdLst/>
              <a:ahLst/>
              <a:cxnLst/>
              <a:rect l="0" t="0" r="0" b="0"/>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Tree>
    <p:extLst>
      <p:ext uri="{BB962C8B-B14F-4D97-AF65-F5344CB8AC3E}">
        <p14:creationId xmlns:p14="http://schemas.microsoft.com/office/powerpoint/2010/main" val="1118122889"/>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matchingName="4 – Sidebar">
  <p:cSld name="4 – Sidebar">
    <p:spTree>
      <p:nvGrpSpPr>
        <p:cNvPr id="1" name="Shape 432"/>
        <p:cNvGrpSpPr/>
        <p:nvPr/>
      </p:nvGrpSpPr>
      <p:grpSpPr>
        <a:xfrm>
          <a:off x="0" y="0"/>
          <a:ext cx="0" cy="0"/>
          <a:chOff x="0" y="0"/>
          <a:chExt cx="0" cy="0"/>
        </a:xfrm>
      </p:grpSpPr>
      <p:cxnSp>
        <p:nvCxnSpPr>
          <p:cNvPr id="433" name="Google Shape;433;p45"/>
          <p:cNvCxnSpPr/>
          <p:nvPr/>
        </p:nvCxnSpPr>
        <p:spPr>
          <a:xfrm rot="10800000">
            <a:off x="6081375" y="905700"/>
            <a:ext cx="0" cy="3764400"/>
          </a:xfrm>
          <a:prstGeom prst="straightConnector1">
            <a:avLst/>
          </a:prstGeom>
          <a:noFill/>
          <a:ln w="19050" cap="flat" cmpd="sng">
            <a:solidFill>
              <a:srgbClr val="D9D9D9"/>
            </a:solidFill>
            <a:prstDash val="solid"/>
            <a:round/>
            <a:headEnd type="none" w="sm" len="sm"/>
            <a:tailEnd type="none" w="sm" len="sm"/>
          </a:ln>
        </p:spPr>
      </p:cxnSp>
      <p:sp>
        <p:nvSpPr>
          <p:cNvPr id="434" name="Google Shape;434;p45"/>
          <p:cNvSpPr txBox="1">
            <a:spLocks noGrp="1"/>
          </p:cNvSpPr>
          <p:nvPr>
            <p:ph type="title"/>
          </p:nvPr>
        </p:nvSpPr>
        <p:spPr>
          <a:xfrm>
            <a:off x="192475" y="151275"/>
            <a:ext cx="8663100" cy="3939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2500" b="1">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35" name="Google Shape;435;p45"/>
          <p:cNvGrpSpPr/>
          <p:nvPr/>
        </p:nvGrpSpPr>
        <p:grpSpPr>
          <a:xfrm>
            <a:off x="287525" y="4854556"/>
            <a:ext cx="634914" cy="148716"/>
            <a:chOff x="1841475" y="2392725"/>
            <a:chExt cx="3928925" cy="920275"/>
          </a:xfrm>
        </p:grpSpPr>
        <p:sp>
          <p:nvSpPr>
            <p:cNvPr id="436" name="Google Shape;436;p45"/>
            <p:cNvSpPr/>
            <p:nvPr/>
          </p:nvSpPr>
          <p:spPr>
            <a:xfrm>
              <a:off x="2574175" y="2392725"/>
              <a:ext cx="139950" cy="905175"/>
            </a:xfrm>
            <a:custGeom>
              <a:avLst/>
              <a:gdLst/>
              <a:ahLst/>
              <a:cxnLst/>
              <a:rect l="0" t="0" r="0" b="0"/>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37" name="Google Shape;437;p45"/>
            <p:cNvSpPr/>
            <p:nvPr/>
          </p:nvSpPr>
          <p:spPr>
            <a:xfrm>
              <a:off x="2816875" y="2626700"/>
              <a:ext cx="703700" cy="686300"/>
            </a:xfrm>
            <a:custGeom>
              <a:avLst/>
              <a:gdLst/>
              <a:ahLst/>
              <a:cxnLst/>
              <a:rect l="0" t="0" r="0" b="0"/>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38" name="Google Shape;438;p45"/>
            <p:cNvSpPr/>
            <p:nvPr/>
          </p:nvSpPr>
          <p:spPr>
            <a:xfrm>
              <a:off x="3557125" y="2626700"/>
              <a:ext cx="614900" cy="685700"/>
            </a:xfrm>
            <a:custGeom>
              <a:avLst/>
              <a:gdLst/>
              <a:ahLst/>
              <a:cxnLst/>
              <a:rect l="0" t="0" r="0" b="0"/>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39" name="Google Shape;439;p45"/>
            <p:cNvSpPr/>
            <p:nvPr/>
          </p:nvSpPr>
          <p:spPr>
            <a:xfrm>
              <a:off x="4732275" y="2617400"/>
              <a:ext cx="582350" cy="679925"/>
            </a:xfrm>
            <a:custGeom>
              <a:avLst/>
              <a:gdLst/>
              <a:ahLst/>
              <a:cxnLst/>
              <a:rect l="0" t="0" r="0" b="0"/>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40" name="Google Shape;440;p45"/>
            <p:cNvSpPr/>
            <p:nvPr/>
          </p:nvSpPr>
          <p:spPr>
            <a:xfrm>
              <a:off x="5448725" y="2392725"/>
              <a:ext cx="139950" cy="905175"/>
            </a:xfrm>
            <a:custGeom>
              <a:avLst/>
              <a:gdLst/>
              <a:ahLst/>
              <a:cxnLst/>
              <a:rect l="0" t="0" r="0" b="0"/>
              <a:pathLst>
                <a:path w="5598" h="36207" extrusionOk="0">
                  <a:moveTo>
                    <a:pt x="1" y="0"/>
                  </a:moveTo>
                  <a:lnTo>
                    <a:pt x="1" y="36206"/>
                  </a:lnTo>
                  <a:lnTo>
                    <a:pt x="5598" y="36206"/>
                  </a:lnTo>
                  <a:lnTo>
                    <a:pt x="5598" y="0"/>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41" name="Google Shape;441;p45"/>
            <p:cNvSpPr/>
            <p:nvPr/>
          </p:nvSpPr>
          <p:spPr>
            <a:xfrm>
              <a:off x="1841475" y="2392725"/>
              <a:ext cx="617775" cy="904600"/>
            </a:xfrm>
            <a:custGeom>
              <a:avLst/>
              <a:gdLst/>
              <a:ahLst/>
              <a:cxnLst/>
              <a:rect l="0" t="0" r="0" b="0"/>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42" name="Google Shape;442;p45"/>
            <p:cNvSpPr/>
            <p:nvPr/>
          </p:nvSpPr>
          <p:spPr>
            <a:xfrm>
              <a:off x="4278825" y="2482125"/>
              <a:ext cx="369275" cy="814025"/>
            </a:xfrm>
            <a:custGeom>
              <a:avLst/>
              <a:gdLst/>
              <a:ahLst/>
              <a:cxnLst/>
              <a:rect l="0" t="0" r="0" b="0"/>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43" name="Google Shape;443;p45"/>
            <p:cNvSpPr/>
            <p:nvPr/>
          </p:nvSpPr>
          <p:spPr>
            <a:xfrm>
              <a:off x="5652525" y="3180600"/>
              <a:ext cx="117875" cy="117300"/>
            </a:xfrm>
            <a:custGeom>
              <a:avLst/>
              <a:gdLst/>
              <a:ahLst/>
              <a:cxnLst/>
              <a:rect l="0" t="0" r="0" b="0"/>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cxnSp>
        <p:nvCxnSpPr>
          <p:cNvPr id="444" name="Google Shape;444;p45"/>
          <p:cNvCxnSpPr/>
          <p:nvPr/>
        </p:nvCxnSpPr>
        <p:spPr>
          <a:xfrm>
            <a:off x="6078286" y="-214525"/>
            <a:ext cx="0" cy="119700"/>
          </a:xfrm>
          <a:prstGeom prst="straightConnector1">
            <a:avLst/>
          </a:prstGeom>
          <a:noFill/>
          <a:ln w="9525" cap="flat" cmpd="sng">
            <a:solidFill>
              <a:srgbClr val="D9D9D9"/>
            </a:solidFill>
            <a:prstDash val="solid"/>
            <a:round/>
            <a:headEnd type="none" w="med" len="med"/>
            <a:tailEnd type="none" w="med" len="med"/>
          </a:ln>
        </p:spPr>
      </p:cxnSp>
      <p:sp>
        <p:nvSpPr>
          <p:cNvPr id="445" name="Google Shape;445;p45"/>
          <p:cNvSpPr txBox="1">
            <a:spLocks noGrp="1"/>
          </p:cNvSpPr>
          <p:nvPr>
            <p:ph type="body" idx="1"/>
          </p:nvPr>
        </p:nvSpPr>
        <p:spPr>
          <a:xfrm>
            <a:off x="192475" y="900400"/>
            <a:ext cx="5618700" cy="3769500"/>
          </a:xfrm>
          <a:prstGeom prst="rect">
            <a:avLst/>
          </a:prstGeom>
          <a:noFill/>
          <a:ln>
            <a:noFill/>
          </a:ln>
        </p:spPr>
        <p:txBody>
          <a:bodyPr spcFirstLastPara="1" wrap="square" lIns="91425" tIns="91425" rIns="91425" bIns="91425" anchor="t" anchorCtr="0"/>
          <a:lstStyle>
            <a:lvl1pPr marL="457200" lvl="0" indent="-317500" rtl="0">
              <a:lnSpc>
                <a:spcPct val="110000"/>
              </a:lnSpc>
              <a:spcBef>
                <a:spcPts val="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1pPr>
            <a:lvl2pPr marL="914400" lvl="1"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2pPr>
            <a:lvl3pPr marL="1371600" lvl="2"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3pPr>
            <a:lvl4pPr marL="1828800" lvl="3"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4pPr>
            <a:lvl5pPr marL="2286000" lvl="4"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5pPr>
            <a:lvl6pPr marL="2743200" lvl="5"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6pPr>
            <a:lvl7pPr marL="3200400" lvl="6"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7pPr>
            <a:lvl8pPr marL="3657600" lvl="7"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8pPr>
            <a:lvl9pPr marL="4114800" lvl="8" indent="-317500" rtl="0">
              <a:lnSpc>
                <a:spcPct val="110000"/>
              </a:lnSpc>
              <a:spcBef>
                <a:spcPts val="1000"/>
              </a:spcBef>
              <a:spcAft>
                <a:spcPts val="1000"/>
              </a:spcAft>
              <a:buClr>
                <a:schemeClr val="dk1"/>
              </a:buClr>
              <a:buSzPts val="1400"/>
              <a:buFont typeface="Proxima Nova"/>
              <a:buChar char="■"/>
              <a:defRPr>
                <a:solidFill>
                  <a:schemeClr val="dk1"/>
                </a:solidFill>
                <a:latin typeface="Proxima Nova"/>
                <a:ea typeface="Proxima Nova"/>
                <a:cs typeface="Proxima Nova"/>
                <a:sym typeface="Proxima Nova"/>
              </a:defRPr>
            </a:lvl9pPr>
          </a:lstStyle>
          <a:p>
            <a:endParaRPr/>
          </a:p>
        </p:txBody>
      </p:sp>
      <p:sp>
        <p:nvSpPr>
          <p:cNvPr id="446" name="Google Shape;446;p45"/>
          <p:cNvSpPr txBox="1">
            <a:spLocks noGrp="1"/>
          </p:cNvSpPr>
          <p:nvPr>
            <p:ph type="body" idx="2"/>
          </p:nvPr>
        </p:nvSpPr>
        <p:spPr>
          <a:xfrm>
            <a:off x="6222125" y="900400"/>
            <a:ext cx="2729400" cy="3769500"/>
          </a:xfrm>
          <a:prstGeom prst="rect">
            <a:avLst/>
          </a:prstGeom>
          <a:noFill/>
          <a:ln>
            <a:noFill/>
          </a:ln>
        </p:spPr>
        <p:txBody>
          <a:bodyPr spcFirstLastPara="1" wrap="square" lIns="91425" tIns="91425" rIns="91425" bIns="91425" anchor="t" anchorCtr="0"/>
          <a:lstStyle>
            <a:lvl1pPr marL="457200" lvl="0" indent="-311150" rtl="0">
              <a:lnSpc>
                <a:spcPct val="110000"/>
              </a:lnSpc>
              <a:spcBef>
                <a:spcPts val="0"/>
              </a:spcBef>
              <a:spcAft>
                <a:spcPts val="0"/>
              </a:spcAft>
              <a:buClr>
                <a:schemeClr val="lt2"/>
              </a:buClr>
              <a:buSzPts val="1300"/>
              <a:buFont typeface="Proxima Nova"/>
              <a:buChar char="●"/>
              <a:defRPr sz="1300" b="1">
                <a:solidFill>
                  <a:schemeClr val="lt2"/>
                </a:solidFill>
                <a:latin typeface="Proxima Nova"/>
                <a:ea typeface="Proxima Nova"/>
                <a:cs typeface="Proxima Nova"/>
                <a:sym typeface="Proxima Nova"/>
              </a:defRPr>
            </a:lvl1pPr>
            <a:lvl2pPr marL="914400" lvl="1" indent="-311150" rtl="0">
              <a:lnSpc>
                <a:spcPct val="110000"/>
              </a:lnSpc>
              <a:spcBef>
                <a:spcPts val="2000"/>
              </a:spcBef>
              <a:spcAft>
                <a:spcPts val="0"/>
              </a:spcAft>
              <a:buClr>
                <a:schemeClr val="lt2"/>
              </a:buClr>
              <a:buSzPts val="1300"/>
              <a:buFont typeface="Proxima Nova"/>
              <a:buChar char="○"/>
              <a:defRPr sz="1300" b="1">
                <a:solidFill>
                  <a:schemeClr val="lt2"/>
                </a:solidFill>
                <a:latin typeface="Proxima Nova"/>
                <a:ea typeface="Proxima Nova"/>
                <a:cs typeface="Proxima Nova"/>
                <a:sym typeface="Proxima Nova"/>
              </a:defRPr>
            </a:lvl2pPr>
            <a:lvl3pPr marL="1371600" lvl="2" indent="-311150" rtl="0">
              <a:lnSpc>
                <a:spcPct val="110000"/>
              </a:lnSpc>
              <a:spcBef>
                <a:spcPts val="2000"/>
              </a:spcBef>
              <a:spcAft>
                <a:spcPts val="0"/>
              </a:spcAft>
              <a:buClr>
                <a:schemeClr val="lt2"/>
              </a:buClr>
              <a:buSzPts val="1300"/>
              <a:buFont typeface="Proxima Nova"/>
              <a:buChar char="■"/>
              <a:defRPr sz="1300" b="1">
                <a:solidFill>
                  <a:schemeClr val="lt2"/>
                </a:solidFill>
                <a:latin typeface="Proxima Nova"/>
                <a:ea typeface="Proxima Nova"/>
                <a:cs typeface="Proxima Nova"/>
                <a:sym typeface="Proxima Nova"/>
              </a:defRPr>
            </a:lvl3pPr>
            <a:lvl4pPr marL="1828800" lvl="3" indent="-311150" rtl="0">
              <a:lnSpc>
                <a:spcPct val="110000"/>
              </a:lnSpc>
              <a:spcBef>
                <a:spcPts val="2000"/>
              </a:spcBef>
              <a:spcAft>
                <a:spcPts val="0"/>
              </a:spcAft>
              <a:buClr>
                <a:schemeClr val="lt2"/>
              </a:buClr>
              <a:buSzPts val="1300"/>
              <a:buFont typeface="Proxima Nova"/>
              <a:buChar char="●"/>
              <a:defRPr sz="1300" b="1">
                <a:solidFill>
                  <a:schemeClr val="lt2"/>
                </a:solidFill>
                <a:latin typeface="Proxima Nova"/>
                <a:ea typeface="Proxima Nova"/>
                <a:cs typeface="Proxima Nova"/>
                <a:sym typeface="Proxima Nova"/>
              </a:defRPr>
            </a:lvl4pPr>
            <a:lvl5pPr marL="2286000" lvl="4" indent="-311150" rtl="0">
              <a:lnSpc>
                <a:spcPct val="110000"/>
              </a:lnSpc>
              <a:spcBef>
                <a:spcPts val="2000"/>
              </a:spcBef>
              <a:spcAft>
                <a:spcPts val="0"/>
              </a:spcAft>
              <a:buClr>
                <a:schemeClr val="lt2"/>
              </a:buClr>
              <a:buSzPts val="1300"/>
              <a:buFont typeface="Proxima Nova"/>
              <a:buChar char="○"/>
              <a:defRPr sz="1300" b="1">
                <a:solidFill>
                  <a:schemeClr val="lt2"/>
                </a:solidFill>
                <a:latin typeface="Proxima Nova"/>
                <a:ea typeface="Proxima Nova"/>
                <a:cs typeface="Proxima Nova"/>
                <a:sym typeface="Proxima Nova"/>
              </a:defRPr>
            </a:lvl5pPr>
            <a:lvl6pPr marL="2743200" lvl="5" indent="-311150" rtl="0">
              <a:lnSpc>
                <a:spcPct val="110000"/>
              </a:lnSpc>
              <a:spcBef>
                <a:spcPts val="2000"/>
              </a:spcBef>
              <a:spcAft>
                <a:spcPts val="0"/>
              </a:spcAft>
              <a:buClr>
                <a:schemeClr val="lt2"/>
              </a:buClr>
              <a:buSzPts val="1300"/>
              <a:buFont typeface="Proxima Nova"/>
              <a:buChar char="■"/>
              <a:defRPr sz="1300" b="1">
                <a:solidFill>
                  <a:schemeClr val="lt2"/>
                </a:solidFill>
                <a:latin typeface="Proxima Nova"/>
                <a:ea typeface="Proxima Nova"/>
                <a:cs typeface="Proxima Nova"/>
                <a:sym typeface="Proxima Nova"/>
              </a:defRPr>
            </a:lvl6pPr>
            <a:lvl7pPr marL="3200400" lvl="6" indent="-311150" rtl="0">
              <a:lnSpc>
                <a:spcPct val="110000"/>
              </a:lnSpc>
              <a:spcBef>
                <a:spcPts val="2000"/>
              </a:spcBef>
              <a:spcAft>
                <a:spcPts val="0"/>
              </a:spcAft>
              <a:buClr>
                <a:schemeClr val="lt2"/>
              </a:buClr>
              <a:buSzPts val="1300"/>
              <a:buFont typeface="Proxima Nova"/>
              <a:buChar char="●"/>
              <a:defRPr sz="1300" b="1">
                <a:solidFill>
                  <a:schemeClr val="lt2"/>
                </a:solidFill>
                <a:latin typeface="Proxima Nova"/>
                <a:ea typeface="Proxima Nova"/>
                <a:cs typeface="Proxima Nova"/>
                <a:sym typeface="Proxima Nova"/>
              </a:defRPr>
            </a:lvl7pPr>
            <a:lvl8pPr marL="3657600" lvl="7" indent="-311150" rtl="0">
              <a:lnSpc>
                <a:spcPct val="110000"/>
              </a:lnSpc>
              <a:spcBef>
                <a:spcPts val="2000"/>
              </a:spcBef>
              <a:spcAft>
                <a:spcPts val="0"/>
              </a:spcAft>
              <a:buClr>
                <a:schemeClr val="lt2"/>
              </a:buClr>
              <a:buSzPts val="1300"/>
              <a:buFont typeface="Proxima Nova"/>
              <a:buChar char="○"/>
              <a:defRPr sz="1300" b="1">
                <a:solidFill>
                  <a:schemeClr val="lt2"/>
                </a:solidFill>
                <a:latin typeface="Proxima Nova"/>
                <a:ea typeface="Proxima Nova"/>
                <a:cs typeface="Proxima Nova"/>
                <a:sym typeface="Proxima Nova"/>
              </a:defRPr>
            </a:lvl8pPr>
            <a:lvl9pPr marL="4114800" lvl="8" indent="-311150" rtl="0">
              <a:lnSpc>
                <a:spcPct val="110000"/>
              </a:lnSpc>
              <a:spcBef>
                <a:spcPts val="2000"/>
              </a:spcBef>
              <a:spcAft>
                <a:spcPts val="2000"/>
              </a:spcAft>
              <a:buClr>
                <a:schemeClr val="lt2"/>
              </a:buClr>
              <a:buSzPts val="1300"/>
              <a:buFont typeface="Proxima Nova"/>
              <a:buChar char="■"/>
              <a:defRPr sz="1300" b="1">
                <a:solidFill>
                  <a:schemeClr val="lt2"/>
                </a:solidFill>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1225520052"/>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matchingName="5 – Split">
  <p:cSld name="5 – Split">
    <p:spTree>
      <p:nvGrpSpPr>
        <p:cNvPr id="1" name="Shape 447"/>
        <p:cNvGrpSpPr/>
        <p:nvPr/>
      </p:nvGrpSpPr>
      <p:grpSpPr>
        <a:xfrm>
          <a:off x="0" y="0"/>
          <a:ext cx="0" cy="0"/>
          <a:chOff x="0" y="0"/>
          <a:chExt cx="0" cy="0"/>
        </a:xfrm>
      </p:grpSpPr>
      <p:cxnSp>
        <p:nvCxnSpPr>
          <p:cNvPr id="448" name="Google Shape;448;p46"/>
          <p:cNvCxnSpPr/>
          <p:nvPr/>
        </p:nvCxnSpPr>
        <p:spPr>
          <a:xfrm>
            <a:off x="4572000" y="-214525"/>
            <a:ext cx="0" cy="119700"/>
          </a:xfrm>
          <a:prstGeom prst="straightConnector1">
            <a:avLst/>
          </a:prstGeom>
          <a:noFill/>
          <a:ln w="9525" cap="flat" cmpd="sng">
            <a:solidFill>
              <a:srgbClr val="FFFFFF"/>
            </a:solidFill>
            <a:prstDash val="solid"/>
            <a:round/>
            <a:headEnd type="none" w="med" len="med"/>
            <a:tailEnd type="none" w="med" len="med"/>
          </a:ln>
        </p:spPr>
      </p:cxnSp>
      <p:grpSp>
        <p:nvGrpSpPr>
          <p:cNvPr id="449" name="Google Shape;449;p46"/>
          <p:cNvGrpSpPr/>
          <p:nvPr/>
        </p:nvGrpSpPr>
        <p:grpSpPr>
          <a:xfrm>
            <a:off x="287525" y="4854556"/>
            <a:ext cx="634914" cy="148716"/>
            <a:chOff x="1841475" y="2392725"/>
            <a:chExt cx="3928925" cy="920275"/>
          </a:xfrm>
        </p:grpSpPr>
        <p:sp>
          <p:nvSpPr>
            <p:cNvPr id="450" name="Google Shape;450;p46"/>
            <p:cNvSpPr/>
            <p:nvPr/>
          </p:nvSpPr>
          <p:spPr>
            <a:xfrm>
              <a:off x="2574175" y="2392725"/>
              <a:ext cx="139950" cy="905175"/>
            </a:xfrm>
            <a:custGeom>
              <a:avLst/>
              <a:gdLst/>
              <a:ahLst/>
              <a:cxnLst/>
              <a:rect l="0" t="0" r="0" b="0"/>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51" name="Google Shape;451;p46"/>
            <p:cNvSpPr/>
            <p:nvPr/>
          </p:nvSpPr>
          <p:spPr>
            <a:xfrm>
              <a:off x="2816875" y="2626700"/>
              <a:ext cx="703700" cy="686300"/>
            </a:xfrm>
            <a:custGeom>
              <a:avLst/>
              <a:gdLst/>
              <a:ahLst/>
              <a:cxnLst/>
              <a:rect l="0" t="0" r="0" b="0"/>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52" name="Google Shape;452;p46"/>
            <p:cNvSpPr/>
            <p:nvPr/>
          </p:nvSpPr>
          <p:spPr>
            <a:xfrm>
              <a:off x="3557125" y="2626700"/>
              <a:ext cx="614900" cy="685700"/>
            </a:xfrm>
            <a:custGeom>
              <a:avLst/>
              <a:gdLst/>
              <a:ahLst/>
              <a:cxnLst/>
              <a:rect l="0" t="0" r="0" b="0"/>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53" name="Google Shape;453;p46"/>
            <p:cNvSpPr/>
            <p:nvPr/>
          </p:nvSpPr>
          <p:spPr>
            <a:xfrm>
              <a:off x="4732275" y="2617400"/>
              <a:ext cx="582350" cy="679925"/>
            </a:xfrm>
            <a:custGeom>
              <a:avLst/>
              <a:gdLst/>
              <a:ahLst/>
              <a:cxnLst/>
              <a:rect l="0" t="0" r="0" b="0"/>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54" name="Google Shape;454;p46"/>
            <p:cNvSpPr/>
            <p:nvPr/>
          </p:nvSpPr>
          <p:spPr>
            <a:xfrm>
              <a:off x="5448725" y="2392725"/>
              <a:ext cx="139950" cy="905175"/>
            </a:xfrm>
            <a:custGeom>
              <a:avLst/>
              <a:gdLst/>
              <a:ahLst/>
              <a:cxnLst/>
              <a:rect l="0" t="0" r="0" b="0"/>
              <a:pathLst>
                <a:path w="5598" h="36207" extrusionOk="0">
                  <a:moveTo>
                    <a:pt x="1" y="0"/>
                  </a:moveTo>
                  <a:lnTo>
                    <a:pt x="1" y="36206"/>
                  </a:lnTo>
                  <a:lnTo>
                    <a:pt x="5598" y="36206"/>
                  </a:lnTo>
                  <a:lnTo>
                    <a:pt x="5598" y="0"/>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55" name="Google Shape;455;p46"/>
            <p:cNvSpPr/>
            <p:nvPr/>
          </p:nvSpPr>
          <p:spPr>
            <a:xfrm>
              <a:off x="1841475" y="2392725"/>
              <a:ext cx="617775" cy="904600"/>
            </a:xfrm>
            <a:custGeom>
              <a:avLst/>
              <a:gdLst/>
              <a:ahLst/>
              <a:cxnLst/>
              <a:rect l="0" t="0" r="0" b="0"/>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56" name="Google Shape;456;p46"/>
            <p:cNvSpPr/>
            <p:nvPr/>
          </p:nvSpPr>
          <p:spPr>
            <a:xfrm>
              <a:off x="4278825" y="2482125"/>
              <a:ext cx="369275" cy="814025"/>
            </a:xfrm>
            <a:custGeom>
              <a:avLst/>
              <a:gdLst/>
              <a:ahLst/>
              <a:cxnLst/>
              <a:rect l="0" t="0" r="0" b="0"/>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57" name="Google Shape;457;p46"/>
            <p:cNvSpPr/>
            <p:nvPr/>
          </p:nvSpPr>
          <p:spPr>
            <a:xfrm>
              <a:off x="5652525" y="3180600"/>
              <a:ext cx="117875" cy="117300"/>
            </a:xfrm>
            <a:custGeom>
              <a:avLst/>
              <a:gdLst/>
              <a:ahLst/>
              <a:cxnLst/>
              <a:rect l="0" t="0" r="0" b="0"/>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458" name="Google Shape;458;p46"/>
          <p:cNvSpPr txBox="1">
            <a:spLocks noGrp="1"/>
          </p:cNvSpPr>
          <p:nvPr>
            <p:ph type="title"/>
          </p:nvPr>
        </p:nvSpPr>
        <p:spPr>
          <a:xfrm>
            <a:off x="192475" y="151275"/>
            <a:ext cx="8663100" cy="3939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2500" b="1">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59" name="Google Shape;459;p46"/>
          <p:cNvCxnSpPr/>
          <p:nvPr/>
        </p:nvCxnSpPr>
        <p:spPr>
          <a:xfrm rot="10800000">
            <a:off x="4572000" y="905700"/>
            <a:ext cx="0" cy="3764400"/>
          </a:xfrm>
          <a:prstGeom prst="straightConnector1">
            <a:avLst/>
          </a:prstGeom>
          <a:noFill/>
          <a:ln w="19050" cap="flat" cmpd="sng">
            <a:solidFill>
              <a:srgbClr val="D9D9D9"/>
            </a:solidFill>
            <a:prstDash val="solid"/>
            <a:round/>
            <a:headEnd type="none" w="sm" len="sm"/>
            <a:tailEnd type="none" w="sm" len="sm"/>
          </a:ln>
        </p:spPr>
      </p:cxnSp>
      <p:sp>
        <p:nvSpPr>
          <p:cNvPr id="460" name="Google Shape;460;p46"/>
          <p:cNvSpPr txBox="1">
            <a:spLocks noGrp="1"/>
          </p:cNvSpPr>
          <p:nvPr>
            <p:ph type="body" idx="1"/>
          </p:nvPr>
        </p:nvSpPr>
        <p:spPr>
          <a:xfrm>
            <a:off x="192475" y="900400"/>
            <a:ext cx="4112100" cy="3769500"/>
          </a:xfrm>
          <a:prstGeom prst="rect">
            <a:avLst/>
          </a:prstGeom>
          <a:noFill/>
          <a:ln>
            <a:noFill/>
          </a:ln>
        </p:spPr>
        <p:txBody>
          <a:bodyPr spcFirstLastPara="1" wrap="square" lIns="91425" tIns="91425" rIns="91425" bIns="91425" anchor="t" anchorCtr="0"/>
          <a:lstStyle>
            <a:lvl1pPr marL="457200" lvl="0" indent="-311150" rtl="0">
              <a:lnSpc>
                <a:spcPct val="110000"/>
              </a:lnSpc>
              <a:spcBef>
                <a:spcPts val="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1pPr>
            <a:lvl2pPr marL="914400" lvl="1"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2pPr>
            <a:lvl3pPr marL="1371600" lvl="2"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3pPr>
            <a:lvl4pPr marL="1828800" lvl="3"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4pPr>
            <a:lvl5pPr marL="2286000" lvl="4"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5pPr>
            <a:lvl6pPr marL="2743200" lvl="5"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6pPr>
            <a:lvl7pPr marL="3200400" lvl="6"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7pPr>
            <a:lvl8pPr marL="3657600" lvl="7"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8pPr>
            <a:lvl9pPr marL="4114800" lvl="8" indent="-311150" rtl="0">
              <a:lnSpc>
                <a:spcPct val="110000"/>
              </a:lnSpc>
              <a:spcBef>
                <a:spcPts val="1000"/>
              </a:spcBef>
              <a:spcAft>
                <a:spcPts val="1000"/>
              </a:spcAft>
              <a:buClr>
                <a:schemeClr val="dk1"/>
              </a:buClr>
              <a:buSzPts val="1300"/>
              <a:buFont typeface="Proxima Nova"/>
              <a:buChar char="■"/>
              <a:defRPr sz="1300">
                <a:solidFill>
                  <a:schemeClr val="dk1"/>
                </a:solidFill>
                <a:latin typeface="Proxima Nova"/>
                <a:ea typeface="Proxima Nova"/>
                <a:cs typeface="Proxima Nova"/>
                <a:sym typeface="Proxima Nova"/>
              </a:defRPr>
            </a:lvl9pPr>
          </a:lstStyle>
          <a:p>
            <a:endParaRPr/>
          </a:p>
        </p:txBody>
      </p:sp>
      <p:sp>
        <p:nvSpPr>
          <p:cNvPr id="461" name="Google Shape;461;p46"/>
          <p:cNvSpPr txBox="1">
            <a:spLocks noGrp="1"/>
          </p:cNvSpPr>
          <p:nvPr>
            <p:ph type="body" idx="2"/>
          </p:nvPr>
        </p:nvSpPr>
        <p:spPr>
          <a:xfrm>
            <a:off x="4750000" y="900400"/>
            <a:ext cx="4112100" cy="3769500"/>
          </a:xfrm>
          <a:prstGeom prst="rect">
            <a:avLst/>
          </a:prstGeom>
          <a:noFill/>
          <a:ln>
            <a:noFill/>
          </a:ln>
        </p:spPr>
        <p:txBody>
          <a:bodyPr spcFirstLastPara="1" wrap="square" lIns="91425" tIns="91425" rIns="91425" bIns="91425" anchor="t" anchorCtr="0"/>
          <a:lstStyle>
            <a:lvl1pPr marL="457200" lvl="0" indent="-311150" rtl="0">
              <a:lnSpc>
                <a:spcPct val="110000"/>
              </a:lnSpc>
              <a:spcBef>
                <a:spcPts val="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1pPr>
            <a:lvl2pPr marL="914400" lvl="1"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2pPr>
            <a:lvl3pPr marL="1371600" lvl="2"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3pPr>
            <a:lvl4pPr marL="1828800" lvl="3"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4pPr>
            <a:lvl5pPr marL="2286000" lvl="4"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5pPr>
            <a:lvl6pPr marL="2743200" lvl="5"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6pPr>
            <a:lvl7pPr marL="3200400" lvl="6"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7pPr>
            <a:lvl8pPr marL="3657600" lvl="7"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8pPr>
            <a:lvl9pPr marL="4114800" lvl="8" indent="-311150" rtl="0">
              <a:lnSpc>
                <a:spcPct val="110000"/>
              </a:lnSpc>
              <a:spcBef>
                <a:spcPts val="1000"/>
              </a:spcBef>
              <a:spcAft>
                <a:spcPts val="1000"/>
              </a:spcAft>
              <a:buClr>
                <a:schemeClr val="dk1"/>
              </a:buClr>
              <a:buSzPts val="1300"/>
              <a:buFont typeface="Proxima Nova"/>
              <a:buChar char="■"/>
              <a:defRPr sz="1300">
                <a:solidFill>
                  <a:schemeClr val="dk1"/>
                </a:solidFill>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3576509837"/>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matchingName="5 – Split w/ Image">
  <p:cSld name="5 – Split w/ Image">
    <p:spTree>
      <p:nvGrpSpPr>
        <p:cNvPr id="1" name="Shape 462"/>
        <p:cNvGrpSpPr/>
        <p:nvPr/>
      </p:nvGrpSpPr>
      <p:grpSpPr>
        <a:xfrm>
          <a:off x="0" y="0"/>
          <a:ext cx="0" cy="0"/>
          <a:chOff x="0" y="0"/>
          <a:chExt cx="0" cy="0"/>
        </a:xfrm>
      </p:grpSpPr>
      <p:sp>
        <p:nvSpPr>
          <p:cNvPr id="463" name="Google Shape;463;p47"/>
          <p:cNvSpPr/>
          <p:nvPr/>
        </p:nvSpPr>
        <p:spPr>
          <a:xfrm>
            <a:off x="4572000" y="0"/>
            <a:ext cx="4572000" cy="5143500"/>
          </a:xfrm>
          <a:prstGeom prst="rect">
            <a:avLst/>
          </a:prstGeom>
          <a:solidFill>
            <a:srgbClr val="EFEFE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Proxima Nova"/>
                <a:ea typeface="Proxima Nova"/>
                <a:cs typeface="Proxima Nova"/>
                <a:sym typeface="Proxima Nova"/>
              </a:rPr>
              <a:t>Cover w/ Image</a:t>
            </a:r>
            <a:endParaRPr sz="1000">
              <a:solidFill>
                <a:schemeClr val="dk1"/>
              </a:solidFill>
              <a:latin typeface="Proxima Nova"/>
              <a:ea typeface="Proxima Nova"/>
              <a:cs typeface="Proxima Nova"/>
              <a:sym typeface="Proxima Nova"/>
            </a:endParaRPr>
          </a:p>
        </p:txBody>
      </p:sp>
      <p:cxnSp>
        <p:nvCxnSpPr>
          <p:cNvPr id="464" name="Google Shape;464;p47"/>
          <p:cNvCxnSpPr/>
          <p:nvPr/>
        </p:nvCxnSpPr>
        <p:spPr>
          <a:xfrm>
            <a:off x="4572000" y="-214525"/>
            <a:ext cx="0" cy="119700"/>
          </a:xfrm>
          <a:prstGeom prst="straightConnector1">
            <a:avLst/>
          </a:prstGeom>
          <a:noFill/>
          <a:ln w="9525" cap="flat" cmpd="sng">
            <a:solidFill>
              <a:srgbClr val="D9D9D9"/>
            </a:solidFill>
            <a:prstDash val="solid"/>
            <a:round/>
            <a:headEnd type="none" w="med" len="med"/>
            <a:tailEnd type="none" w="med" len="med"/>
          </a:ln>
        </p:spPr>
      </p:cxnSp>
      <p:grpSp>
        <p:nvGrpSpPr>
          <p:cNvPr id="465" name="Google Shape;465;p47"/>
          <p:cNvGrpSpPr/>
          <p:nvPr/>
        </p:nvGrpSpPr>
        <p:grpSpPr>
          <a:xfrm>
            <a:off x="287525" y="4854556"/>
            <a:ext cx="634914" cy="148716"/>
            <a:chOff x="1841475" y="2392725"/>
            <a:chExt cx="3928925" cy="920275"/>
          </a:xfrm>
        </p:grpSpPr>
        <p:sp>
          <p:nvSpPr>
            <p:cNvPr id="466" name="Google Shape;466;p47"/>
            <p:cNvSpPr/>
            <p:nvPr/>
          </p:nvSpPr>
          <p:spPr>
            <a:xfrm>
              <a:off x="2574175" y="2392725"/>
              <a:ext cx="139950" cy="905175"/>
            </a:xfrm>
            <a:custGeom>
              <a:avLst/>
              <a:gdLst/>
              <a:ahLst/>
              <a:cxnLst/>
              <a:rect l="0" t="0" r="0" b="0"/>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67" name="Google Shape;467;p47"/>
            <p:cNvSpPr/>
            <p:nvPr/>
          </p:nvSpPr>
          <p:spPr>
            <a:xfrm>
              <a:off x="2816875" y="2626700"/>
              <a:ext cx="703700" cy="686300"/>
            </a:xfrm>
            <a:custGeom>
              <a:avLst/>
              <a:gdLst/>
              <a:ahLst/>
              <a:cxnLst/>
              <a:rect l="0" t="0" r="0" b="0"/>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68" name="Google Shape;468;p47"/>
            <p:cNvSpPr/>
            <p:nvPr/>
          </p:nvSpPr>
          <p:spPr>
            <a:xfrm>
              <a:off x="3557125" y="2626700"/>
              <a:ext cx="614900" cy="685700"/>
            </a:xfrm>
            <a:custGeom>
              <a:avLst/>
              <a:gdLst/>
              <a:ahLst/>
              <a:cxnLst/>
              <a:rect l="0" t="0" r="0" b="0"/>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69" name="Google Shape;469;p47"/>
            <p:cNvSpPr/>
            <p:nvPr/>
          </p:nvSpPr>
          <p:spPr>
            <a:xfrm>
              <a:off x="4732275" y="2617400"/>
              <a:ext cx="582350" cy="679925"/>
            </a:xfrm>
            <a:custGeom>
              <a:avLst/>
              <a:gdLst/>
              <a:ahLst/>
              <a:cxnLst/>
              <a:rect l="0" t="0" r="0" b="0"/>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70" name="Google Shape;470;p47"/>
            <p:cNvSpPr/>
            <p:nvPr/>
          </p:nvSpPr>
          <p:spPr>
            <a:xfrm>
              <a:off x="5448725" y="2392725"/>
              <a:ext cx="139950" cy="905175"/>
            </a:xfrm>
            <a:custGeom>
              <a:avLst/>
              <a:gdLst/>
              <a:ahLst/>
              <a:cxnLst/>
              <a:rect l="0" t="0" r="0" b="0"/>
              <a:pathLst>
                <a:path w="5598" h="36207" extrusionOk="0">
                  <a:moveTo>
                    <a:pt x="1" y="0"/>
                  </a:moveTo>
                  <a:lnTo>
                    <a:pt x="1" y="36206"/>
                  </a:lnTo>
                  <a:lnTo>
                    <a:pt x="5598" y="36206"/>
                  </a:lnTo>
                  <a:lnTo>
                    <a:pt x="5598" y="0"/>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71" name="Google Shape;471;p47"/>
            <p:cNvSpPr/>
            <p:nvPr/>
          </p:nvSpPr>
          <p:spPr>
            <a:xfrm>
              <a:off x="1841475" y="2392725"/>
              <a:ext cx="617775" cy="904600"/>
            </a:xfrm>
            <a:custGeom>
              <a:avLst/>
              <a:gdLst/>
              <a:ahLst/>
              <a:cxnLst/>
              <a:rect l="0" t="0" r="0" b="0"/>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72" name="Google Shape;472;p47"/>
            <p:cNvSpPr/>
            <p:nvPr/>
          </p:nvSpPr>
          <p:spPr>
            <a:xfrm>
              <a:off x="4278825" y="2482125"/>
              <a:ext cx="369275" cy="814025"/>
            </a:xfrm>
            <a:custGeom>
              <a:avLst/>
              <a:gdLst/>
              <a:ahLst/>
              <a:cxnLst/>
              <a:rect l="0" t="0" r="0" b="0"/>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73" name="Google Shape;473;p47"/>
            <p:cNvSpPr/>
            <p:nvPr/>
          </p:nvSpPr>
          <p:spPr>
            <a:xfrm>
              <a:off x="5652525" y="3180600"/>
              <a:ext cx="117875" cy="117300"/>
            </a:xfrm>
            <a:custGeom>
              <a:avLst/>
              <a:gdLst/>
              <a:ahLst/>
              <a:cxnLst/>
              <a:rect l="0" t="0" r="0" b="0"/>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474" name="Google Shape;474;p47"/>
          <p:cNvSpPr txBox="1">
            <a:spLocks noGrp="1"/>
          </p:cNvSpPr>
          <p:nvPr>
            <p:ph type="title"/>
          </p:nvPr>
        </p:nvSpPr>
        <p:spPr>
          <a:xfrm>
            <a:off x="192475" y="151275"/>
            <a:ext cx="4281300" cy="3939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2500" b="1">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75" name="Google Shape;475;p47"/>
          <p:cNvSpPr txBox="1">
            <a:spLocks noGrp="1"/>
          </p:cNvSpPr>
          <p:nvPr>
            <p:ph type="body" idx="1"/>
          </p:nvPr>
        </p:nvSpPr>
        <p:spPr>
          <a:xfrm>
            <a:off x="192475" y="900400"/>
            <a:ext cx="4254600" cy="3769500"/>
          </a:xfrm>
          <a:prstGeom prst="rect">
            <a:avLst/>
          </a:prstGeom>
          <a:noFill/>
          <a:ln>
            <a:noFill/>
          </a:ln>
        </p:spPr>
        <p:txBody>
          <a:bodyPr spcFirstLastPara="1" wrap="square" lIns="91425" tIns="91425" rIns="91425" bIns="91425" anchor="t" anchorCtr="0"/>
          <a:lstStyle>
            <a:lvl1pPr marL="457200" lvl="0" indent="-330200" rtl="0">
              <a:lnSpc>
                <a:spcPct val="110000"/>
              </a:lnSpc>
              <a:spcBef>
                <a:spcPts val="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1pPr>
            <a:lvl2pPr marL="914400" lvl="1" indent="-330200" rtl="0">
              <a:lnSpc>
                <a:spcPct val="110000"/>
              </a:lnSpc>
              <a:spcBef>
                <a:spcPts val="1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2pPr>
            <a:lvl3pPr marL="1371600" lvl="2" indent="-330200" rtl="0">
              <a:lnSpc>
                <a:spcPct val="110000"/>
              </a:lnSpc>
              <a:spcBef>
                <a:spcPts val="1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3pPr>
            <a:lvl4pPr marL="1828800" lvl="3" indent="-330200" rtl="0">
              <a:lnSpc>
                <a:spcPct val="110000"/>
              </a:lnSpc>
              <a:spcBef>
                <a:spcPts val="1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4pPr>
            <a:lvl5pPr marL="2286000" lvl="4" indent="-330200" rtl="0">
              <a:lnSpc>
                <a:spcPct val="110000"/>
              </a:lnSpc>
              <a:spcBef>
                <a:spcPts val="1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5pPr>
            <a:lvl6pPr marL="2743200" lvl="5" indent="-330200" rtl="0">
              <a:lnSpc>
                <a:spcPct val="110000"/>
              </a:lnSpc>
              <a:spcBef>
                <a:spcPts val="1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6pPr>
            <a:lvl7pPr marL="3200400" lvl="6" indent="-330200" rtl="0">
              <a:lnSpc>
                <a:spcPct val="110000"/>
              </a:lnSpc>
              <a:spcBef>
                <a:spcPts val="1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7pPr>
            <a:lvl8pPr marL="3657600" lvl="7" indent="-330200" rtl="0">
              <a:lnSpc>
                <a:spcPct val="110000"/>
              </a:lnSpc>
              <a:spcBef>
                <a:spcPts val="1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8pPr>
            <a:lvl9pPr marL="4114800" lvl="8" indent="-330200" rtl="0">
              <a:lnSpc>
                <a:spcPct val="110000"/>
              </a:lnSpc>
              <a:spcBef>
                <a:spcPts val="1000"/>
              </a:spcBef>
              <a:spcAft>
                <a:spcPts val="1000"/>
              </a:spcAft>
              <a:buClr>
                <a:schemeClr val="dk1"/>
              </a:buClr>
              <a:buSzPts val="1600"/>
              <a:buFont typeface="Proxima Nova"/>
              <a:buChar char="■"/>
              <a:defRPr sz="1600">
                <a:solidFill>
                  <a:schemeClr val="dk1"/>
                </a:solidFill>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3810704715"/>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matchingName="6 – Columns">
  <p:cSld name="6 – Columns">
    <p:spTree>
      <p:nvGrpSpPr>
        <p:cNvPr id="1" name="Shape 476"/>
        <p:cNvGrpSpPr/>
        <p:nvPr/>
      </p:nvGrpSpPr>
      <p:grpSpPr>
        <a:xfrm>
          <a:off x="0" y="0"/>
          <a:ext cx="0" cy="0"/>
          <a:chOff x="0" y="0"/>
          <a:chExt cx="0" cy="0"/>
        </a:xfrm>
      </p:grpSpPr>
      <p:grpSp>
        <p:nvGrpSpPr>
          <p:cNvPr id="477" name="Google Shape;477;p48"/>
          <p:cNvGrpSpPr/>
          <p:nvPr/>
        </p:nvGrpSpPr>
        <p:grpSpPr>
          <a:xfrm>
            <a:off x="287525" y="4854556"/>
            <a:ext cx="634914" cy="148716"/>
            <a:chOff x="1841475" y="2392725"/>
            <a:chExt cx="3928925" cy="920275"/>
          </a:xfrm>
        </p:grpSpPr>
        <p:sp>
          <p:nvSpPr>
            <p:cNvPr id="478" name="Google Shape;478;p48"/>
            <p:cNvSpPr/>
            <p:nvPr/>
          </p:nvSpPr>
          <p:spPr>
            <a:xfrm>
              <a:off x="2574175" y="2392725"/>
              <a:ext cx="139950" cy="905175"/>
            </a:xfrm>
            <a:custGeom>
              <a:avLst/>
              <a:gdLst/>
              <a:ahLst/>
              <a:cxnLst/>
              <a:rect l="0" t="0" r="0" b="0"/>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79" name="Google Shape;479;p48"/>
            <p:cNvSpPr/>
            <p:nvPr/>
          </p:nvSpPr>
          <p:spPr>
            <a:xfrm>
              <a:off x="2816875" y="2626700"/>
              <a:ext cx="703700" cy="686300"/>
            </a:xfrm>
            <a:custGeom>
              <a:avLst/>
              <a:gdLst/>
              <a:ahLst/>
              <a:cxnLst/>
              <a:rect l="0" t="0" r="0" b="0"/>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80" name="Google Shape;480;p48"/>
            <p:cNvSpPr/>
            <p:nvPr/>
          </p:nvSpPr>
          <p:spPr>
            <a:xfrm>
              <a:off x="3557125" y="2626700"/>
              <a:ext cx="614900" cy="685700"/>
            </a:xfrm>
            <a:custGeom>
              <a:avLst/>
              <a:gdLst/>
              <a:ahLst/>
              <a:cxnLst/>
              <a:rect l="0" t="0" r="0" b="0"/>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81" name="Google Shape;481;p48"/>
            <p:cNvSpPr/>
            <p:nvPr/>
          </p:nvSpPr>
          <p:spPr>
            <a:xfrm>
              <a:off x="4732275" y="2617400"/>
              <a:ext cx="582350" cy="679925"/>
            </a:xfrm>
            <a:custGeom>
              <a:avLst/>
              <a:gdLst/>
              <a:ahLst/>
              <a:cxnLst/>
              <a:rect l="0" t="0" r="0" b="0"/>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82" name="Google Shape;482;p48"/>
            <p:cNvSpPr/>
            <p:nvPr/>
          </p:nvSpPr>
          <p:spPr>
            <a:xfrm>
              <a:off x="5448725" y="2392725"/>
              <a:ext cx="139950" cy="905175"/>
            </a:xfrm>
            <a:custGeom>
              <a:avLst/>
              <a:gdLst/>
              <a:ahLst/>
              <a:cxnLst/>
              <a:rect l="0" t="0" r="0" b="0"/>
              <a:pathLst>
                <a:path w="5598" h="36207" extrusionOk="0">
                  <a:moveTo>
                    <a:pt x="1" y="0"/>
                  </a:moveTo>
                  <a:lnTo>
                    <a:pt x="1" y="36206"/>
                  </a:lnTo>
                  <a:lnTo>
                    <a:pt x="5598" y="36206"/>
                  </a:lnTo>
                  <a:lnTo>
                    <a:pt x="5598" y="0"/>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83" name="Google Shape;483;p48"/>
            <p:cNvSpPr/>
            <p:nvPr/>
          </p:nvSpPr>
          <p:spPr>
            <a:xfrm>
              <a:off x="1841475" y="2392725"/>
              <a:ext cx="617775" cy="904600"/>
            </a:xfrm>
            <a:custGeom>
              <a:avLst/>
              <a:gdLst/>
              <a:ahLst/>
              <a:cxnLst/>
              <a:rect l="0" t="0" r="0" b="0"/>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84" name="Google Shape;484;p48"/>
            <p:cNvSpPr/>
            <p:nvPr/>
          </p:nvSpPr>
          <p:spPr>
            <a:xfrm>
              <a:off x="4278825" y="2482125"/>
              <a:ext cx="369275" cy="814025"/>
            </a:xfrm>
            <a:custGeom>
              <a:avLst/>
              <a:gdLst/>
              <a:ahLst/>
              <a:cxnLst/>
              <a:rect l="0" t="0" r="0" b="0"/>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85" name="Google Shape;485;p48"/>
            <p:cNvSpPr/>
            <p:nvPr/>
          </p:nvSpPr>
          <p:spPr>
            <a:xfrm>
              <a:off x="5652525" y="3180600"/>
              <a:ext cx="117875" cy="117300"/>
            </a:xfrm>
            <a:custGeom>
              <a:avLst/>
              <a:gdLst/>
              <a:ahLst/>
              <a:cxnLst/>
              <a:rect l="0" t="0" r="0" b="0"/>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486" name="Google Shape;486;p48"/>
          <p:cNvSpPr txBox="1">
            <a:spLocks noGrp="1"/>
          </p:cNvSpPr>
          <p:nvPr>
            <p:ph type="title"/>
          </p:nvPr>
        </p:nvSpPr>
        <p:spPr>
          <a:xfrm>
            <a:off x="192475" y="151275"/>
            <a:ext cx="8663100" cy="3939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2500" b="1">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87" name="Google Shape;487;p48"/>
          <p:cNvCxnSpPr/>
          <p:nvPr/>
        </p:nvCxnSpPr>
        <p:spPr>
          <a:xfrm rot="10800000">
            <a:off x="6081375" y="905700"/>
            <a:ext cx="0" cy="3764400"/>
          </a:xfrm>
          <a:prstGeom prst="straightConnector1">
            <a:avLst/>
          </a:prstGeom>
          <a:noFill/>
          <a:ln w="19050" cap="flat" cmpd="sng">
            <a:solidFill>
              <a:srgbClr val="D9D9D9"/>
            </a:solidFill>
            <a:prstDash val="solid"/>
            <a:round/>
            <a:headEnd type="none" w="sm" len="sm"/>
            <a:tailEnd type="none" w="sm" len="sm"/>
          </a:ln>
        </p:spPr>
      </p:cxnSp>
      <p:cxnSp>
        <p:nvCxnSpPr>
          <p:cNvPr id="488" name="Google Shape;488;p48"/>
          <p:cNvCxnSpPr/>
          <p:nvPr/>
        </p:nvCxnSpPr>
        <p:spPr>
          <a:xfrm>
            <a:off x="6078286" y="-214525"/>
            <a:ext cx="0" cy="119700"/>
          </a:xfrm>
          <a:prstGeom prst="straightConnector1">
            <a:avLst/>
          </a:prstGeom>
          <a:noFill/>
          <a:ln w="9525" cap="flat" cmpd="sng">
            <a:solidFill>
              <a:srgbClr val="D9D9D9"/>
            </a:solidFill>
            <a:prstDash val="solid"/>
            <a:round/>
            <a:headEnd type="none" w="med" len="med"/>
            <a:tailEnd type="none" w="med" len="med"/>
          </a:ln>
        </p:spPr>
      </p:cxnSp>
      <p:cxnSp>
        <p:nvCxnSpPr>
          <p:cNvPr id="489" name="Google Shape;489;p48"/>
          <p:cNvCxnSpPr/>
          <p:nvPr/>
        </p:nvCxnSpPr>
        <p:spPr>
          <a:xfrm rot="10800000">
            <a:off x="3067875" y="905700"/>
            <a:ext cx="0" cy="3764400"/>
          </a:xfrm>
          <a:prstGeom prst="straightConnector1">
            <a:avLst/>
          </a:prstGeom>
          <a:noFill/>
          <a:ln w="19050" cap="flat" cmpd="sng">
            <a:solidFill>
              <a:srgbClr val="D9D9D9"/>
            </a:solidFill>
            <a:prstDash val="solid"/>
            <a:round/>
            <a:headEnd type="none" w="sm" len="sm"/>
            <a:tailEnd type="none" w="sm" len="sm"/>
          </a:ln>
        </p:spPr>
      </p:cxnSp>
      <p:cxnSp>
        <p:nvCxnSpPr>
          <p:cNvPr id="490" name="Google Shape;490;p48"/>
          <p:cNvCxnSpPr/>
          <p:nvPr/>
        </p:nvCxnSpPr>
        <p:spPr>
          <a:xfrm>
            <a:off x="3067886" y="-214525"/>
            <a:ext cx="0" cy="119700"/>
          </a:xfrm>
          <a:prstGeom prst="straightConnector1">
            <a:avLst/>
          </a:prstGeom>
          <a:noFill/>
          <a:ln w="9525" cap="flat" cmpd="sng">
            <a:solidFill>
              <a:srgbClr val="D9D9D9"/>
            </a:solidFill>
            <a:prstDash val="solid"/>
            <a:round/>
            <a:headEnd type="none" w="med" len="med"/>
            <a:tailEnd type="none" w="med" len="med"/>
          </a:ln>
        </p:spPr>
      </p:cxnSp>
      <p:sp>
        <p:nvSpPr>
          <p:cNvPr id="491" name="Google Shape;491;p48"/>
          <p:cNvSpPr txBox="1"/>
          <p:nvPr/>
        </p:nvSpPr>
        <p:spPr>
          <a:xfrm>
            <a:off x="192475" y="900400"/>
            <a:ext cx="2729400" cy="3769500"/>
          </a:xfrm>
          <a:prstGeom prst="rect">
            <a:avLst/>
          </a:prstGeom>
          <a:noFill/>
          <a:ln>
            <a:noFill/>
          </a:ln>
        </p:spPr>
        <p:txBody>
          <a:bodyPr spcFirstLastPara="1" wrap="square" lIns="91425" tIns="45700" rIns="91425" bIns="45700" anchor="t" anchorCtr="0">
            <a:noAutofit/>
          </a:bodyPr>
          <a:lstStyle/>
          <a:p>
            <a:pPr marL="0" lvl="0" indent="0" rtl="0">
              <a:lnSpc>
                <a:spcPct val="110000"/>
              </a:lnSpc>
              <a:spcBef>
                <a:spcPts val="0"/>
              </a:spcBef>
              <a:spcAft>
                <a:spcPts val="1000"/>
              </a:spcAft>
              <a:buNone/>
            </a:pPr>
            <a:endParaRPr sz="1100">
              <a:solidFill>
                <a:schemeClr val="dk1"/>
              </a:solidFill>
              <a:latin typeface="Proxima Nova"/>
              <a:ea typeface="Proxima Nova"/>
              <a:cs typeface="Proxima Nova"/>
              <a:sym typeface="Proxima Nova"/>
            </a:endParaRPr>
          </a:p>
        </p:txBody>
      </p:sp>
      <p:sp>
        <p:nvSpPr>
          <p:cNvPr id="492" name="Google Shape;492;p48"/>
          <p:cNvSpPr txBox="1">
            <a:spLocks noGrp="1"/>
          </p:cNvSpPr>
          <p:nvPr>
            <p:ph type="body" idx="1"/>
          </p:nvPr>
        </p:nvSpPr>
        <p:spPr>
          <a:xfrm>
            <a:off x="192475" y="900400"/>
            <a:ext cx="2729400" cy="3769500"/>
          </a:xfrm>
          <a:prstGeom prst="rect">
            <a:avLst/>
          </a:prstGeom>
          <a:noFill/>
          <a:ln>
            <a:noFill/>
          </a:ln>
        </p:spPr>
        <p:txBody>
          <a:bodyPr spcFirstLastPara="1" wrap="square" lIns="91425" tIns="91425" rIns="91425" bIns="91425" anchor="t" anchorCtr="0"/>
          <a:lstStyle>
            <a:lvl1pPr marL="457200" lvl="0" indent="-298450" rtl="0">
              <a:lnSpc>
                <a:spcPct val="110000"/>
              </a:lnSpc>
              <a:spcBef>
                <a:spcPts val="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1pPr>
            <a:lvl2pPr marL="914400" lvl="1"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2pPr>
            <a:lvl3pPr marL="1371600" lvl="2"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3pPr>
            <a:lvl4pPr marL="1828800" lvl="3"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4pPr>
            <a:lvl5pPr marL="2286000" lvl="4"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5pPr>
            <a:lvl6pPr marL="2743200" lvl="5"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6pPr>
            <a:lvl7pPr marL="3200400" lvl="6"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7pPr>
            <a:lvl8pPr marL="3657600" lvl="7"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8pPr>
            <a:lvl9pPr marL="4114800" lvl="8" indent="-298450" rtl="0">
              <a:lnSpc>
                <a:spcPct val="110000"/>
              </a:lnSpc>
              <a:spcBef>
                <a:spcPts val="1000"/>
              </a:spcBef>
              <a:spcAft>
                <a:spcPts val="1000"/>
              </a:spcAft>
              <a:buClr>
                <a:schemeClr val="dk1"/>
              </a:buClr>
              <a:buSzPts val="1100"/>
              <a:buFont typeface="Proxima Nova"/>
              <a:buChar char="■"/>
              <a:defRPr sz="1100">
                <a:solidFill>
                  <a:schemeClr val="dk1"/>
                </a:solidFill>
                <a:latin typeface="Proxima Nova"/>
                <a:ea typeface="Proxima Nova"/>
                <a:cs typeface="Proxima Nova"/>
                <a:sym typeface="Proxima Nova"/>
              </a:defRPr>
            </a:lvl9pPr>
          </a:lstStyle>
          <a:p>
            <a:endParaRPr/>
          </a:p>
        </p:txBody>
      </p:sp>
      <p:sp>
        <p:nvSpPr>
          <p:cNvPr id="493" name="Google Shape;493;p48"/>
          <p:cNvSpPr txBox="1">
            <a:spLocks noGrp="1"/>
          </p:cNvSpPr>
          <p:nvPr>
            <p:ph type="body" idx="2"/>
          </p:nvPr>
        </p:nvSpPr>
        <p:spPr>
          <a:xfrm>
            <a:off x="3207300" y="900400"/>
            <a:ext cx="2729400" cy="3769500"/>
          </a:xfrm>
          <a:prstGeom prst="rect">
            <a:avLst/>
          </a:prstGeom>
          <a:noFill/>
          <a:ln>
            <a:noFill/>
          </a:ln>
        </p:spPr>
        <p:txBody>
          <a:bodyPr spcFirstLastPara="1" wrap="square" lIns="91425" tIns="91425" rIns="91425" bIns="91425" anchor="t" anchorCtr="0"/>
          <a:lstStyle>
            <a:lvl1pPr marL="457200" lvl="0" indent="-298450" rtl="0">
              <a:lnSpc>
                <a:spcPct val="110000"/>
              </a:lnSpc>
              <a:spcBef>
                <a:spcPts val="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1pPr>
            <a:lvl2pPr marL="914400" lvl="1"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2pPr>
            <a:lvl3pPr marL="1371600" lvl="2"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3pPr>
            <a:lvl4pPr marL="1828800" lvl="3"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4pPr>
            <a:lvl5pPr marL="2286000" lvl="4"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5pPr>
            <a:lvl6pPr marL="2743200" lvl="5"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6pPr>
            <a:lvl7pPr marL="3200400" lvl="6"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7pPr>
            <a:lvl8pPr marL="3657600" lvl="7"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8pPr>
            <a:lvl9pPr marL="4114800" lvl="8" indent="-298450" rtl="0">
              <a:lnSpc>
                <a:spcPct val="110000"/>
              </a:lnSpc>
              <a:spcBef>
                <a:spcPts val="1000"/>
              </a:spcBef>
              <a:spcAft>
                <a:spcPts val="1000"/>
              </a:spcAft>
              <a:buClr>
                <a:schemeClr val="dk1"/>
              </a:buClr>
              <a:buSzPts val="1100"/>
              <a:buFont typeface="Proxima Nova"/>
              <a:buChar char="■"/>
              <a:defRPr sz="1100">
                <a:solidFill>
                  <a:schemeClr val="dk1"/>
                </a:solidFill>
                <a:latin typeface="Proxima Nova"/>
                <a:ea typeface="Proxima Nova"/>
                <a:cs typeface="Proxima Nova"/>
                <a:sym typeface="Proxima Nova"/>
              </a:defRPr>
            </a:lvl9pPr>
          </a:lstStyle>
          <a:p>
            <a:endParaRPr/>
          </a:p>
        </p:txBody>
      </p:sp>
      <p:sp>
        <p:nvSpPr>
          <p:cNvPr id="494" name="Google Shape;494;p48"/>
          <p:cNvSpPr txBox="1">
            <a:spLocks noGrp="1"/>
          </p:cNvSpPr>
          <p:nvPr>
            <p:ph type="body" idx="3"/>
          </p:nvPr>
        </p:nvSpPr>
        <p:spPr>
          <a:xfrm>
            <a:off x="6222125" y="900400"/>
            <a:ext cx="2729400" cy="3769500"/>
          </a:xfrm>
          <a:prstGeom prst="rect">
            <a:avLst/>
          </a:prstGeom>
          <a:noFill/>
          <a:ln>
            <a:noFill/>
          </a:ln>
        </p:spPr>
        <p:txBody>
          <a:bodyPr spcFirstLastPara="1" wrap="square" lIns="91425" tIns="91425" rIns="91425" bIns="91425" anchor="t" anchorCtr="0"/>
          <a:lstStyle>
            <a:lvl1pPr marL="457200" lvl="0" indent="-298450" rtl="0">
              <a:lnSpc>
                <a:spcPct val="110000"/>
              </a:lnSpc>
              <a:spcBef>
                <a:spcPts val="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1pPr>
            <a:lvl2pPr marL="914400" lvl="1"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2pPr>
            <a:lvl3pPr marL="1371600" lvl="2"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3pPr>
            <a:lvl4pPr marL="1828800" lvl="3"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4pPr>
            <a:lvl5pPr marL="2286000" lvl="4"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5pPr>
            <a:lvl6pPr marL="2743200" lvl="5"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6pPr>
            <a:lvl7pPr marL="3200400" lvl="6"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7pPr>
            <a:lvl8pPr marL="3657600" lvl="7"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8pPr>
            <a:lvl9pPr marL="4114800" lvl="8" indent="-298450" rtl="0">
              <a:lnSpc>
                <a:spcPct val="110000"/>
              </a:lnSpc>
              <a:spcBef>
                <a:spcPts val="1000"/>
              </a:spcBef>
              <a:spcAft>
                <a:spcPts val="1000"/>
              </a:spcAft>
              <a:buClr>
                <a:schemeClr val="dk1"/>
              </a:buClr>
              <a:buSzPts val="1100"/>
              <a:buFont typeface="Proxima Nova"/>
              <a:buChar char="■"/>
              <a:defRPr sz="1100">
                <a:solidFill>
                  <a:schemeClr val="dk1"/>
                </a:solidFill>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363977373"/>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matchingName="0 – Title 1">
  <p:cSld name="0 – Title 1">
    <p:bg>
      <p:bgPr>
        <a:solidFill>
          <a:schemeClr val="lt2"/>
        </a:solidFill>
        <a:effectLst/>
      </p:bgPr>
    </p:bg>
    <p:spTree>
      <p:nvGrpSpPr>
        <p:cNvPr id="1" name="Shape 495"/>
        <p:cNvGrpSpPr/>
        <p:nvPr/>
      </p:nvGrpSpPr>
      <p:grpSpPr>
        <a:xfrm>
          <a:off x="0" y="0"/>
          <a:ext cx="0" cy="0"/>
          <a:chOff x="0" y="0"/>
          <a:chExt cx="0" cy="0"/>
        </a:xfrm>
      </p:grpSpPr>
      <p:pic>
        <p:nvPicPr>
          <p:cNvPr id="496" name="Google Shape;496;p49" descr="IMG_0276.jpg"/>
          <p:cNvPicPr preferRelativeResize="0"/>
          <p:nvPr/>
        </p:nvPicPr>
        <p:blipFill rotWithShape="1">
          <a:blip r:embed="rId2">
            <a:alphaModFix/>
          </a:blip>
          <a:srcRect l="-2072"/>
          <a:stretch/>
        </p:blipFill>
        <p:spPr>
          <a:xfrm>
            <a:off x="614426" y="0"/>
            <a:ext cx="8529601" cy="5143500"/>
          </a:xfrm>
          <a:prstGeom prst="rect">
            <a:avLst/>
          </a:prstGeom>
          <a:noFill/>
          <a:ln>
            <a:noFill/>
          </a:ln>
        </p:spPr>
      </p:pic>
      <p:sp>
        <p:nvSpPr>
          <p:cNvPr id="497" name="Google Shape;497;p49"/>
          <p:cNvSpPr/>
          <p:nvPr/>
        </p:nvSpPr>
        <p:spPr>
          <a:xfrm>
            <a:off x="0" y="-25"/>
            <a:ext cx="9144000" cy="5143500"/>
          </a:xfrm>
          <a:prstGeom prst="rect">
            <a:avLst/>
          </a:prstGeom>
          <a:gradFill>
            <a:gsLst>
              <a:gs pos="0">
                <a:srgbClr val="1AB9A5"/>
              </a:gs>
              <a:gs pos="10000">
                <a:srgbClr val="1AB9A5"/>
              </a:gs>
              <a:gs pos="100000">
                <a:srgbClr val="1AB9A5">
                  <a:alpha val="74117"/>
                </a:srgbClr>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A9DBD6"/>
              </a:solidFill>
              <a:latin typeface="Arial"/>
              <a:ea typeface="Arial"/>
              <a:cs typeface="Arial"/>
              <a:sym typeface="Arial"/>
            </a:endParaRPr>
          </a:p>
        </p:txBody>
      </p:sp>
      <p:cxnSp>
        <p:nvCxnSpPr>
          <p:cNvPr id="498" name="Google Shape;498;p49"/>
          <p:cNvCxnSpPr/>
          <p:nvPr/>
        </p:nvCxnSpPr>
        <p:spPr>
          <a:xfrm>
            <a:off x="633275" y="3110100"/>
            <a:ext cx="738900" cy="0"/>
          </a:xfrm>
          <a:prstGeom prst="straightConnector1">
            <a:avLst/>
          </a:prstGeom>
          <a:noFill/>
          <a:ln w="38100" cap="flat" cmpd="sng">
            <a:solidFill>
              <a:schemeClr val="accent6"/>
            </a:solidFill>
            <a:prstDash val="solid"/>
            <a:round/>
            <a:headEnd type="none" w="sm" len="sm"/>
            <a:tailEnd type="none" w="sm" len="sm"/>
          </a:ln>
        </p:spPr>
      </p:cxnSp>
      <p:sp>
        <p:nvSpPr>
          <p:cNvPr id="499" name="Google Shape;499;p49"/>
          <p:cNvSpPr txBox="1">
            <a:spLocks noGrp="1"/>
          </p:cNvSpPr>
          <p:nvPr>
            <p:ph type="title"/>
          </p:nvPr>
        </p:nvSpPr>
        <p:spPr>
          <a:xfrm>
            <a:off x="523203" y="1737025"/>
            <a:ext cx="6158400" cy="1191600"/>
          </a:xfrm>
          <a:prstGeom prst="rect">
            <a:avLst/>
          </a:prstGeom>
          <a:noFill/>
          <a:ln>
            <a:noFill/>
          </a:ln>
        </p:spPr>
        <p:txBody>
          <a:bodyPr spcFirstLastPara="1" wrap="square" lIns="68575" tIns="68575" rIns="68575" bIns="68575" anchor="b" anchorCtr="0"/>
          <a:lstStyle>
            <a:lvl1pPr marR="0" lvl="0" algn="l" rtl="0">
              <a:lnSpc>
                <a:spcPct val="100000"/>
              </a:lnSpc>
              <a:spcBef>
                <a:spcPts val="0"/>
              </a:spcBef>
              <a:spcAft>
                <a:spcPts val="0"/>
              </a:spcAft>
              <a:buClr>
                <a:srgbClr val="000000"/>
              </a:buClr>
              <a:buSzPts val="4000"/>
              <a:buFont typeface="Arial"/>
              <a:buNone/>
              <a:defRPr sz="4000" b="1"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00" name="Google Shape;500;p49"/>
          <p:cNvSpPr txBox="1"/>
          <p:nvPr/>
        </p:nvSpPr>
        <p:spPr>
          <a:xfrm>
            <a:off x="5133546" y="4782050"/>
            <a:ext cx="3926100" cy="195600"/>
          </a:xfrm>
          <a:prstGeom prst="rect">
            <a:avLst/>
          </a:prstGeom>
          <a:noFill/>
          <a:ln>
            <a:noFill/>
          </a:ln>
        </p:spPr>
        <p:txBody>
          <a:bodyPr spcFirstLastPara="1" wrap="square" lIns="91425" tIns="91425" rIns="91425" bIns="91425" anchor="t" anchorCtr="0">
            <a:noAutofit/>
          </a:bodyPr>
          <a:lstStyle/>
          <a:p>
            <a:pPr marL="0" marR="0" lvl="0" indent="0" algn="r" rtl="0">
              <a:spcBef>
                <a:spcPts val="0"/>
              </a:spcBef>
              <a:spcAft>
                <a:spcPts val="0"/>
              </a:spcAft>
              <a:buClr>
                <a:schemeClr val="dk1"/>
              </a:buClr>
              <a:buSzPts val="600"/>
              <a:buFont typeface="Proxima Nova"/>
              <a:buNone/>
            </a:pPr>
            <a:r>
              <a:rPr lang="en" sz="600" b="0" i="0" u="none" strike="noStrike" cap="none">
                <a:solidFill>
                  <a:schemeClr val="dk1"/>
                </a:solidFill>
                <a:latin typeface="Proxima Nova"/>
                <a:ea typeface="Proxima Nova"/>
                <a:cs typeface="Proxima Nova"/>
                <a:sym typeface="Proxima Nova"/>
              </a:rPr>
              <a:t>© Copyright 2017 Pivotal Software, Inc. All rights Reserved. Version 1.0</a:t>
            </a:r>
            <a:endParaRPr sz="600" b="0" i="0" u="none" strike="noStrike" cap="none">
              <a:solidFill>
                <a:schemeClr val="dk1"/>
              </a:solidFill>
              <a:latin typeface="Proxima Nova"/>
              <a:ea typeface="Proxima Nova"/>
              <a:cs typeface="Proxima Nova"/>
              <a:sym typeface="Proxima Nova"/>
            </a:endParaRPr>
          </a:p>
          <a:p>
            <a:pPr marL="0" marR="0" lvl="0" indent="0" algn="l" rtl="0">
              <a:spcBef>
                <a:spcPts val="0"/>
              </a:spcBef>
              <a:spcAft>
                <a:spcPts val="0"/>
              </a:spcAft>
              <a:buClr>
                <a:schemeClr val="dk1"/>
              </a:buClr>
              <a:buSzPts val="600"/>
              <a:buFont typeface="Arial"/>
              <a:buNone/>
            </a:pPr>
            <a:endParaRPr sz="600" b="0" i="0" u="none" strike="noStrike" cap="none">
              <a:solidFill>
                <a:schemeClr val="dk1"/>
              </a:solidFill>
              <a:latin typeface="Proxima Nova"/>
              <a:ea typeface="Proxima Nova"/>
              <a:cs typeface="Proxima Nova"/>
              <a:sym typeface="Proxima Nova"/>
            </a:endParaRPr>
          </a:p>
        </p:txBody>
      </p:sp>
      <p:grpSp>
        <p:nvGrpSpPr>
          <p:cNvPr id="501" name="Google Shape;501;p49"/>
          <p:cNvGrpSpPr/>
          <p:nvPr/>
        </p:nvGrpSpPr>
        <p:grpSpPr>
          <a:xfrm>
            <a:off x="634508" y="819387"/>
            <a:ext cx="1337013" cy="313170"/>
            <a:chOff x="1841475" y="2392725"/>
            <a:chExt cx="3928925" cy="920275"/>
          </a:xfrm>
        </p:grpSpPr>
        <p:sp>
          <p:nvSpPr>
            <p:cNvPr id="502" name="Google Shape;502;p49"/>
            <p:cNvSpPr/>
            <p:nvPr/>
          </p:nvSpPr>
          <p:spPr>
            <a:xfrm>
              <a:off x="2574175" y="2392725"/>
              <a:ext cx="139950" cy="905175"/>
            </a:xfrm>
            <a:custGeom>
              <a:avLst/>
              <a:gdLst/>
              <a:ahLst/>
              <a:cxnLst/>
              <a:rect l="0" t="0" r="0" b="0"/>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
          <p:nvSpPr>
            <p:cNvPr id="503" name="Google Shape;503;p49"/>
            <p:cNvSpPr/>
            <p:nvPr/>
          </p:nvSpPr>
          <p:spPr>
            <a:xfrm>
              <a:off x="2816875" y="2626700"/>
              <a:ext cx="703700" cy="686300"/>
            </a:xfrm>
            <a:custGeom>
              <a:avLst/>
              <a:gdLst/>
              <a:ahLst/>
              <a:cxnLst/>
              <a:rect l="0" t="0" r="0" b="0"/>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
          <p:nvSpPr>
            <p:cNvPr id="504" name="Google Shape;504;p49"/>
            <p:cNvSpPr/>
            <p:nvPr/>
          </p:nvSpPr>
          <p:spPr>
            <a:xfrm>
              <a:off x="3557125" y="2626700"/>
              <a:ext cx="614900" cy="685700"/>
            </a:xfrm>
            <a:custGeom>
              <a:avLst/>
              <a:gdLst/>
              <a:ahLst/>
              <a:cxnLst/>
              <a:rect l="0" t="0" r="0" b="0"/>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
          <p:nvSpPr>
            <p:cNvPr id="505" name="Google Shape;505;p49"/>
            <p:cNvSpPr/>
            <p:nvPr/>
          </p:nvSpPr>
          <p:spPr>
            <a:xfrm>
              <a:off x="4732275" y="2617400"/>
              <a:ext cx="582350" cy="679925"/>
            </a:xfrm>
            <a:custGeom>
              <a:avLst/>
              <a:gdLst/>
              <a:ahLst/>
              <a:cxnLst/>
              <a:rect l="0" t="0" r="0" b="0"/>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
          <p:nvSpPr>
            <p:cNvPr id="506" name="Google Shape;506;p49"/>
            <p:cNvSpPr/>
            <p:nvPr/>
          </p:nvSpPr>
          <p:spPr>
            <a:xfrm>
              <a:off x="5448725" y="2392725"/>
              <a:ext cx="139950" cy="905175"/>
            </a:xfrm>
            <a:custGeom>
              <a:avLst/>
              <a:gdLst/>
              <a:ahLst/>
              <a:cxnLst/>
              <a:rect l="0" t="0" r="0" b="0"/>
              <a:pathLst>
                <a:path w="5598" h="36207" extrusionOk="0">
                  <a:moveTo>
                    <a:pt x="1" y="0"/>
                  </a:moveTo>
                  <a:lnTo>
                    <a:pt x="1" y="36206"/>
                  </a:lnTo>
                  <a:lnTo>
                    <a:pt x="5598" y="36206"/>
                  </a:lnTo>
                  <a:lnTo>
                    <a:pt x="5598" y="0"/>
                  </a:lnTo>
                  <a:close/>
                </a:path>
              </a:pathLst>
            </a:custGeom>
            <a:solidFill>
              <a:srgbClr val="FFFFFF"/>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
          <p:nvSpPr>
            <p:cNvPr id="507" name="Google Shape;507;p49"/>
            <p:cNvSpPr/>
            <p:nvPr/>
          </p:nvSpPr>
          <p:spPr>
            <a:xfrm>
              <a:off x="1841475" y="2392725"/>
              <a:ext cx="617775" cy="904600"/>
            </a:xfrm>
            <a:custGeom>
              <a:avLst/>
              <a:gdLst/>
              <a:ahLst/>
              <a:cxnLst/>
              <a:rect l="0" t="0" r="0" b="0"/>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
          <p:nvSpPr>
            <p:cNvPr id="508" name="Google Shape;508;p49"/>
            <p:cNvSpPr/>
            <p:nvPr/>
          </p:nvSpPr>
          <p:spPr>
            <a:xfrm>
              <a:off x="4278825" y="2482125"/>
              <a:ext cx="369275" cy="814025"/>
            </a:xfrm>
            <a:custGeom>
              <a:avLst/>
              <a:gdLst/>
              <a:ahLst/>
              <a:cxnLst/>
              <a:rect l="0" t="0" r="0" b="0"/>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
          <p:nvSpPr>
            <p:cNvPr id="509" name="Google Shape;509;p49"/>
            <p:cNvSpPr/>
            <p:nvPr/>
          </p:nvSpPr>
          <p:spPr>
            <a:xfrm>
              <a:off x="5652525" y="3180600"/>
              <a:ext cx="117875" cy="117300"/>
            </a:xfrm>
            <a:custGeom>
              <a:avLst/>
              <a:gdLst/>
              <a:ahLst/>
              <a:cxnLst/>
              <a:rect l="0" t="0" r="0" b="0"/>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grpSp>
      <p:sp>
        <p:nvSpPr>
          <p:cNvPr id="510" name="Google Shape;510;p49"/>
          <p:cNvSpPr txBox="1">
            <a:spLocks noGrp="1"/>
          </p:cNvSpPr>
          <p:nvPr>
            <p:ph type="subTitle" idx="1"/>
          </p:nvPr>
        </p:nvSpPr>
        <p:spPr>
          <a:xfrm>
            <a:off x="523200" y="3306700"/>
            <a:ext cx="4173600" cy="1409700"/>
          </a:xfrm>
          <a:prstGeom prst="rect">
            <a:avLst/>
          </a:prstGeom>
          <a:noFill/>
          <a:ln>
            <a:noFill/>
          </a:ln>
        </p:spPr>
        <p:txBody>
          <a:bodyPr spcFirstLastPara="1" wrap="square" lIns="68575" tIns="68575" rIns="68575" bIns="68575" anchor="t" anchorCtr="0"/>
          <a:lstStyle>
            <a:lvl1pPr marR="0" lvl="0" algn="l" rtl="0">
              <a:lnSpc>
                <a:spcPct val="110000"/>
              </a:lnSpc>
              <a:spcBef>
                <a:spcPts val="0"/>
              </a:spcBef>
              <a:spcAft>
                <a:spcPts val="0"/>
              </a:spcAft>
              <a:buClr>
                <a:srgbClr val="000000"/>
              </a:buClr>
              <a:buSzPts val="1500"/>
              <a:buFont typeface="Arial"/>
              <a:buNone/>
              <a:defRPr sz="1500" b="0" i="0" u="none" strike="noStrike" cap="none">
                <a:solidFill>
                  <a:srgbClr val="FFFFFF"/>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4149792676"/>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matchingName="3 – Standard 1">
  <p:cSld name="3 – Standard 1">
    <p:spTree>
      <p:nvGrpSpPr>
        <p:cNvPr id="1" name="Shape 511"/>
        <p:cNvGrpSpPr/>
        <p:nvPr/>
      </p:nvGrpSpPr>
      <p:grpSpPr>
        <a:xfrm>
          <a:off x="0" y="0"/>
          <a:ext cx="0" cy="0"/>
          <a:chOff x="0" y="0"/>
          <a:chExt cx="0" cy="0"/>
        </a:xfrm>
      </p:grpSpPr>
      <p:sp>
        <p:nvSpPr>
          <p:cNvPr id="512" name="Google Shape;512;p50"/>
          <p:cNvSpPr txBox="1">
            <a:spLocks noGrp="1"/>
          </p:cNvSpPr>
          <p:nvPr>
            <p:ph type="title"/>
          </p:nvPr>
        </p:nvSpPr>
        <p:spPr>
          <a:xfrm>
            <a:off x="192475" y="151275"/>
            <a:ext cx="8663100" cy="393900"/>
          </a:xfrm>
          <a:prstGeom prst="rect">
            <a:avLst/>
          </a:prstGeom>
          <a:noFill/>
          <a:ln>
            <a:noFill/>
          </a:ln>
        </p:spPr>
        <p:txBody>
          <a:bodyPr spcFirstLastPara="1" wrap="square" lIns="68575" tIns="68575" rIns="68575" bIns="68575" anchor="t" anchorCtr="0"/>
          <a:lstStyle>
            <a:lvl1pPr marR="0" lvl="0" algn="l" rtl="0">
              <a:lnSpc>
                <a:spcPct val="100000"/>
              </a:lnSpc>
              <a:spcBef>
                <a:spcPts val="0"/>
              </a:spcBef>
              <a:spcAft>
                <a:spcPts val="0"/>
              </a:spcAft>
              <a:buClr>
                <a:srgbClr val="000000"/>
              </a:buClr>
              <a:buSzPts val="2500"/>
              <a:buFont typeface="Arial"/>
              <a:buNone/>
              <a:defRPr sz="2500" b="1"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513" name="Google Shape;513;p50"/>
          <p:cNvGrpSpPr/>
          <p:nvPr/>
        </p:nvGrpSpPr>
        <p:grpSpPr>
          <a:xfrm>
            <a:off x="287525" y="4854557"/>
            <a:ext cx="634914" cy="148716"/>
            <a:chOff x="1841475" y="2392725"/>
            <a:chExt cx="3928925" cy="920275"/>
          </a:xfrm>
        </p:grpSpPr>
        <p:sp>
          <p:nvSpPr>
            <p:cNvPr id="514" name="Google Shape;514;p50"/>
            <p:cNvSpPr/>
            <p:nvPr/>
          </p:nvSpPr>
          <p:spPr>
            <a:xfrm>
              <a:off x="2574175" y="2392725"/>
              <a:ext cx="139950" cy="905175"/>
            </a:xfrm>
            <a:custGeom>
              <a:avLst/>
              <a:gdLst/>
              <a:ahLst/>
              <a:cxnLst/>
              <a:rect l="0" t="0" r="0" b="0"/>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5" name="Google Shape;515;p50"/>
            <p:cNvSpPr/>
            <p:nvPr/>
          </p:nvSpPr>
          <p:spPr>
            <a:xfrm>
              <a:off x="2816875" y="2626700"/>
              <a:ext cx="703700" cy="686300"/>
            </a:xfrm>
            <a:custGeom>
              <a:avLst/>
              <a:gdLst/>
              <a:ahLst/>
              <a:cxnLst/>
              <a:rect l="0" t="0" r="0" b="0"/>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6" name="Google Shape;516;p50"/>
            <p:cNvSpPr/>
            <p:nvPr/>
          </p:nvSpPr>
          <p:spPr>
            <a:xfrm>
              <a:off x="3557125" y="2626700"/>
              <a:ext cx="614900" cy="685700"/>
            </a:xfrm>
            <a:custGeom>
              <a:avLst/>
              <a:gdLst/>
              <a:ahLst/>
              <a:cxnLst/>
              <a:rect l="0" t="0" r="0" b="0"/>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7" name="Google Shape;517;p50"/>
            <p:cNvSpPr/>
            <p:nvPr/>
          </p:nvSpPr>
          <p:spPr>
            <a:xfrm>
              <a:off x="4732275" y="2617400"/>
              <a:ext cx="582350" cy="679925"/>
            </a:xfrm>
            <a:custGeom>
              <a:avLst/>
              <a:gdLst/>
              <a:ahLst/>
              <a:cxnLst/>
              <a:rect l="0" t="0" r="0" b="0"/>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8" name="Google Shape;518;p50"/>
            <p:cNvSpPr/>
            <p:nvPr/>
          </p:nvSpPr>
          <p:spPr>
            <a:xfrm>
              <a:off x="5448725" y="2392725"/>
              <a:ext cx="139950" cy="905175"/>
            </a:xfrm>
            <a:custGeom>
              <a:avLst/>
              <a:gdLst/>
              <a:ahLst/>
              <a:cxnLst/>
              <a:rect l="0" t="0" r="0" b="0"/>
              <a:pathLst>
                <a:path w="5598" h="36207" extrusionOk="0">
                  <a:moveTo>
                    <a:pt x="1" y="0"/>
                  </a:moveTo>
                  <a:lnTo>
                    <a:pt x="1" y="36206"/>
                  </a:lnTo>
                  <a:lnTo>
                    <a:pt x="5598" y="36206"/>
                  </a:lnTo>
                  <a:lnTo>
                    <a:pt x="5598" y="0"/>
                  </a:lnTo>
                  <a:close/>
                </a:path>
              </a:pathLst>
            </a:custGeom>
            <a:solidFill>
              <a:srgbClr val="008774"/>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9" name="Google Shape;519;p50"/>
            <p:cNvSpPr/>
            <p:nvPr/>
          </p:nvSpPr>
          <p:spPr>
            <a:xfrm>
              <a:off x="1841475" y="2392725"/>
              <a:ext cx="617775" cy="904600"/>
            </a:xfrm>
            <a:custGeom>
              <a:avLst/>
              <a:gdLst/>
              <a:ahLst/>
              <a:cxnLst/>
              <a:rect l="0" t="0" r="0" b="0"/>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0" name="Google Shape;520;p50"/>
            <p:cNvSpPr/>
            <p:nvPr/>
          </p:nvSpPr>
          <p:spPr>
            <a:xfrm>
              <a:off x="4278825" y="2482125"/>
              <a:ext cx="369275" cy="814025"/>
            </a:xfrm>
            <a:custGeom>
              <a:avLst/>
              <a:gdLst/>
              <a:ahLst/>
              <a:cxnLst/>
              <a:rect l="0" t="0" r="0" b="0"/>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1" name="Google Shape;521;p50"/>
            <p:cNvSpPr/>
            <p:nvPr/>
          </p:nvSpPr>
          <p:spPr>
            <a:xfrm>
              <a:off x="5652525" y="3180600"/>
              <a:ext cx="117875" cy="117300"/>
            </a:xfrm>
            <a:custGeom>
              <a:avLst/>
              <a:gdLst/>
              <a:ahLst/>
              <a:cxnLst/>
              <a:rect l="0" t="0" r="0" b="0"/>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522" name="Google Shape;522;p50"/>
          <p:cNvSpPr txBox="1">
            <a:spLocks noGrp="1"/>
          </p:cNvSpPr>
          <p:nvPr>
            <p:ph type="body" idx="1"/>
          </p:nvPr>
        </p:nvSpPr>
        <p:spPr>
          <a:xfrm>
            <a:off x="915400" y="900400"/>
            <a:ext cx="7333200" cy="3769500"/>
          </a:xfrm>
          <a:prstGeom prst="rect">
            <a:avLst/>
          </a:prstGeom>
          <a:noFill/>
          <a:ln>
            <a:noFill/>
          </a:ln>
        </p:spPr>
        <p:txBody>
          <a:bodyPr spcFirstLastPara="1" wrap="square" lIns="68575" tIns="68575" rIns="68575" bIns="68575" anchor="t" anchorCtr="0"/>
          <a:lstStyle>
            <a:lvl1pPr marL="457200" marR="0" lvl="0" indent="-298450" algn="l" rtl="0">
              <a:lnSpc>
                <a:spcPct val="110000"/>
              </a:lnSpc>
              <a:spcBef>
                <a:spcPts val="0"/>
              </a:spcBef>
              <a:spcAft>
                <a:spcPts val="0"/>
              </a:spcAft>
              <a:buClr>
                <a:schemeClr val="dk1"/>
              </a:buClr>
              <a:buSzPts val="1100"/>
              <a:buFont typeface="Proxima Nova"/>
              <a:buChar char="●"/>
              <a:defRPr sz="1400" b="0" i="0" u="none" strike="noStrike" cap="none">
                <a:solidFill>
                  <a:schemeClr val="dk1"/>
                </a:solidFill>
                <a:latin typeface="Proxima Nova"/>
                <a:ea typeface="Proxima Nova"/>
                <a:cs typeface="Proxima Nova"/>
                <a:sym typeface="Proxima Nova"/>
              </a:defRPr>
            </a:lvl1pPr>
            <a:lvl2pPr marL="914400" marR="0" lvl="1" indent="-298450" algn="l" rtl="0">
              <a:lnSpc>
                <a:spcPct val="110000"/>
              </a:lnSpc>
              <a:spcBef>
                <a:spcPts val="1000"/>
              </a:spcBef>
              <a:spcAft>
                <a:spcPts val="0"/>
              </a:spcAft>
              <a:buClr>
                <a:schemeClr val="dk1"/>
              </a:buClr>
              <a:buSzPts val="1100"/>
              <a:buFont typeface="Proxima Nova"/>
              <a:buChar char="○"/>
              <a:defRPr sz="1400" b="0" i="0" u="none" strike="noStrike" cap="none">
                <a:solidFill>
                  <a:schemeClr val="dk1"/>
                </a:solidFill>
                <a:latin typeface="Proxima Nova"/>
                <a:ea typeface="Proxima Nova"/>
                <a:cs typeface="Proxima Nova"/>
                <a:sym typeface="Proxima Nova"/>
              </a:defRPr>
            </a:lvl2pPr>
            <a:lvl3pPr marL="1371600" marR="0" lvl="2" indent="-298450" algn="l" rtl="0">
              <a:lnSpc>
                <a:spcPct val="110000"/>
              </a:lnSpc>
              <a:spcBef>
                <a:spcPts val="1000"/>
              </a:spcBef>
              <a:spcAft>
                <a:spcPts val="0"/>
              </a:spcAft>
              <a:buClr>
                <a:schemeClr val="dk1"/>
              </a:buClr>
              <a:buSzPts val="1100"/>
              <a:buFont typeface="Proxima Nova"/>
              <a:buChar char="■"/>
              <a:defRPr sz="1400" b="0" i="0" u="none" strike="noStrike" cap="none">
                <a:solidFill>
                  <a:schemeClr val="dk1"/>
                </a:solidFill>
                <a:latin typeface="Proxima Nova"/>
                <a:ea typeface="Proxima Nova"/>
                <a:cs typeface="Proxima Nova"/>
                <a:sym typeface="Proxima Nova"/>
              </a:defRPr>
            </a:lvl3pPr>
            <a:lvl4pPr marL="1828800" marR="0" lvl="3" indent="-298450" algn="l" rtl="0">
              <a:lnSpc>
                <a:spcPct val="110000"/>
              </a:lnSpc>
              <a:spcBef>
                <a:spcPts val="1000"/>
              </a:spcBef>
              <a:spcAft>
                <a:spcPts val="0"/>
              </a:spcAft>
              <a:buClr>
                <a:schemeClr val="dk1"/>
              </a:buClr>
              <a:buSzPts val="1100"/>
              <a:buFont typeface="Proxima Nova"/>
              <a:buChar char="●"/>
              <a:defRPr sz="1400" b="0" i="0" u="none" strike="noStrike" cap="none">
                <a:solidFill>
                  <a:schemeClr val="dk1"/>
                </a:solidFill>
                <a:latin typeface="Proxima Nova"/>
                <a:ea typeface="Proxima Nova"/>
                <a:cs typeface="Proxima Nova"/>
                <a:sym typeface="Proxima Nova"/>
              </a:defRPr>
            </a:lvl4pPr>
            <a:lvl5pPr marL="2286000" marR="0" lvl="4" indent="-298450" algn="l" rtl="0">
              <a:lnSpc>
                <a:spcPct val="110000"/>
              </a:lnSpc>
              <a:spcBef>
                <a:spcPts val="1000"/>
              </a:spcBef>
              <a:spcAft>
                <a:spcPts val="0"/>
              </a:spcAft>
              <a:buClr>
                <a:schemeClr val="dk1"/>
              </a:buClr>
              <a:buSzPts val="1100"/>
              <a:buFont typeface="Proxima Nova"/>
              <a:buChar char="○"/>
              <a:defRPr sz="1400" b="0" i="0" u="none" strike="noStrike" cap="none">
                <a:solidFill>
                  <a:schemeClr val="dk1"/>
                </a:solidFill>
                <a:latin typeface="Proxima Nova"/>
                <a:ea typeface="Proxima Nova"/>
                <a:cs typeface="Proxima Nova"/>
                <a:sym typeface="Proxima Nova"/>
              </a:defRPr>
            </a:lvl5pPr>
            <a:lvl6pPr marL="2743200" marR="0" lvl="5" indent="-298450" algn="l" rtl="0">
              <a:lnSpc>
                <a:spcPct val="110000"/>
              </a:lnSpc>
              <a:spcBef>
                <a:spcPts val="1000"/>
              </a:spcBef>
              <a:spcAft>
                <a:spcPts val="0"/>
              </a:spcAft>
              <a:buClr>
                <a:schemeClr val="dk1"/>
              </a:buClr>
              <a:buSzPts val="1100"/>
              <a:buFont typeface="Proxima Nova"/>
              <a:buChar char="■"/>
              <a:defRPr sz="1400" b="0" i="0" u="none" strike="noStrike" cap="none">
                <a:solidFill>
                  <a:schemeClr val="dk1"/>
                </a:solidFill>
                <a:latin typeface="Proxima Nova"/>
                <a:ea typeface="Proxima Nova"/>
                <a:cs typeface="Proxima Nova"/>
                <a:sym typeface="Proxima Nova"/>
              </a:defRPr>
            </a:lvl6pPr>
            <a:lvl7pPr marL="3200400" marR="0" lvl="6" indent="-298450" algn="l" rtl="0">
              <a:lnSpc>
                <a:spcPct val="110000"/>
              </a:lnSpc>
              <a:spcBef>
                <a:spcPts val="1000"/>
              </a:spcBef>
              <a:spcAft>
                <a:spcPts val="0"/>
              </a:spcAft>
              <a:buClr>
                <a:schemeClr val="dk1"/>
              </a:buClr>
              <a:buSzPts val="1100"/>
              <a:buFont typeface="Proxima Nova"/>
              <a:buChar char="●"/>
              <a:defRPr sz="1400" b="0" i="0" u="none" strike="noStrike" cap="none">
                <a:solidFill>
                  <a:schemeClr val="dk1"/>
                </a:solidFill>
                <a:latin typeface="Proxima Nova"/>
                <a:ea typeface="Proxima Nova"/>
                <a:cs typeface="Proxima Nova"/>
                <a:sym typeface="Proxima Nova"/>
              </a:defRPr>
            </a:lvl7pPr>
            <a:lvl8pPr marL="3657600" marR="0" lvl="7" indent="-298450" algn="l" rtl="0">
              <a:lnSpc>
                <a:spcPct val="110000"/>
              </a:lnSpc>
              <a:spcBef>
                <a:spcPts val="1000"/>
              </a:spcBef>
              <a:spcAft>
                <a:spcPts val="0"/>
              </a:spcAft>
              <a:buClr>
                <a:schemeClr val="dk1"/>
              </a:buClr>
              <a:buSzPts val="1100"/>
              <a:buFont typeface="Proxima Nova"/>
              <a:buChar char="○"/>
              <a:defRPr sz="1400" b="0" i="0" u="none" strike="noStrike" cap="none">
                <a:solidFill>
                  <a:schemeClr val="dk1"/>
                </a:solidFill>
                <a:latin typeface="Proxima Nova"/>
                <a:ea typeface="Proxima Nova"/>
                <a:cs typeface="Proxima Nova"/>
                <a:sym typeface="Proxima Nova"/>
              </a:defRPr>
            </a:lvl8pPr>
            <a:lvl9pPr marL="4114800" marR="0" lvl="8" indent="-298450" algn="l" rtl="0">
              <a:lnSpc>
                <a:spcPct val="110000"/>
              </a:lnSpc>
              <a:spcBef>
                <a:spcPts val="1000"/>
              </a:spcBef>
              <a:spcAft>
                <a:spcPts val="1000"/>
              </a:spcAft>
              <a:buClr>
                <a:schemeClr val="dk1"/>
              </a:buClr>
              <a:buSzPts val="1100"/>
              <a:buFont typeface="Proxima Nova"/>
              <a:buChar char="■"/>
              <a:defRPr sz="1400" b="0" i="0" u="none" strike="noStrike" cap="none">
                <a:solidFill>
                  <a:schemeClr val="dk1"/>
                </a:solidFill>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2434299502"/>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matchingName="5 – Split 1">
  <p:cSld name="5 – Split 1">
    <p:spTree>
      <p:nvGrpSpPr>
        <p:cNvPr id="1" name="Shape 523"/>
        <p:cNvGrpSpPr/>
        <p:nvPr/>
      </p:nvGrpSpPr>
      <p:grpSpPr>
        <a:xfrm>
          <a:off x="0" y="0"/>
          <a:ext cx="0" cy="0"/>
          <a:chOff x="0" y="0"/>
          <a:chExt cx="0" cy="0"/>
        </a:xfrm>
      </p:grpSpPr>
      <p:cxnSp>
        <p:nvCxnSpPr>
          <p:cNvPr id="524" name="Google Shape;524;p51"/>
          <p:cNvCxnSpPr/>
          <p:nvPr/>
        </p:nvCxnSpPr>
        <p:spPr>
          <a:xfrm>
            <a:off x="4572000" y="-214525"/>
            <a:ext cx="0" cy="119700"/>
          </a:xfrm>
          <a:prstGeom prst="straightConnector1">
            <a:avLst/>
          </a:prstGeom>
          <a:noFill/>
          <a:ln w="9525" cap="flat" cmpd="sng">
            <a:solidFill>
              <a:srgbClr val="FFFFFF"/>
            </a:solidFill>
            <a:prstDash val="solid"/>
            <a:round/>
            <a:headEnd type="none" w="sm" len="sm"/>
            <a:tailEnd type="none" w="sm" len="sm"/>
          </a:ln>
        </p:spPr>
      </p:cxnSp>
      <p:grpSp>
        <p:nvGrpSpPr>
          <p:cNvPr id="525" name="Google Shape;525;p51"/>
          <p:cNvGrpSpPr/>
          <p:nvPr/>
        </p:nvGrpSpPr>
        <p:grpSpPr>
          <a:xfrm>
            <a:off x="287525" y="4854557"/>
            <a:ext cx="634914" cy="148716"/>
            <a:chOff x="1841475" y="2392725"/>
            <a:chExt cx="3928925" cy="920275"/>
          </a:xfrm>
        </p:grpSpPr>
        <p:sp>
          <p:nvSpPr>
            <p:cNvPr id="526" name="Google Shape;526;p51"/>
            <p:cNvSpPr/>
            <p:nvPr/>
          </p:nvSpPr>
          <p:spPr>
            <a:xfrm>
              <a:off x="2574175" y="2392725"/>
              <a:ext cx="139950" cy="905175"/>
            </a:xfrm>
            <a:custGeom>
              <a:avLst/>
              <a:gdLst/>
              <a:ahLst/>
              <a:cxnLst/>
              <a:rect l="0" t="0" r="0" b="0"/>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7" name="Google Shape;527;p51"/>
            <p:cNvSpPr/>
            <p:nvPr/>
          </p:nvSpPr>
          <p:spPr>
            <a:xfrm>
              <a:off x="2816875" y="2626700"/>
              <a:ext cx="703700" cy="686300"/>
            </a:xfrm>
            <a:custGeom>
              <a:avLst/>
              <a:gdLst/>
              <a:ahLst/>
              <a:cxnLst/>
              <a:rect l="0" t="0" r="0" b="0"/>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8" name="Google Shape;528;p51"/>
            <p:cNvSpPr/>
            <p:nvPr/>
          </p:nvSpPr>
          <p:spPr>
            <a:xfrm>
              <a:off x="3557125" y="2626700"/>
              <a:ext cx="614900" cy="685700"/>
            </a:xfrm>
            <a:custGeom>
              <a:avLst/>
              <a:gdLst/>
              <a:ahLst/>
              <a:cxnLst/>
              <a:rect l="0" t="0" r="0" b="0"/>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9" name="Google Shape;529;p51"/>
            <p:cNvSpPr/>
            <p:nvPr/>
          </p:nvSpPr>
          <p:spPr>
            <a:xfrm>
              <a:off x="4732275" y="2617400"/>
              <a:ext cx="582350" cy="679925"/>
            </a:xfrm>
            <a:custGeom>
              <a:avLst/>
              <a:gdLst/>
              <a:ahLst/>
              <a:cxnLst/>
              <a:rect l="0" t="0" r="0" b="0"/>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0" name="Google Shape;530;p51"/>
            <p:cNvSpPr/>
            <p:nvPr/>
          </p:nvSpPr>
          <p:spPr>
            <a:xfrm>
              <a:off x="5448725" y="2392725"/>
              <a:ext cx="139950" cy="905175"/>
            </a:xfrm>
            <a:custGeom>
              <a:avLst/>
              <a:gdLst/>
              <a:ahLst/>
              <a:cxnLst/>
              <a:rect l="0" t="0" r="0" b="0"/>
              <a:pathLst>
                <a:path w="5598" h="36207" extrusionOk="0">
                  <a:moveTo>
                    <a:pt x="1" y="0"/>
                  </a:moveTo>
                  <a:lnTo>
                    <a:pt x="1" y="36206"/>
                  </a:lnTo>
                  <a:lnTo>
                    <a:pt x="5598" y="36206"/>
                  </a:lnTo>
                  <a:lnTo>
                    <a:pt x="5598" y="0"/>
                  </a:lnTo>
                  <a:close/>
                </a:path>
              </a:pathLst>
            </a:custGeom>
            <a:solidFill>
              <a:srgbClr val="008774"/>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1" name="Google Shape;531;p51"/>
            <p:cNvSpPr/>
            <p:nvPr/>
          </p:nvSpPr>
          <p:spPr>
            <a:xfrm>
              <a:off x="1841475" y="2392725"/>
              <a:ext cx="617775" cy="904600"/>
            </a:xfrm>
            <a:custGeom>
              <a:avLst/>
              <a:gdLst/>
              <a:ahLst/>
              <a:cxnLst/>
              <a:rect l="0" t="0" r="0" b="0"/>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2" name="Google Shape;532;p51"/>
            <p:cNvSpPr/>
            <p:nvPr/>
          </p:nvSpPr>
          <p:spPr>
            <a:xfrm>
              <a:off x="4278825" y="2482125"/>
              <a:ext cx="369275" cy="814025"/>
            </a:xfrm>
            <a:custGeom>
              <a:avLst/>
              <a:gdLst/>
              <a:ahLst/>
              <a:cxnLst/>
              <a:rect l="0" t="0" r="0" b="0"/>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3" name="Google Shape;533;p51"/>
            <p:cNvSpPr/>
            <p:nvPr/>
          </p:nvSpPr>
          <p:spPr>
            <a:xfrm>
              <a:off x="5652525" y="3180600"/>
              <a:ext cx="117875" cy="117300"/>
            </a:xfrm>
            <a:custGeom>
              <a:avLst/>
              <a:gdLst/>
              <a:ahLst/>
              <a:cxnLst/>
              <a:rect l="0" t="0" r="0" b="0"/>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534" name="Google Shape;534;p51"/>
          <p:cNvSpPr txBox="1">
            <a:spLocks noGrp="1"/>
          </p:cNvSpPr>
          <p:nvPr>
            <p:ph type="title"/>
          </p:nvPr>
        </p:nvSpPr>
        <p:spPr>
          <a:xfrm>
            <a:off x="192475" y="151275"/>
            <a:ext cx="8663100" cy="393900"/>
          </a:xfrm>
          <a:prstGeom prst="rect">
            <a:avLst/>
          </a:prstGeom>
          <a:noFill/>
          <a:ln>
            <a:noFill/>
          </a:ln>
        </p:spPr>
        <p:txBody>
          <a:bodyPr spcFirstLastPara="1" wrap="square" lIns="68575" tIns="68575" rIns="68575" bIns="68575" anchor="t" anchorCtr="0"/>
          <a:lstStyle>
            <a:lvl1pPr marR="0" lvl="0" algn="l" rtl="0">
              <a:lnSpc>
                <a:spcPct val="100000"/>
              </a:lnSpc>
              <a:spcBef>
                <a:spcPts val="0"/>
              </a:spcBef>
              <a:spcAft>
                <a:spcPts val="0"/>
              </a:spcAft>
              <a:buClr>
                <a:srgbClr val="000000"/>
              </a:buClr>
              <a:buSzPts val="2500"/>
              <a:buFont typeface="Arial"/>
              <a:buNone/>
              <a:defRPr sz="2500" b="1"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cxnSp>
        <p:nvCxnSpPr>
          <p:cNvPr id="535" name="Google Shape;535;p51"/>
          <p:cNvCxnSpPr/>
          <p:nvPr/>
        </p:nvCxnSpPr>
        <p:spPr>
          <a:xfrm rot="10800000">
            <a:off x="4572000" y="905700"/>
            <a:ext cx="0" cy="3764400"/>
          </a:xfrm>
          <a:prstGeom prst="straightConnector1">
            <a:avLst/>
          </a:prstGeom>
          <a:noFill/>
          <a:ln w="19050" cap="flat" cmpd="sng">
            <a:solidFill>
              <a:srgbClr val="D9D9D9"/>
            </a:solidFill>
            <a:prstDash val="solid"/>
            <a:round/>
            <a:headEnd type="none" w="sm" len="sm"/>
            <a:tailEnd type="none" w="sm" len="sm"/>
          </a:ln>
        </p:spPr>
      </p:cxnSp>
      <p:sp>
        <p:nvSpPr>
          <p:cNvPr id="536" name="Google Shape;536;p51"/>
          <p:cNvSpPr txBox="1">
            <a:spLocks noGrp="1"/>
          </p:cNvSpPr>
          <p:nvPr>
            <p:ph type="body" idx="1"/>
          </p:nvPr>
        </p:nvSpPr>
        <p:spPr>
          <a:xfrm>
            <a:off x="192475" y="900400"/>
            <a:ext cx="4112100" cy="3769500"/>
          </a:xfrm>
          <a:prstGeom prst="rect">
            <a:avLst/>
          </a:prstGeom>
          <a:noFill/>
          <a:ln>
            <a:noFill/>
          </a:ln>
        </p:spPr>
        <p:txBody>
          <a:bodyPr spcFirstLastPara="1" wrap="square" lIns="68575" tIns="68575" rIns="68575" bIns="68575" anchor="t" anchorCtr="0"/>
          <a:lstStyle>
            <a:lvl1pPr marL="457200" marR="0" lvl="0" indent="-292100" algn="l" rtl="0">
              <a:lnSpc>
                <a:spcPct val="110000"/>
              </a:lnSpc>
              <a:spcBef>
                <a:spcPts val="0"/>
              </a:spcBef>
              <a:spcAft>
                <a:spcPts val="0"/>
              </a:spcAft>
              <a:buClr>
                <a:schemeClr val="dk1"/>
              </a:buClr>
              <a:buSzPts val="1000"/>
              <a:buFont typeface="Proxima Nova"/>
              <a:buChar char="●"/>
              <a:defRPr sz="1300" b="0" i="0" u="none" strike="noStrike" cap="none">
                <a:solidFill>
                  <a:schemeClr val="dk1"/>
                </a:solidFill>
                <a:latin typeface="Proxima Nova"/>
                <a:ea typeface="Proxima Nova"/>
                <a:cs typeface="Proxima Nova"/>
                <a:sym typeface="Proxima Nova"/>
              </a:defRPr>
            </a:lvl1pPr>
            <a:lvl2pPr marL="914400" marR="0" lvl="1" indent="-292100" algn="l" rtl="0">
              <a:lnSpc>
                <a:spcPct val="110000"/>
              </a:lnSpc>
              <a:spcBef>
                <a:spcPts val="1000"/>
              </a:spcBef>
              <a:spcAft>
                <a:spcPts val="0"/>
              </a:spcAft>
              <a:buClr>
                <a:schemeClr val="dk1"/>
              </a:buClr>
              <a:buSzPts val="1000"/>
              <a:buFont typeface="Proxima Nova"/>
              <a:buChar char="○"/>
              <a:defRPr sz="1300" b="0" i="0" u="none" strike="noStrike" cap="none">
                <a:solidFill>
                  <a:schemeClr val="dk1"/>
                </a:solidFill>
                <a:latin typeface="Proxima Nova"/>
                <a:ea typeface="Proxima Nova"/>
                <a:cs typeface="Proxima Nova"/>
                <a:sym typeface="Proxima Nova"/>
              </a:defRPr>
            </a:lvl2pPr>
            <a:lvl3pPr marL="1371600" marR="0" lvl="2" indent="-292100" algn="l" rtl="0">
              <a:lnSpc>
                <a:spcPct val="110000"/>
              </a:lnSpc>
              <a:spcBef>
                <a:spcPts val="1000"/>
              </a:spcBef>
              <a:spcAft>
                <a:spcPts val="0"/>
              </a:spcAft>
              <a:buClr>
                <a:schemeClr val="dk1"/>
              </a:buClr>
              <a:buSzPts val="1000"/>
              <a:buFont typeface="Proxima Nova"/>
              <a:buChar char="■"/>
              <a:defRPr sz="1300" b="0" i="0" u="none" strike="noStrike" cap="none">
                <a:solidFill>
                  <a:schemeClr val="dk1"/>
                </a:solidFill>
                <a:latin typeface="Proxima Nova"/>
                <a:ea typeface="Proxima Nova"/>
                <a:cs typeface="Proxima Nova"/>
                <a:sym typeface="Proxima Nova"/>
              </a:defRPr>
            </a:lvl3pPr>
            <a:lvl4pPr marL="1828800" marR="0" lvl="3" indent="-292100" algn="l" rtl="0">
              <a:lnSpc>
                <a:spcPct val="110000"/>
              </a:lnSpc>
              <a:spcBef>
                <a:spcPts val="1000"/>
              </a:spcBef>
              <a:spcAft>
                <a:spcPts val="0"/>
              </a:spcAft>
              <a:buClr>
                <a:schemeClr val="dk1"/>
              </a:buClr>
              <a:buSzPts val="1000"/>
              <a:buFont typeface="Proxima Nova"/>
              <a:buChar char="●"/>
              <a:defRPr sz="1300" b="0" i="0" u="none" strike="noStrike" cap="none">
                <a:solidFill>
                  <a:schemeClr val="dk1"/>
                </a:solidFill>
                <a:latin typeface="Proxima Nova"/>
                <a:ea typeface="Proxima Nova"/>
                <a:cs typeface="Proxima Nova"/>
                <a:sym typeface="Proxima Nova"/>
              </a:defRPr>
            </a:lvl4pPr>
            <a:lvl5pPr marL="2286000" marR="0" lvl="4" indent="-292100" algn="l" rtl="0">
              <a:lnSpc>
                <a:spcPct val="110000"/>
              </a:lnSpc>
              <a:spcBef>
                <a:spcPts val="1000"/>
              </a:spcBef>
              <a:spcAft>
                <a:spcPts val="0"/>
              </a:spcAft>
              <a:buClr>
                <a:schemeClr val="dk1"/>
              </a:buClr>
              <a:buSzPts val="1000"/>
              <a:buFont typeface="Proxima Nova"/>
              <a:buChar char="○"/>
              <a:defRPr sz="1300" b="0" i="0" u="none" strike="noStrike" cap="none">
                <a:solidFill>
                  <a:schemeClr val="dk1"/>
                </a:solidFill>
                <a:latin typeface="Proxima Nova"/>
                <a:ea typeface="Proxima Nova"/>
                <a:cs typeface="Proxima Nova"/>
                <a:sym typeface="Proxima Nova"/>
              </a:defRPr>
            </a:lvl5pPr>
            <a:lvl6pPr marL="2743200" marR="0" lvl="5" indent="-292100" algn="l" rtl="0">
              <a:lnSpc>
                <a:spcPct val="110000"/>
              </a:lnSpc>
              <a:spcBef>
                <a:spcPts val="1000"/>
              </a:spcBef>
              <a:spcAft>
                <a:spcPts val="0"/>
              </a:spcAft>
              <a:buClr>
                <a:schemeClr val="dk1"/>
              </a:buClr>
              <a:buSzPts val="1000"/>
              <a:buFont typeface="Proxima Nova"/>
              <a:buChar char="■"/>
              <a:defRPr sz="1300" b="0" i="0" u="none" strike="noStrike" cap="none">
                <a:solidFill>
                  <a:schemeClr val="dk1"/>
                </a:solidFill>
                <a:latin typeface="Proxima Nova"/>
                <a:ea typeface="Proxima Nova"/>
                <a:cs typeface="Proxima Nova"/>
                <a:sym typeface="Proxima Nova"/>
              </a:defRPr>
            </a:lvl6pPr>
            <a:lvl7pPr marL="3200400" marR="0" lvl="6" indent="-292100" algn="l" rtl="0">
              <a:lnSpc>
                <a:spcPct val="110000"/>
              </a:lnSpc>
              <a:spcBef>
                <a:spcPts val="1000"/>
              </a:spcBef>
              <a:spcAft>
                <a:spcPts val="0"/>
              </a:spcAft>
              <a:buClr>
                <a:schemeClr val="dk1"/>
              </a:buClr>
              <a:buSzPts val="1000"/>
              <a:buFont typeface="Proxima Nova"/>
              <a:buChar char="●"/>
              <a:defRPr sz="1300" b="0" i="0" u="none" strike="noStrike" cap="none">
                <a:solidFill>
                  <a:schemeClr val="dk1"/>
                </a:solidFill>
                <a:latin typeface="Proxima Nova"/>
                <a:ea typeface="Proxima Nova"/>
                <a:cs typeface="Proxima Nova"/>
                <a:sym typeface="Proxima Nova"/>
              </a:defRPr>
            </a:lvl7pPr>
            <a:lvl8pPr marL="3657600" marR="0" lvl="7" indent="-292100" algn="l" rtl="0">
              <a:lnSpc>
                <a:spcPct val="110000"/>
              </a:lnSpc>
              <a:spcBef>
                <a:spcPts val="1000"/>
              </a:spcBef>
              <a:spcAft>
                <a:spcPts val="0"/>
              </a:spcAft>
              <a:buClr>
                <a:schemeClr val="dk1"/>
              </a:buClr>
              <a:buSzPts val="1000"/>
              <a:buFont typeface="Proxima Nova"/>
              <a:buChar char="○"/>
              <a:defRPr sz="1300" b="0" i="0" u="none" strike="noStrike" cap="none">
                <a:solidFill>
                  <a:schemeClr val="dk1"/>
                </a:solidFill>
                <a:latin typeface="Proxima Nova"/>
                <a:ea typeface="Proxima Nova"/>
                <a:cs typeface="Proxima Nova"/>
                <a:sym typeface="Proxima Nova"/>
              </a:defRPr>
            </a:lvl8pPr>
            <a:lvl9pPr marL="4114800" marR="0" lvl="8" indent="-292100" algn="l" rtl="0">
              <a:lnSpc>
                <a:spcPct val="110000"/>
              </a:lnSpc>
              <a:spcBef>
                <a:spcPts val="1000"/>
              </a:spcBef>
              <a:spcAft>
                <a:spcPts val="1000"/>
              </a:spcAft>
              <a:buClr>
                <a:schemeClr val="dk1"/>
              </a:buClr>
              <a:buSzPts val="1000"/>
              <a:buFont typeface="Proxima Nova"/>
              <a:buChar char="■"/>
              <a:defRPr sz="1300" b="0" i="0" u="none" strike="noStrike" cap="none">
                <a:solidFill>
                  <a:schemeClr val="dk1"/>
                </a:solidFill>
                <a:latin typeface="Proxima Nova"/>
                <a:ea typeface="Proxima Nova"/>
                <a:cs typeface="Proxima Nova"/>
                <a:sym typeface="Proxima Nova"/>
              </a:defRPr>
            </a:lvl9pPr>
          </a:lstStyle>
          <a:p>
            <a:endParaRPr/>
          </a:p>
        </p:txBody>
      </p:sp>
      <p:sp>
        <p:nvSpPr>
          <p:cNvPr id="537" name="Google Shape;537;p51"/>
          <p:cNvSpPr txBox="1">
            <a:spLocks noGrp="1"/>
          </p:cNvSpPr>
          <p:nvPr>
            <p:ph type="body" idx="2"/>
          </p:nvPr>
        </p:nvSpPr>
        <p:spPr>
          <a:xfrm>
            <a:off x="4750000" y="900400"/>
            <a:ext cx="4112100" cy="3769500"/>
          </a:xfrm>
          <a:prstGeom prst="rect">
            <a:avLst/>
          </a:prstGeom>
          <a:noFill/>
          <a:ln>
            <a:noFill/>
          </a:ln>
        </p:spPr>
        <p:txBody>
          <a:bodyPr spcFirstLastPara="1" wrap="square" lIns="68575" tIns="68575" rIns="68575" bIns="68575" anchor="t" anchorCtr="0"/>
          <a:lstStyle>
            <a:lvl1pPr marL="457200" marR="0" lvl="0" indent="-292100" algn="l" rtl="0">
              <a:lnSpc>
                <a:spcPct val="110000"/>
              </a:lnSpc>
              <a:spcBef>
                <a:spcPts val="0"/>
              </a:spcBef>
              <a:spcAft>
                <a:spcPts val="0"/>
              </a:spcAft>
              <a:buClr>
                <a:schemeClr val="dk1"/>
              </a:buClr>
              <a:buSzPts val="1000"/>
              <a:buFont typeface="Proxima Nova"/>
              <a:buChar char="●"/>
              <a:defRPr sz="1300" b="0" i="0" u="none" strike="noStrike" cap="none">
                <a:solidFill>
                  <a:schemeClr val="dk1"/>
                </a:solidFill>
                <a:latin typeface="Proxima Nova"/>
                <a:ea typeface="Proxima Nova"/>
                <a:cs typeface="Proxima Nova"/>
                <a:sym typeface="Proxima Nova"/>
              </a:defRPr>
            </a:lvl1pPr>
            <a:lvl2pPr marL="914400" marR="0" lvl="1" indent="-292100" algn="l" rtl="0">
              <a:lnSpc>
                <a:spcPct val="110000"/>
              </a:lnSpc>
              <a:spcBef>
                <a:spcPts val="1000"/>
              </a:spcBef>
              <a:spcAft>
                <a:spcPts val="0"/>
              </a:spcAft>
              <a:buClr>
                <a:schemeClr val="dk1"/>
              </a:buClr>
              <a:buSzPts val="1000"/>
              <a:buFont typeface="Proxima Nova"/>
              <a:buChar char="○"/>
              <a:defRPr sz="1300" b="0" i="0" u="none" strike="noStrike" cap="none">
                <a:solidFill>
                  <a:schemeClr val="dk1"/>
                </a:solidFill>
                <a:latin typeface="Proxima Nova"/>
                <a:ea typeface="Proxima Nova"/>
                <a:cs typeface="Proxima Nova"/>
                <a:sym typeface="Proxima Nova"/>
              </a:defRPr>
            </a:lvl2pPr>
            <a:lvl3pPr marL="1371600" marR="0" lvl="2" indent="-292100" algn="l" rtl="0">
              <a:lnSpc>
                <a:spcPct val="110000"/>
              </a:lnSpc>
              <a:spcBef>
                <a:spcPts val="1000"/>
              </a:spcBef>
              <a:spcAft>
                <a:spcPts val="0"/>
              </a:spcAft>
              <a:buClr>
                <a:schemeClr val="dk1"/>
              </a:buClr>
              <a:buSzPts val="1000"/>
              <a:buFont typeface="Proxima Nova"/>
              <a:buChar char="■"/>
              <a:defRPr sz="1300" b="0" i="0" u="none" strike="noStrike" cap="none">
                <a:solidFill>
                  <a:schemeClr val="dk1"/>
                </a:solidFill>
                <a:latin typeface="Proxima Nova"/>
                <a:ea typeface="Proxima Nova"/>
                <a:cs typeface="Proxima Nova"/>
                <a:sym typeface="Proxima Nova"/>
              </a:defRPr>
            </a:lvl3pPr>
            <a:lvl4pPr marL="1828800" marR="0" lvl="3" indent="-292100" algn="l" rtl="0">
              <a:lnSpc>
                <a:spcPct val="110000"/>
              </a:lnSpc>
              <a:spcBef>
                <a:spcPts val="1000"/>
              </a:spcBef>
              <a:spcAft>
                <a:spcPts val="0"/>
              </a:spcAft>
              <a:buClr>
                <a:schemeClr val="dk1"/>
              </a:buClr>
              <a:buSzPts val="1000"/>
              <a:buFont typeface="Proxima Nova"/>
              <a:buChar char="●"/>
              <a:defRPr sz="1300" b="0" i="0" u="none" strike="noStrike" cap="none">
                <a:solidFill>
                  <a:schemeClr val="dk1"/>
                </a:solidFill>
                <a:latin typeface="Proxima Nova"/>
                <a:ea typeface="Proxima Nova"/>
                <a:cs typeface="Proxima Nova"/>
                <a:sym typeface="Proxima Nova"/>
              </a:defRPr>
            </a:lvl4pPr>
            <a:lvl5pPr marL="2286000" marR="0" lvl="4" indent="-292100" algn="l" rtl="0">
              <a:lnSpc>
                <a:spcPct val="110000"/>
              </a:lnSpc>
              <a:spcBef>
                <a:spcPts val="1000"/>
              </a:spcBef>
              <a:spcAft>
                <a:spcPts val="0"/>
              </a:spcAft>
              <a:buClr>
                <a:schemeClr val="dk1"/>
              </a:buClr>
              <a:buSzPts val="1000"/>
              <a:buFont typeface="Proxima Nova"/>
              <a:buChar char="○"/>
              <a:defRPr sz="1300" b="0" i="0" u="none" strike="noStrike" cap="none">
                <a:solidFill>
                  <a:schemeClr val="dk1"/>
                </a:solidFill>
                <a:latin typeface="Proxima Nova"/>
                <a:ea typeface="Proxima Nova"/>
                <a:cs typeface="Proxima Nova"/>
                <a:sym typeface="Proxima Nova"/>
              </a:defRPr>
            </a:lvl5pPr>
            <a:lvl6pPr marL="2743200" marR="0" lvl="5" indent="-292100" algn="l" rtl="0">
              <a:lnSpc>
                <a:spcPct val="110000"/>
              </a:lnSpc>
              <a:spcBef>
                <a:spcPts val="1000"/>
              </a:spcBef>
              <a:spcAft>
                <a:spcPts val="0"/>
              </a:spcAft>
              <a:buClr>
                <a:schemeClr val="dk1"/>
              </a:buClr>
              <a:buSzPts val="1000"/>
              <a:buFont typeface="Proxima Nova"/>
              <a:buChar char="■"/>
              <a:defRPr sz="1300" b="0" i="0" u="none" strike="noStrike" cap="none">
                <a:solidFill>
                  <a:schemeClr val="dk1"/>
                </a:solidFill>
                <a:latin typeface="Proxima Nova"/>
                <a:ea typeface="Proxima Nova"/>
                <a:cs typeface="Proxima Nova"/>
                <a:sym typeface="Proxima Nova"/>
              </a:defRPr>
            </a:lvl6pPr>
            <a:lvl7pPr marL="3200400" marR="0" lvl="6" indent="-292100" algn="l" rtl="0">
              <a:lnSpc>
                <a:spcPct val="110000"/>
              </a:lnSpc>
              <a:spcBef>
                <a:spcPts val="1000"/>
              </a:spcBef>
              <a:spcAft>
                <a:spcPts val="0"/>
              </a:spcAft>
              <a:buClr>
                <a:schemeClr val="dk1"/>
              </a:buClr>
              <a:buSzPts val="1000"/>
              <a:buFont typeface="Proxima Nova"/>
              <a:buChar char="●"/>
              <a:defRPr sz="1300" b="0" i="0" u="none" strike="noStrike" cap="none">
                <a:solidFill>
                  <a:schemeClr val="dk1"/>
                </a:solidFill>
                <a:latin typeface="Proxima Nova"/>
                <a:ea typeface="Proxima Nova"/>
                <a:cs typeface="Proxima Nova"/>
                <a:sym typeface="Proxima Nova"/>
              </a:defRPr>
            </a:lvl7pPr>
            <a:lvl8pPr marL="3657600" marR="0" lvl="7" indent="-292100" algn="l" rtl="0">
              <a:lnSpc>
                <a:spcPct val="110000"/>
              </a:lnSpc>
              <a:spcBef>
                <a:spcPts val="1000"/>
              </a:spcBef>
              <a:spcAft>
                <a:spcPts val="0"/>
              </a:spcAft>
              <a:buClr>
                <a:schemeClr val="dk1"/>
              </a:buClr>
              <a:buSzPts val="1000"/>
              <a:buFont typeface="Proxima Nova"/>
              <a:buChar char="○"/>
              <a:defRPr sz="1300" b="0" i="0" u="none" strike="noStrike" cap="none">
                <a:solidFill>
                  <a:schemeClr val="dk1"/>
                </a:solidFill>
                <a:latin typeface="Proxima Nova"/>
                <a:ea typeface="Proxima Nova"/>
                <a:cs typeface="Proxima Nova"/>
                <a:sym typeface="Proxima Nova"/>
              </a:defRPr>
            </a:lvl8pPr>
            <a:lvl9pPr marL="4114800" marR="0" lvl="8" indent="-292100" algn="l" rtl="0">
              <a:lnSpc>
                <a:spcPct val="110000"/>
              </a:lnSpc>
              <a:spcBef>
                <a:spcPts val="1000"/>
              </a:spcBef>
              <a:spcAft>
                <a:spcPts val="1000"/>
              </a:spcAft>
              <a:buClr>
                <a:schemeClr val="dk1"/>
              </a:buClr>
              <a:buSzPts val="1000"/>
              <a:buFont typeface="Proxima Nova"/>
              <a:buChar char="■"/>
              <a:defRPr sz="1300" b="0" i="0" u="none" strike="noStrike" cap="none">
                <a:solidFill>
                  <a:schemeClr val="dk1"/>
                </a:solidFill>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1236659885"/>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matchingName="5 – Split w/ Image 1">
  <p:cSld name="5 – Split w/ Image 1">
    <p:spTree>
      <p:nvGrpSpPr>
        <p:cNvPr id="1" name="Shape 538"/>
        <p:cNvGrpSpPr/>
        <p:nvPr/>
      </p:nvGrpSpPr>
      <p:grpSpPr>
        <a:xfrm>
          <a:off x="0" y="0"/>
          <a:ext cx="0" cy="0"/>
          <a:chOff x="0" y="0"/>
          <a:chExt cx="0" cy="0"/>
        </a:xfrm>
      </p:grpSpPr>
      <p:sp>
        <p:nvSpPr>
          <p:cNvPr id="539" name="Google Shape;539;p52"/>
          <p:cNvSpPr/>
          <p:nvPr/>
        </p:nvSpPr>
        <p:spPr>
          <a:xfrm>
            <a:off x="4572000" y="0"/>
            <a:ext cx="4572000" cy="5143500"/>
          </a:xfrm>
          <a:prstGeom prst="rect">
            <a:avLst/>
          </a:prstGeom>
          <a:solidFill>
            <a:srgbClr val="EFEFEF"/>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00253E"/>
                </a:solidFill>
                <a:latin typeface="Proxima Nova"/>
                <a:ea typeface="Proxima Nova"/>
                <a:cs typeface="Proxima Nova"/>
                <a:sym typeface="Proxima Nova"/>
              </a:rPr>
              <a:t>Cover w/ Image</a:t>
            </a:r>
            <a:endParaRPr sz="1000" b="0" i="0" u="none" strike="noStrike" cap="none">
              <a:solidFill>
                <a:srgbClr val="00253E"/>
              </a:solidFill>
              <a:latin typeface="Proxima Nova"/>
              <a:ea typeface="Proxima Nova"/>
              <a:cs typeface="Proxima Nova"/>
              <a:sym typeface="Proxima Nova"/>
            </a:endParaRPr>
          </a:p>
        </p:txBody>
      </p:sp>
      <p:cxnSp>
        <p:nvCxnSpPr>
          <p:cNvPr id="540" name="Google Shape;540;p52"/>
          <p:cNvCxnSpPr/>
          <p:nvPr/>
        </p:nvCxnSpPr>
        <p:spPr>
          <a:xfrm>
            <a:off x="4572000" y="-214525"/>
            <a:ext cx="0" cy="119700"/>
          </a:xfrm>
          <a:prstGeom prst="straightConnector1">
            <a:avLst/>
          </a:prstGeom>
          <a:noFill/>
          <a:ln w="9525" cap="flat" cmpd="sng">
            <a:solidFill>
              <a:srgbClr val="D9D9D9"/>
            </a:solidFill>
            <a:prstDash val="solid"/>
            <a:round/>
            <a:headEnd type="none" w="sm" len="sm"/>
            <a:tailEnd type="none" w="sm" len="sm"/>
          </a:ln>
        </p:spPr>
      </p:cxnSp>
      <p:grpSp>
        <p:nvGrpSpPr>
          <p:cNvPr id="541" name="Google Shape;541;p52"/>
          <p:cNvGrpSpPr/>
          <p:nvPr/>
        </p:nvGrpSpPr>
        <p:grpSpPr>
          <a:xfrm>
            <a:off x="287525" y="4854557"/>
            <a:ext cx="634914" cy="148716"/>
            <a:chOff x="1841475" y="2392725"/>
            <a:chExt cx="3928925" cy="920275"/>
          </a:xfrm>
        </p:grpSpPr>
        <p:sp>
          <p:nvSpPr>
            <p:cNvPr id="542" name="Google Shape;542;p52"/>
            <p:cNvSpPr/>
            <p:nvPr/>
          </p:nvSpPr>
          <p:spPr>
            <a:xfrm>
              <a:off x="2574175" y="2392725"/>
              <a:ext cx="139950" cy="905175"/>
            </a:xfrm>
            <a:custGeom>
              <a:avLst/>
              <a:gdLst/>
              <a:ahLst/>
              <a:cxnLst/>
              <a:rect l="0" t="0" r="0" b="0"/>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3" name="Google Shape;543;p52"/>
            <p:cNvSpPr/>
            <p:nvPr/>
          </p:nvSpPr>
          <p:spPr>
            <a:xfrm>
              <a:off x="2816875" y="2626700"/>
              <a:ext cx="703700" cy="686300"/>
            </a:xfrm>
            <a:custGeom>
              <a:avLst/>
              <a:gdLst/>
              <a:ahLst/>
              <a:cxnLst/>
              <a:rect l="0" t="0" r="0" b="0"/>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4" name="Google Shape;544;p52"/>
            <p:cNvSpPr/>
            <p:nvPr/>
          </p:nvSpPr>
          <p:spPr>
            <a:xfrm>
              <a:off x="3557125" y="2626700"/>
              <a:ext cx="614900" cy="685700"/>
            </a:xfrm>
            <a:custGeom>
              <a:avLst/>
              <a:gdLst/>
              <a:ahLst/>
              <a:cxnLst/>
              <a:rect l="0" t="0" r="0" b="0"/>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5" name="Google Shape;545;p52"/>
            <p:cNvSpPr/>
            <p:nvPr/>
          </p:nvSpPr>
          <p:spPr>
            <a:xfrm>
              <a:off x="4732275" y="2617400"/>
              <a:ext cx="582350" cy="679925"/>
            </a:xfrm>
            <a:custGeom>
              <a:avLst/>
              <a:gdLst/>
              <a:ahLst/>
              <a:cxnLst/>
              <a:rect l="0" t="0" r="0" b="0"/>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6" name="Google Shape;546;p52"/>
            <p:cNvSpPr/>
            <p:nvPr/>
          </p:nvSpPr>
          <p:spPr>
            <a:xfrm>
              <a:off x="5448725" y="2392725"/>
              <a:ext cx="139950" cy="905175"/>
            </a:xfrm>
            <a:custGeom>
              <a:avLst/>
              <a:gdLst/>
              <a:ahLst/>
              <a:cxnLst/>
              <a:rect l="0" t="0" r="0" b="0"/>
              <a:pathLst>
                <a:path w="5598" h="36207" extrusionOk="0">
                  <a:moveTo>
                    <a:pt x="1" y="0"/>
                  </a:moveTo>
                  <a:lnTo>
                    <a:pt x="1" y="36206"/>
                  </a:lnTo>
                  <a:lnTo>
                    <a:pt x="5598" y="36206"/>
                  </a:lnTo>
                  <a:lnTo>
                    <a:pt x="5598" y="0"/>
                  </a:lnTo>
                  <a:close/>
                </a:path>
              </a:pathLst>
            </a:custGeom>
            <a:solidFill>
              <a:srgbClr val="008774"/>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7" name="Google Shape;547;p52"/>
            <p:cNvSpPr/>
            <p:nvPr/>
          </p:nvSpPr>
          <p:spPr>
            <a:xfrm>
              <a:off x="1841475" y="2392725"/>
              <a:ext cx="617775" cy="904600"/>
            </a:xfrm>
            <a:custGeom>
              <a:avLst/>
              <a:gdLst/>
              <a:ahLst/>
              <a:cxnLst/>
              <a:rect l="0" t="0" r="0" b="0"/>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8" name="Google Shape;548;p52"/>
            <p:cNvSpPr/>
            <p:nvPr/>
          </p:nvSpPr>
          <p:spPr>
            <a:xfrm>
              <a:off x="4278825" y="2482125"/>
              <a:ext cx="369275" cy="814025"/>
            </a:xfrm>
            <a:custGeom>
              <a:avLst/>
              <a:gdLst/>
              <a:ahLst/>
              <a:cxnLst/>
              <a:rect l="0" t="0" r="0" b="0"/>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9" name="Google Shape;549;p52"/>
            <p:cNvSpPr/>
            <p:nvPr/>
          </p:nvSpPr>
          <p:spPr>
            <a:xfrm>
              <a:off x="5652525" y="3180600"/>
              <a:ext cx="117875" cy="117300"/>
            </a:xfrm>
            <a:custGeom>
              <a:avLst/>
              <a:gdLst/>
              <a:ahLst/>
              <a:cxnLst/>
              <a:rect l="0" t="0" r="0" b="0"/>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550" name="Google Shape;550;p52"/>
          <p:cNvSpPr txBox="1">
            <a:spLocks noGrp="1"/>
          </p:cNvSpPr>
          <p:nvPr>
            <p:ph type="title"/>
          </p:nvPr>
        </p:nvSpPr>
        <p:spPr>
          <a:xfrm>
            <a:off x="192475" y="151275"/>
            <a:ext cx="4281300" cy="393900"/>
          </a:xfrm>
          <a:prstGeom prst="rect">
            <a:avLst/>
          </a:prstGeom>
          <a:noFill/>
          <a:ln>
            <a:noFill/>
          </a:ln>
        </p:spPr>
        <p:txBody>
          <a:bodyPr spcFirstLastPara="1" wrap="square" lIns="68575" tIns="68575" rIns="68575" bIns="68575" anchor="t" anchorCtr="0"/>
          <a:lstStyle>
            <a:lvl1pPr marR="0" lvl="0" algn="l" rtl="0">
              <a:lnSpc>
                <a:spcPct val="100000"/>
              </a:lnSpc>
              <a:spcBef>
                <a:spcPts val="0"/>
              </a:spcBef>
              <a:spcAft>
                <a:spcPts val="0"/>
              </a:spcAft>
              <a:buClr>
                <a:srgbClr val="000000"/>
              </a:buClr>
              <a:buSzPts val="2500"/>
              <a:buFont typeface="Arial"/>
              <a:buNone/>
              <a:defRPr sz="2500" b="1"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51" name="Google Shape;551;p52"/>
          <p:cNvSpPr txBox="1">
            <a:spLocks noGrp="1"/>
          </p:cNvSpPr>
          <p:nvPr>
            <p:ph type="body" idx="1"/>
          </p:nvPr>
        </p:nvSpPr>
        <p:spPr>
          <a:xfrm>
            <a:off x="192475" y="900400"/>
            <a:ext cx="4254600" cy="3769500"/>
          </a:xfrm>
          <a:prstGeom prst="rect">
            <a:avLst/>
          </a:prstGeom>
          <a:noFill/>
          <a:ln>
            <a:noFill/>
          </a:ln>
        </p:spPr>
        <p:txBody>
          <a:bodyPr spcFirstLastPara="1" wrap="square" lIns="68575" tIns="68575" rIns="68575" bIns="68575" anchor="t" anchorCtr="0"/>
          <a:lstStyle>
            <a:lvl1pPr marL="457200" marR="0" lvl="0" indent="-304800" algn="l" rtl="0">
              <a:lnSpc>
                <a:spcPct val="110000"/>
              </a:lnSpc>
              <a:spcBef>
                <a:spcPts val="0"/>
              </a:spcBef>
              <a:spcAft>
                <a:spcPts val="0"/>
              </a:spcAft>
              <a:buClr>
                <a:schemeClr val="dk1"/>
              </a:buClr>
              <a:buSzPts val="1200"/>
              <a:buFont typeface="Proxima Nova"/>
              <a:buChar char="●"/>
              <a:defRPr sz="1600" b="0" i="0" u="none" strike="noStrike" cap="none">
                <a:solidFill>
                  <a:schemeClr val="dk1"/>
                </a:solidFill>
                <a:latin typeface="Proxima Nova"/>
                <a:ea typeface="Proxima Nova"/>
                <a:cs typeface="Proxima Nova"/>
                <a:sym typeface="Proxima Nova"/>
              </a:defRPr>
            </a:lvl1pPr>
            <a:lvl2pPr marL="914400" marR="0" lvl="1" indent="-304800" algn="l" rtl="0">
              <a:lnSpc>
                <a:spcPct val="110000"/>
              </a:lnSpc>
              <a:spcBef>
                <a:spcPts val="1000"/>
              </a:spcBef>
              <a:spcAft>
                <a:spcPts val="0"/>
              </a:spcAft>
              <a:buClr>
                <a:schemeClr val="dk1"/>
              </a:buClr>
              <a:buSzPts val="1200"/>
              <a:buFont typeface="Proxima Nova"/>
              <a:buChar char="○"/>
              <a:defRPr sz="1600" b="0" i="0" u="none" strike="noStrike" cap="none">
                <a:solidFill>
                  <a:schemeClr val="dk1"/>
                </a:solidFill>
                <a:latin typeface="Proxima Nova"/>
                <a:ea typeface="Proxima Nova"/>
                <a:cs typeface="Proxima Nova"/>
                <a:sym typeface="Proxima Nova"/>
              </a:defRPr>
            </a:lvl2pPr>
            <a:lvl3pPr marL="1371600" marR="0" lvl="2" indent="-304800" algn="l" rtl="0">
              <a:lnSpc>
                <a:spcPct val="110000"/>
              </a:lnSpc>
              <a:spcBef>
                <a:spcPts val="1000"/>
              </a:spcBef>
              <a:spcAft>
                <a:spcPts val="0"/>
              </a:spcAft>
              <a:buClr>
                <a:schemeClr val="dk1"/>
              </a:buClr>
              <a:buSzPts val="1200"/>
              <a:buFont typeface="Proxima Nova"/>
              <a:buChar char="■"/>
              <a:defRPr sz="1600" b="0" i="0" u="none" strike="noStrike" cap="none">
                <a:solidFill>
                  <a:schemeClr val="dk1"/>
                </a:solidFill>
                <a:latin typeface="Proxima Nova"/>
                <a:ea typeface="Proxima Nova"/>
                <a:cs typeface="Proxima Nova"/>
                <a:sym typeface="Proxima Nova"/>
              </a:defRPr>
            </a:lvl3pPr>
            <a:lvl4pPr marL="1828800" marR="0" lvl="3" indent="-304800" algn="l" rtl="0">
              <a:lnSpc>
                <a:spcPct val="110000"/>
              </a:lnSpc>
              <a:spcBef>
                <a:spcPts val="1000"/>
              </a:spcBef>
              <a:spcAft>
                <a:spcPts val="0"/>
              </a:spcAft>
              <a:buClr>
                <a:schemeClr val="dk1"/>
              </a:buClr>
              <a:buSzPts val="1200"/>
              <a:buFont typeface="Proxima Nova"/>
              <a:buChar char="●"/>
              <a:defRPr sz="1600" b="0" i="0" u="none" strike="noStrike" cap="none">
                <a:solidFill>
                  <a:schemeClr val="dk1"/>
                </a:solidFill>
                <a:latin typeface="Proxima Nova"/>
                <a:ea typeface="Proxima Nova"/>
                <a:cs typeface="Proxima Nova"/>
                <a:sym typeface="Proxima Nova"/>
              </a:defRPr>
            </a:lvl4pPr>
            <a:lvl5pPr marL="2286000" marR="0" lvl="4" indent="-304800" algn="l" rtl="0">
              <a:lnSpc>
                <a:spcPct val="110000"/>
              </a:lnSpc>
              <a:spcBef>
                <a:spcPts val="1000"/>
              </a:spcBef>
              <a:spcAft>
                <a:spcPts val="0"/>
              </a:spcAft>
              <a:buClr>
                <a:schemeClr val="dk1"/>
              </a:buClr>
              <a:buSzPts val="1200"/>
              <a:buFont typeface="Proxima Nova"/>
              <a:buChar char="○"/>
              <a:defRPr sz="1600" b="0" i="0" u="none" strike="noStrike" cap="none">
                <a:solidFill>
                  <a:schemeClr val="dk1"/>
                </a:solidFill>
                <a:latin typeface="Proxima Nova"/>
                <a:ea typeface="Proxima Nova"/>
                <a:cs typeface="Proxima Nova"/>
                <a:sym typeface="Proxima Nova"/>
              </a:defRPr>
            </a:lvl5pPr>
            <a:lvl6pPr marL="2743200" marR="0" lvl="5" indent="-304800" algn="l" rtl="0">
              <a:lnSpc>
                <a:spcPct val="110000"/>
              </a:lnSpc>
              <a:spcBef>
                <a:spcPts val="1000"/>
              </a:spcBef>
              <a:spcAft>
                <a:spcPts val="0"/>
              </a:spcAft>
              <a:buClr>
                <a:schemeClr val="dk1"/>
              </a:buClr>
              <a:buSzPts val="1200"/>
              <a:buFont typeface="Proxima Nova"/>
              <a:buChar char="■"/>
              <a:defRPr sz="1600" b="0" i="0" u="none" strike="noStrike" cap="none">
                <a:solidFill>
                  <a:schemeClr val="dk1"/>
                </a:solidFill>
                <a:latin typeface="Proxima Nova"/>
                <a:ea typeface="Proxima Nova"/>
                <a:cs typeface="Proxima Nova"/>
                <a:sym typeface="Proxima Nova"/>
              </a:defRPr>
            </a:lvl6pPr>
            <a:lvl7pPr marL="3200400" marR="0" lvl="6" indent="-304800" algn="l" rtl="0">
              <a:lnSpc>
                <a:spcPct val="110000"/>
              </a:lnSpc>
              <a:spcBef>
                <a:spcPts val="1000"/>
              </a:spcBef>
              <a:spcAft>
                <a:spcPts val="0"/>
              </a:spcAft>
              <a:buClr>
                <a:schemeClr val="dk1"/>
              </a:buClr>
              <a:buSzPts val="1200"/>
              <a:buFont typeface="Proxima Nova"/>
              <a:buChar char="●"/>
              <a:defRPr sz="1600" b="0" i="0" u="none" strike="noStrike" cap="none">
                <a:solidFill>
                  <a:schemeClr val="dk1"/>
                </a:solidFill>
                <a:latin typeface="Proxima Nova"/>
                <a:ea typeface="Proxima Nova"/>
                <a:cs typeface="Proxima Nova"/>
                <a:sym typeface="Proxima Nova"/>
              </a:defRPr>
            </a:lvl7pPr>
            <a:lvl8pPr marL="3657600" marR="0" lvl="7" indent="-304800" algn="l" rtl="0">
              <a:lnSpc>
                <a:spcPct val="110000"/>
              </a:lnSpc>
              <a:spcBef>
                <a:spcPts val="1000"/>
              </a:spcBef>
              <a:spcAft>
                <a:spcPts val="0"/>
              </a:spcAft>
              <a:buClr>
                <a:schemeClr val="dk1"/>
              </a:buClr>
              <a:buSzPts val="1200"/>
              <a:buFont typeface="Proxima Nova"/>
              <a:buChar char="○"/>
              <a:defRPr sz="1600" b="0" i="0" u="none" strike="noStrike" cap="none">
                <a:solidFill>
                  <a:schemeClr val="dk1"/>
                </a:solidFill>
                <a:latin typeface="Proxima Nova"/>
                <a:ea typeface="Proxima Nova"/>
                <a:cs typeface="Proxima Nova"/>
                <a:sym typeface="Proxima Nova"/>
              </a:defRPr>
            </a:lvl8pPr>
            <a:lvl9pPr marL="4114800" marR="0" lvl="8" indent="-304800" algn="l" rtl="0">
              <a:lnSpc>
                <a:spcPct val="110000"/>
              </a:lnSpc>
              <a:spcBef>
                <a:spcPts val="1000"/>
              </a:spcBef>
              <a:spcAft>
                <a:spcPts val="1000"/>
              </a:spcAft>
              <a:buClr>
                <a:schemeClr val="dk1"/>
              </a:buClr>
              <a:buSzPts val="1200"/>
              <a:buFont typeface="Proxima Nova"/>
              <a:buChar char="■"/>
              <a:defRPr sz="1600" b="0" i="0" u="none" strike="noStrike" cap="none">
                <a:solidFill>
                  <a:schemeClr val="dk1"/>
                </a:solidFill>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150455870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 Blank logo">
  <p:cSld name=" Blank logo">
    <p:spTree>
      <p:nvGrpSpPr>
        <p:cNvPr id="1" name="Shape 981"/>
        <p:cNvGrpSpPr/>
        <p:nvPr/>
      </p:nvGrpSpPr>
      <p:grpSpPr>
        <a:xfrm>
          <a:off x="0" y="0"/>
          <a:ext cx="0" cy="0"/>
          <a:chOff x="0" y="0"/>
          <a:chExt cx="0" cy="0"/>
        </a:xfrm>
      </p:grpSpPr>
      <p:sp>
        <p:nvSpPr>
          <p:cNvPr id="982" name="Google Shape;982;p98"/>
          <p:cNvSpPr txBox="1">
            <a:spLocks noGrp="1"/>
          </p:cNvSpPr>
          <p:nvPr>
            <p:ph type="sldNum" idx="12"/>
          </p:nvPr>
        </p:nvSpPr>
        <p:spPr>
          <a:xfrm>
            <a:off x="48247" y="4861463"/>
            <a:ext cx="373200" cy="273900"/>
          </a:xfrm>
          <a:prstGeom prst="rect">
            <a:avLst/>
          </a:prstGeom>
          <a:noFill/>
          <a:ln>
            <a:noFill/>
          </a:ln>
        </p:spPr>
        <p:txBody>
          <a:bodyPr spcFirstLastPara="1" wrap="square" lIns="68575" tIns="34275" rIns="68575" bIns="34275" anchor="t" anchorCtr="0">
            <a:noAutofit/>
          </a:bodyPr>
          <a:lstStyle>
            <a:lvl1pPr marL="0" marR="0" lvl="0" indent="0" algn="l" rtl="0">
              <a:spcBef>
                <a:spcPts val="0"/>
              </a:spcBef>
              <a:buClr>
                <a:srgbClr val="A5A5A5"/>
              </a:buClr>
              <a:buSzPts val="900"/>
              <a:buFont typeface="Arial"/>
              <a:buNone/>
              <a:defRPr sz="900" b="0" i="0" u="none" strike="noStrike" cap="none">
                <a:solidFill>
                  <a:srgbClr val="A5A5A5"/>
                </a:solidFill>
                <a:latin typeface="Arial"/>
                <a:ea typeface="Arial"/>
                <a:cs typeface="Arial"/>
                <a:sym typeface="Arial"/>
              </a:defRPr>
            </a:lvl1pPr>
            <a:lvl2pPr marL="0" marR="0" lvl="1" indent="0" algn="l" rtl="0">
              <a:spcBef>
                <a:spcPts val="0"/>
              </a:spcBef>
              <a:buClr>
                <a:srgbClr val="A5A5A5"/>
              </a:buClr>
              <a:buSzPts val="900"/>
              <a:buFont typeface="Arial"/>
              <a:buNone/>
              <a:defRPr sz="900" b="0" i="0" u="none" strike="noStrike" cap="none">
                <a:solidFill>
                  <a:srgbClr val="A5A5A5"/>
                </a:solidFill>
                <a:latin typeface="Arial"/>
                <a:ea typeface="Arial"/>
                <a:cs typeface="Arial"/>
                <a:sym typeface="Arial"/>
              </a:defRPr>
            </a:lvl2pPr>
            <a:lvl3pPr marL="0" marR="0" lvl="2" indent="0" algn="l" rtl="0">
              <a:spcBef>
                <a:spcPts val="0"/>
              </a:spcBef>
              <a:buClr>
                <a:srgbClr val="A5A5A5"/>
              </a:buClr>
              <a:buSzPts val="900"/>
              <a:buFont typeface="Arial"/>
              <a:buNone/>
              <a:defRPr sz="900" b="0" i="0" u="none" strike="noStrike" cap="none">
                <a:solidFill>
                  <a:srgbClr val="A5A5A5"/>
                </a:solidFill>
                <a:latin typeface="Arial"/>
                <a:ea typeface="Arial"/>
                <a:cs typeface="Arial"/>
                <a:sym typeface="Arial"/>
              </a:defRPr>
            </a:lvl3pPr>
            <a:lvl4pPr marL="0" marR="0" lvl="3" indent="0" algn="l" rtl="0">
              <a:spcBef>
                <a:spcPts val="0"/>
              </a:spcBef>
              <a:buClr>
                <a:srgbClr val="A5A5A5"/>
              </a:buClr>
              <a:buSzPts val="900"/>
              <a:buFont typeface="Arial"/>
              <a:buNone/>
              <a:defRPr sz="900" b="0" i="0" u="none" strike="noStrike" cap="none">
                <a:solidFill>
                  <a:srgbClr val="A5A5A5"/>
                </a:solidFill>
                <a:latin typeface="Arial"/>
                <a:ea typeface="Arial"/>
                <a:cs typeface="Arial"/>
                <a:sym typeface="Arial"/>
              </a:defRPr>
            </a:lvl4pPr>
            <a:lvl5pPr marL="0" marR="0" lvl="4" indent="0" algn="l" rtl="0">
              <a:spcBef>
                <a:spcPts val="0"/>
              </a:spcBef>
              <a:buClr>
                <a:srgbClr val="A5A5A5"/>
              </a:buClr>
              <a:buSzPts val="900"/>
              <a:buFont typeface="Arial"/>
              <a:buNone/>
              <a:defRPr sz="900" b="0" i="0" u="none" strike="noStrike" cap="none">
                <a:solidFill>
                  <a:srgbClr val="A5A5A5"/>
                </a:solidFill>
                <a:latin typeface="Arial"/>
                <a:ea typeface="Arial"/>
                <a:cs typeface="Arial"/>
                <a:sym typeface="Arial"/>
              </a:defRPr>
            </a:lvl5pPr>
            <a:lvl6pPr marL="0" marR="0" lvl="5" indent="0" algn="l" rtl="0">
              <a:spcBef>
                <a:spcPts val="0"/>
              </a:spcBef>
              <a:buClr>
                <a:srgbClr val="A5A5A5"/>
              </a:buClr>
              <a:buSzPts val="900"/>
              <a:buFont typeface="Arial"/>
              <a:buNone/>
              <a:defRPr sz="900" b="0" i="0" u="none" strike="noStrike" cap="none">
                <a:solidFill>
                  <a:srgbClr val="A5A5A5"/>
                </a:solidFill>
                <a:latin typeface="Arial"/>
                <a:ea typeface="Arial"/>
                <a:cs typeface="Arial"/>
                <a:sym typeface="Arial"/>
              </a:defRPr>
            </a:lvl6pPr>
            <a:lvl7pPr marL="0" marR="0" lvl="6" indent="0" algn="l" rtl="0">
              <a:spcBef>
                <a:spcPts val="0"/>
              </a:spcBef>
              <a:buClr>
                <a:srgbClr val="A5A5A5"/>
              </a:buClr>
              <a:buSzPts val="900"/>
              <a:buFont typeface="Arial"/>
              <a:buNone/>
              <a:defRPr sz="900" b="0" i="0" u="none" strike="noStrike" cap="none">
                <a:solidFill>
                  <a:srgbClr val="A5A5A5"/>
                </a:solidFill>
                <a:latin typeface="Arial"/>
                <a:ea typeface="Arial"/>
                <a:cs typeface="Arial"/>
                <a:sym typeface="Arial"/>
              </a:defRPr>
            </a:lvl7pPr>
            <a:lvl8pPr marL="0" marR="0" lvl="7" indent="0" algn="l" rtl="0">
              <a:spcBef>
                <a:spcPts val="0"/>
              </a:spcBef>
              <a:buClr>
                <a:srgbClr val="A5A5A5"/>
              </a:buClr>
              <a:buSzPts val="900"/>
              <a:buFont typeface="Arial"/>
              <a:buNone/>
              <a:defRPr sz="900" b="0" i="0" u="none" strike="noStrike" cap="none">
                <a:solidFill>
                  <a:srgbClr val="A5A5A5"/>
                </a:solidFill>
                <a:latin typeface="Arial"/>
                <a:ea typeface="Arial"/>
                <a:cs typeface="Arial"/>
                <a:sym typeface="Arial"/>
              </a:defRPr>
            </a:lvl8pPr>
            <a:lvl9pPr marL="0" marR="0" lvl="8" indent="0" algn="l" rtl="0">
              <a:spcBef>
                <a:spcPts val="0"/>
              </a:spcBef>
              <a:buClr>
                <a:srgbClr val="A5A5A5"/>
              </a:buClr>
              <a:buSzPts val="900"/>
              <a:buFont typeface="Arial"/>
              <a:buNone/>
              <a:defRPr sz="900" b="0" i="0" u="none" strike="noStrike" cap="none">
                <a:solidFill>
                  <a:srgbClr val="A5A5A5"/>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632665449"/>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matchingName="2 – Intro 1">
  <p:cSld name="2 – Intro 1">
    <p:spTree>
      <p:nvGrpSpPr>
        <p:cNvPr id="1" name="Shape 552"/>
        <p:cNvGrpSpPr/>
        <p:nvPr/>
      </p:nvGrpSpPr>
      <p:grpSpPr>
        <a:xfrm>
          <a:off x="0" y="0"/>
          <a:ext cx="0" cy="0"/>
          <a:chOff x="0" y="0"/>
          <a:chExt cx="0" cy="0"/>
        </a:xfrm>
      </p:grpSpPr>
      <p:sp>
        <p:nvSpPr>
          <p:cNvPr id="553" name="Google Shape;553;p53"/>
          <p:cNvSpPr/>
          <p:nvPr/>
        </p:nvSpPr>
        <p:spPr>
          <a:xfrm>
            <a:off x="0" y="0"/>
            <a:ext cx="3066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4" name="Google Shape;554;p53"/>
          <p:cNvSpPr txBox="1">
            <a:spLocks noGrp="1"/>
          </p:cNvSpPr>
          <p:nvPr>
            <p:ph type="title"/>
          </p:nvPr>
        </p:nvSpPr>
        <p:spPr>
          <a:xfrm>
            <a:off x="193350" y="549625"/>
            <a:ext cx="2751300" cy="1473900"/>
          </a:xfrm>
          <a:prstGeom prst="rect">
            <a:avLst/>
          </a:prstGeom>
          <a:noFill/>
          <a:ln>
            <a:noFill/>
          </a:ln>
        </p:spPr>
        <p:txBody>
          <a:bodyPr spcFirstLastPara="1" wrap="square" lIns="68575" tIns="68575" rIns="68575" bIns="68575" anchor="b" anchorCtr="0"/>
          <a:lstStyle>
            <a:lvl1pPr marR="0" lvl="0" algn="l" rtl="0">
              <a:lnSpc>
                <a:spcPct val="100000"/>
              </a:lnSpc>
              <a:spcBef>
                <a:spcPts val="0"/>
              </a:spcBef>
              <a:spcAft>
                <a:spcPts val="0"/>
              </a:spcAft>
              <a:buClr>
                <a:schemeClr val="dk1"/>
              </a:buClr>
              <a:buSzPts val="1100"/>
              <a:buFont typeface="Proxima Nova"/>
              <a:buNone/>
              <a:defRPr sz="2500" b="1"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100"/>
              <a:buFont typeface="Arial"/>
              <a:buNone/>
              <a:defRPr sz="25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25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25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25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25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25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25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2500" b="0" i="0" u="none" strike="noStrike" cap="none">
                <a:solidFill>
                  <a:srgbClr val="000000"/>
                </a:solidFill>
                <a:latin typeface="Arial"/>
                <a:ea typeface="Arial"/>
                <a:cs typeface="Arial"/>
                <a:sym typeface="Arial"/>
              </a:defRPr>
            </a:lvl9pPr>
          </a:lstStyle>
          <a:p>
            <a:endParaRPr/>
          </a:p>
        </p:txBody>
      </p:sp>
      <p:cxnSp>
        <p:nvCxnSpPr>
          <p:cNvPr id="555" name="Google Shape;555;p53"/>
          <p:cNvCxnSpPr/>
          <p:nvPr/>
        </p:nvCxnSpPr>
        <p:spPr>
          <a:xfrm>
            <a:off x="3066005" y="-214525"/>
            <a:ext cx="0" cy="119700"/>
          </a:xfrm>
          <a:prstGeom prst="straightConnector1">
            <a:avLst/>
          </a:prstGeom>
          <a:noFill/>
          <a:ln w="9525" cap="flat" cmpd="sng">
            <a:solidFill>
              <a:srgbClr val="FFFFFF"/>
            </a:solidFill>
            <a:prstDash val="solid"/>
            <a:round/>
            <a:headEnd type="none" w="sm" len="sm"/>
            <a:tailEnd type="none" w="sm" len="sm"/>
          </a:ln>
        </p:spPr>
      </p:cxnSp>
      <p:grpSp>
        <p:nvGrpSpPr>
          <p:cNvPr id="556" name="Google Shape;556;p53"/>
          <p:cNvGrpSpPr/>
          <p:nvPr/>
        </p:nvGrpSpPr>
        <p:grpSpPr>
          <a:xfrm>
            <a:off x="287525" y="4854557"/>
            <a:ext cx="634914" cy="148716"/>
            <a:chOff x="1841475" y="2392725"/>
            <a:chExt cx="3928925" cy="920275"/>
          </a:xfrm>
        </p:grpSpPr>
        <p:sp>
          <p:nvSpPr>
            <p:cNvPr id="557" name="Google Shape;557;p53"/>
            <p:cNvSpPr/>
            <p:nvPr/>
          </p:nvSpPr>
          <p:spPr>
            <a:xfrm>
              <a:off x="2574175" y="2392725"/>
              <a:ext cx="139950" cy="905175"/>
            </a:xfrm>
            <a:custGeom>
              <a:avLst/>
              <a:gdLst/>
              <a:ahLst/>
              <a:cxnLst/>
              <a:rect l="0" t="0" r="0" b="0"/>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8" name="Google Shape;558;p53"/>
            <p:cNvSpPr/>
            <p:nvPr/>
          </p:nvSpPr>
          <p:spPr>
            <a:xfrm>
              <a:off x="2816875" y="2626700"/>
              <a:ext cx="703700" cy="686300"/>
            </a:xfrm>
            <a:custGeom>
              <a:avLst/>
              <a:gdLst/>
              <a:ahLst/>
              <a:cxnLst/>
              <a:rect l="0" t="0" r="0" b="0"/>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9" name="Google Shape;559;p53"/>
            <p:cNvSpPr/>
            <p:nvPr/>
          </p:nvSpPr>
          <p:spPr>
            <a:xfrm>
              <a:off x="3557125" y="2626700"/>
              <a:ext cx="614900" cy="685700"/>
            </a:xfrm>
            <a:custGeom>
              <a:avLst/>
              <a:gdLst/>
              <a:ahLst/>
              <a:cxnLst/>
              <a:rect l="0" t="0" r="0" b="0"/>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0" name="Google Shape;560;p53"/>
            <p:cNvSpPr/>
            <p:nvPr/>
          </p:nvSpPr>
          <p:spPr>
            <a:xfrm>
              <a:off x="4732275" y="2617400"/>
              <a:ext cx="582350" cy="679925"/>
            </a:xfrm>
            <a:custGeom>
              <a:avLst/>
              <a:gdLst/>
              <a:ahLst/>
              <a:cxnLst/>
              <a:rect l="0" t="0" r="0" b="0"/>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1" name="Google Shape;561;p53"/>
            <p:cNvSpPr/>
            <p:nvPr/>
          </p:nvSpPr>
          <p:spPr>
            <a:xfrm>
              <a:off x="5448725" y="2392725"/>
              <a:ext cx="139950" cy="905175"/>
            </a:xfrm>
            <a:custGeom>
              <a:avLst/>
              <a:gdLst/>
              <a:ahLst/>
              <a:cxnLst/>
              <a:rect l="0" t="0" r="0" b="0"/>
              <a:pathLst>
                <a:path w="5598" h="36207" extrusionOk="0">
                  <a:moveTo>
                    <a:pt x="1" y="0"/>
                  </a:moveTo>
                  <a:lnTo>
                    <a:pt x="1" y="36206"/>
                  </a:lnTo>
                  <a:lnTo>
                    <a:pt x="5598" y="36206"/>
                  </a:lnTo>
                  <a:lnTo>
                    <a:pt x="5598" y="0"/>
                  </a:lnTo>
                  <a:close/>
                </a:path>
              </a:pathLst>
            </a:custGeom>
            <a:solidFill>
              <a:srgbClr val="FFFFFF"/>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2" name="Google Shape;562;p53"/>
            <p:cNvSpPr/>
            <p:nvPr/>
          </p:nvSpPr>
          <p:spPr>
            <a:xfrm>
              <a:off x="1841475" y="2392725"/>
              <a:ext cx="617775" cy="904600"/>
            </a:xfrm>
            <a:custGeom>
              <a:avLst/>
              <a:gdLst/>
              <a:ahLst/>
              <a:cxnLst/>
              <a:rect l="0" t="0" r="0" b="0"/>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3" name="Google Shape;563;p53"/>
            <p:cNvSpPr/>
            <p:nvPr/>
          </p:nvSpPr>
          <p:spPr>
            <a:xfrm>
              <a:off x="4278825" y="2482125"/>
              <a:ext cx="369275" cy="814025"/>
            </a:xfrm>
            <a:custGeom>
              <a:avLst/>
              <a:gdLst/>
              <a:ahLst/>
              <a:cxnLst/>
              <a:rect l="0" t="0" r="0" b="0"/>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4" name="Google Shape;564;p53"/>
            <p:cNvSpPr/>
            <p:nvPr/>
          </p:nvSpPr>
          <p:spPr>
            <a:xfrm>
              <a:off x="5652525" y="3180600"/>
              <a:ext cx="117875" cy="117300"/>
            </a:xfrm>
            <a:custGeom>
              <a:avLst/>
              <a:gdLst/>
              <a:ahLst/>
              <a:cxnLst/>
              <a:rect l="0" t="0" r="0" b="0"/>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cxnSp>
        <p:nvCxnSpPr>
          <p:cNvPr id="565" name="Google Shape;565;p53"/>
          <p:cNvCxnSpPr/>
          <p:nvPr/>
        </p:nvCxnSpPr>
        <p:spPr>
          <a:xfrm rot="10800000">
            <a:off x="295728" y="2131916"/>
            <a:ext cx="524700" cy="0"/>
          </a:xfrm>
          <a:prstGeom prst="straightConnector1">
            <a:avLst/>
          </a:prstGeom>
          <a:noFill/>
          <a:ln w="28575" cap="flat" cmpd="sng">
            <a:solidFill>
              <a:schemeClr val="dk1"/>
            </a:solidFill>
            <a:prstDash val="solid"/>
            <a:round/>
            <a:headEnd type="none" w="sm" len="sm"/>
            <a:tailEnd type="none" w="sm" len="sm"/>
          </a:ln>
        </p:spPr>
      </p:cxnSp>
      <p:sp>
        <p:nvSpPr>
          <p:cNvPr id="566" name="Google Shape;566;p53"/>
          <p:cNvSpPr txBox="1">
            <a:spLocks noGrp="1"/>
          </p:cNvSpPr>
          <p:nvPr>
            <p:ph type="subTitle" idx="1"/>
          </p:nvPr>
        </p:nvSpPr>
        <p:spPr>
          <a:xfrm>
            <a:off x="193350" y="2274300"/>
            <a:ext cx="2751300" cy="1495200"/>
          </a:xfrm>
          <a:prstGeom prst="rect">
            <a:avLst/>
          </a:prstGeom>
          <a:noFill/>
          <a:ln>
            <a:noFill/>
          </a:ln>
        </p:spPr>
        <p:txBody>
          <a:bodyPr spcFirstLastPara="1" wrap="square" lIns="68575" tIns="68575" rIns="68575" bIns="68575" anchor="t" anchorCtr="0"/>
          <a:lstStyle>
            <a:lvl1pPr marR="0" lvl="0" algn="l" rtl="0">
              <a:lnSpc>
                <a:spcPct val="110000"/>
              </a:lnSpc>
              <a:spcBef>
                <a:spcPts val="0"/>
              </a:spcBef>
              <a:spcAft>
                <a:spcPts val="0"/>
              </a:spcAft>
              <a:buClr>
                <a:srgbClr val="000000"/>
              </a:buClr>
              <a:buSzPts val="1300"/>
              <a:buFont typeface="Arial"/>
              <a:buNone/>
              <a:defRPr sz="1300" b="0" i="0" u="none" strike="noStrike" cap="none">
                <a:solidFill>
                  <a:srgbClr val="FFFFFF"/>
                </a:solidFill>
                <a:latin typeface="Proxima Nova"/>
                <a:ea typeface="Proxima Nova"/>
                <a:cs typeface="Proxima Nova"/>
                <a:sym typeface="Proxima Nova"/>
              </a:defRPr>
            </a:lvl1pPr>
            <a:lvl2pPr marR="0" lvl="1" algn="l" rtl="0">
              <a:lnSpc>
                <a:spcPct val="100000"/>
              </a:lnSpc>
              <a:spcBef>
                <a:spcPts val="15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67" name="Google Shape;567;p53"/>
          <p:cNvSpPr txBox="1">
            <a:spLocks noGrp="1"/>
          </p:cNvSpPr>
          <p:nvPr>
            <p:ph type="body" idx="2"/>
          </p:nvPr>
        </p:nvSpPr>
        <p:spPr>
          <a:xfrm>
            <a:off x="3810675" y="549625"/>
            <a:ext cx="5047200" cy="4120200"/>
          </a:xfrm>
          <a:prstGeom prst="rect">
            <a:avLst/>
          </a:prstGeom>
          <a:noFill/>
          <a:ln>
            <a:noFill/>
          </a:ln>
        </p:spPr>
        <p:txBody>
          <a:bodyPr spcFirstLastPara="1" wrap="square" lIns="68575" tIns="68575" rIns="68575" bIns="68575" anchor="t" anchorCtr="0"/>
          <a:lstStyle>
            <a:lvl1pPr marL="457200" marR="0" lvl="0" indent="-304800" algn="l" rtl="0">
              <a:lnSpc>
                <a:spcPct val="110000"/>
              </a:lnSpc>
              <a:spcBef>
                <a:spcPts val="0"/>
              </a:spcBef>
              <a:spcAft>
                <a:spcPts val="0"/>
              </a:spcAft>
              <a:buClr>
                <a:schemeClr val="dk1"/>
              </a:buClr>
              <a:buSzPts val="1200"/>
              <a:buFont typeface="Proxima Nova"/>
              <a:buChar char="●"/>
              <a:defRPr sz="1600" b="0" i="0" u="none" strike="noStrike" cap="none">
                <a:solidFill>
                  <a:schemeClr val="dk1"/>
                </a:solidFill>
                <a:latin typeface="Proxima Nova"/>
                <a:ea typeface="Proxima Nova"/>
                <a:cs typeface="Proxima Nova"/>
                <a:sym typeface="Proxima Nova"/>
              </a:defRPr>
            </a:lvl1pPr>
            <a:lvl2pPr marL="914400" marR="0" lvl="1" indent="-304800" algn="l" rtl="0">
              <a:lnSpc>
                <a:spcPct val="110000"/>
              </a:lnSpc>
              <a:spcBef>
                <a:spcPts val="2000"/>
              </a:spcBef>
              <a:spcAft>
                <a:spcPts val="0"/>
              </a:spcAft>
              <a:buClr>
                <a:schemeClr val="dk1"/>
              </a:buClr>
              <a:buSzPts val="1200"/>
              <a:buFont typeface="Proxima Nova"/>
              <a:buChar char="○"/>
              <a:defRPr sz="1600" b="0" i="0" u="none" strike="noStrike" cap="none">
                <a:solidFill>
                  <a:schemeClr val="dk1"/>
                </a:solidFill>
                <a:latin typeface="Proxima Nova"/>
                <a:ea typeface="Proxima Nova"/>
                <a:cs typeface="Proxima Nova"/>
                <a:sym typeface="Proxima Nova"/>
              </a:defRPr>
            </a:lvl2pPr>
            <a:lvl3pPr marL="1371600" marR="0" lvl="2" indent="-304800" algn="l" rtl="0">
              <a:lnSpc>
                <a:spcPct val="110000"/>
              </a:lnSpc>
              <a:spcBef>
                <a:spcPts val="2000"/>
              </a:spcBef>
              <a:spcAft>
                <a:spcPts val="0"/>
              </a:spcAft>
              <a:buClr>
                <a:schemeClr val="dk1"/>
              </a:buClr>
              <a:buSzPts val="1200"/>
              <a:buFont typeface="Proxima Nova"/>
              <a:buChar char="■"/>
              <a:defRPr sz="1600" b="0" i="0" u="none" strike="noStrike" cap="none">
                <a:solidFill>
                  <a:schemeClr val="dk1"/>
                </a:solidFill>
                <a:latin typeface="Proxima Nova"/>
                <a:ea typeface="Proxima Nova"/>
                <a:cs typeface="Proxima Nova"/>
                <a:sym typeface="Proxima Nova"/>
              </a:defRPr>
            </a:lvl3pPr>
            <a:lvl4pPr marL="1828800" marR="0" lvl="3" indent="-304800" algn="l" rtl="0">
              <a:lnSpc>
                <a:spcPct val="110000"/>
              </a:lnSpc>
              <a:spcBef>
                <a:spcPts val="2000"/>
              </a:spcBef>
              <a:spcAft>
                <a:spcPts val="0"/>
              </a:spcAft>
              <a:buClr>
                <a:schemeClr val="dk1"/>
              </a:buClr>
              <a:buSzPts val="1200"/>
              <a:buFont typeface="Proxima Nova"/>
              <a:buChar char="●"/>
              <a:defRPr sz="1600" b="0" i="0" u="none" strike="noStrike" cap="none">
                <a:solidFill>
                  <a:schemeClr val="dk1"/>
                </a:solidFill>
                <a:latin typeface="Proxima Nova"/>
                <a:ea typeface="Proxima Nova"/>
                <a:cs typeface="Proxima Nova"/>
                <a:sym typeface="Proxima Nova"/>
              </a:defRPr>
            </a:lvl4pPr>
            <a:lvl5pPr marL="2286000" marR="0" lvl="4" indent="-304800" algn="l" rtl="0">
              <a:lnSpc>
                <a:spcPct val="110000"/>
              </a:lnSpc>
              <a:spcBef>
                <a:spcPts val="2000"/>
              </a:spcBef>
              <a:spcAft>
                <a:spcPts val="0"/>
              </a:spcAft>
              <a:buClr>
                <a:schemeClr val="dk1"/>
              </a:buClr>
              <a:buSzPts val="1200"/>
              <a:buFont typeface="Proxima Nova"/>
              <a:buChar char="○"/>
              <a:defRPr sz="1600" b="0" i="0" u="none" strike="noStrike" cap="none">
                <a:solidFill>
                  <a:schemeClr val="dk1"/>
                </a:solidFill>
                <a:latin typeface="Proxima Nova"/>
                <a:ea typeface="Proxima Nova"/>
                <a:cs typeface="Proxima Nova"/>
                <a:sym typeface="Proxima Nova"/>
              </a:defRPr>
            </a:lvl5pPr>
            <a:lvl6pPr marL="2743200" marR="0" lvl="5" indent="-304800" algn="l" rtl="0">
              <a:lnSpc>
                <a:spcPct val="110000"/>
              </a:lnSpc>
              <a:spcBef>
                <a:spcPts val="2000"/>
              </a:spcBef>
              <a:spcAft>
                <a:spcPts val="0"/>
              </a:spcAft>
              <a:buClr>
                <a:schemeClr val="dk1"/>
              </a:buClr>
              <a:buSzPts val="1200"/>
              <a:buFont typeface="Proxima Nova"/>
              <a:buChar char="■"/>
              <a:defRPr sz="1600" b="0" i="0" u="none" strike="noStrike" cap="none">
                <a:solidFill>
                  <a:schemeClr val="dk1"/>
                </a:solidFill>
                <a:latin typeface="Proxima Nova"/>
                <a:ea typeface="Proxima Nova"/>
                <a:cs typeface="Proxima Nova"/>
                <a:sym typeface="Proxima Nova"/>
              </a:defRPr>
            </a:lvl6pPr>
            <a:lvl7pPr marL="3200400" marR="0" lvl="6" indent="-304800" algn="l" rtl="0">
              <a:lnSpc>
                <a:spcPct val="110000"/>
              </a:lnSpc>
              <a:spcBef>
                <a:spcPts val="2000"/>
              </a:spcBef>
              <a:spcAft>
                <a:spcPts val="0"/>
              </a:spcAft>
              <a:buClr>
                <a:schemeClr val="dk1"/>
              </a:buClr>
              <a:buSzPts val="1200"/>
              <a:buFont typeface="Proxima Nova"/>
              <a:buChar char="●"/>
              <a:defRPr sz="1600" b="0" i="0" u="none" strike="noStrike" cap="none">
                <a:solidFill>
                  <a:schemeClr val="dk1"/>
                </a:solidFill>
                <a:latin typeface="Proxima Nova"/>
                <a:ea typeface="Proxima Nova"/>
                <a:cs typeface="Proxima Nova"/>
                <a:sym typeface="Proxima Nova"/>
              </a:defRPr>
            </a:lvl7pPr>
            <a:lvl8pPr marL="3657600" marR="0" lvl="7" indent="-304800" algn="l" rtl="0">
              <a:lnSpc>
                <a:spcPct val="110000"/>
              </a:lnSpc>
              <a:spcBef>
                <a:spcPts val="2000"/>
              </a:spcBef>
              <a:spcAft>
                <a:spcPts val="0"/>
              </a:spcAft>
              <a:buClr>
                <a:schemeClr val="dk1"/>
              </a:buClr>
              <a:buSzPts val="1200"/>
              <a:buFont typeface="Proxima Nova"/>
              <a:buChar char="○"/>
              <a:defRPr sz="1600" b="0" i="0" u="none" strike="noStrike" cap="none">
                <a:solidFill>
                  <a:schemeClr val="dk1"/>
                </a:solidFill>
                <a:latin typeface="Proxima Nova"/>
                <a:ea typeface="Proxima Nova"/>
                <a:cs typeface="Proxima Nova"/>
                <a:sym typeface="Proxima Nova"/>
              </a:defRPr>
            </a:lvl8pPr>
            <a:lvl9pPr marL="4114800" marR="0" lvl="8" indent="-304800" algn="l" rtl="0">
              <a:lnSpc>
                <a:spcPct val="110000"/>
              </a:lnSpc>
              <a:spcBef>
                <a:spcPts val="2000"/>
              </a:spcBef>
              <a:spcAft>
                <a:spcPts val="2000"/>
              </a:spcAft>
              <a:buClr>
                <a:schemeClr val="dk1"/>
              </a:buClr>
              <a:buSzPts val="1200"/>
              <a:buFont typeface="Proxima Nova"/>
              <a:buChar char="■"/>
              <a:defRPr sz="1600" b="0" i="0" u="none" strike="noStrike" cap="none">
                <a:solidFill>
                  <a:schemeClr val="dk1"/>
                </a:solidFill>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1796024330"/>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matchingName="A – Blank 1">
  <p:cSld name="A – Blank 1">
    <p:spTree>
      <p:nvGrpSpPr>
        <p:cNvPr id="1" name="Shape 568"/>
        <p:cNvGrpSpPr/>
        <p:nvPr/>
      </p:nvGrpSpPr>
      <p:grpSpPr>
        <a:xfrm>
          <a:off x="0" y="0"/>
          <a:ext cx="0" cy="0"/>
          <a:chOff x="0" y="0"/>
          <a:chExt cx="0" cy="0"/>
        </a:xfrm>
      </p:grpSpPr>
    </p:spTree>
    <p:extLst>
      <p:ext uri="{BB962C8B-B14F-4D97-AF65-F5344CB8AC3E}">
        <p14:creationId xmlns:p14="http://schemas.microsoft.com/office/powerpoint/2010/main" val="1069964726"/>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matchingName="4 – Sidebar 1">
  <p:cSld name="4 – Sidebar 1">
    <p:spTree>
      <p:nvGrpSpPr>
        <p:cNvPr id="1" name="Shape 569"/>
        <p:cNvGrpSpPr/>
        <p:nvPr/>
      </p:nvGrpSpPr>
      <p:grpSpPr>
        <a:xfrm>
          <a:off x="0" y="0"/>
          <a:ext cx="0" cy="0"/>
          <a:chOff x="0" y="0"/>
          <a:chExt cx="0" cy="0"/>
        </a:xfrm>
      </p:grpSpPr>
      <p:cxnSp>
        <p:nvCxnSpPr>
          <p:cNvPr id="570" name="Google Shape;570;p55"/>
          <p:cNvCxnSpPr/>
          <p:nvPr/>
        </p:nvCxnSpPr>
        <p:spPr>
          <a:xfrm rot="10800000">
            <a:off x="6081375" y="905700"/>
            <a:ext cx="0" cy="3764400"/>
          </a:xfrm>
          <a:prstGeom prst="straightConnector1">
            <a:avLst/>
          </a:prstGeom>
          <a:noFill/>
          <a:ln w="19050" cap="flat" cmpd="sng">
            <a:solidFill>
              <a:srgbClr val="D9D9D9"/>
            </a:solidFill>
            <a:prstDash val="solid"/>
            <a:round/>
            <a:headEnd type="none" w="sm" len="sm"/>
            <a:tailEnd type="none" w="sm" len="sm"/>
          </a:ln>
        </p:spPr>
      </p:cxnSp>
      <p:sp>
        <p:nvSpPr>
          <p:cNvPr id="571" name="Google Shape;571;p55"/>
          <p:cNvSpPr txBox="1">
            <a:spLocks noGrp="1"/>
          </p:cNvSpPr>
          <p:nvPr>
            <p:ph type="title"/>
          </p:nvPr>
        </p:nvSpPr>
        <p:spPr>
          <a:xfrm>
            <a:off x="192475" y="151275"/>
            <a:ext cx="8663100" cy="393900"/>
          </a:xfrm>
          <a:prstGeom prst="rect">
            <a:avLst/>
          </a:prstGeom>
          <a:noFill/>
          <a:ln>
            <a:noFill/>
          </a:ln>
        </p:spPr>
        <p:txBody>
          <a:bodyPr spcFirstLastPara="1" wrap="square" lIns="68575" tIns="68575" rIns="68575" bIns="68575" anchor="t" anchorCtr="0"/>
          <a:lstStyle>
            <a:lvl1pPr marR="0" lvl="0" algn="l" rtl="0">
              <a:lnSpc>
                <a:spcPct val="100000"/>
              </a:lnSpc>
              <a:spcBef>
                <a:spcPts val="0"/>
              </a:spcBef>
              <a:spcAft>
                <a:spcPts val="0"/>
              </a:spcAft>
              <a:buClr>
                <a:srgbClr val="000000"/>
              </a:buClr>
              <a:buSzPts val="2500"/>
              <a:buFont typeface="Arial"/>
              <a:buNone/>
              <a:defRPr sz="2500" b="1"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572" name="Google Shape;572;p55"/>
          <p:cNvGrpSpPr/>
          <p:nvPr/>
        </p:nvGrpSpPr>
        <p:grpSpPr>
          <a:xfrm>
            <a:off x="287525" y="4854557"/>
            <a:ext cx="634914" cy="148716"/>
            <a:chOff x="1841475" y="2392725"/>
            <a:chExt cx="3928925" cy="920275"/>
          </a:xfrm>
        </p:grpSpPr>
        <p:sp>
          <p:nvSpPr>
            <p:cNvPr id="573" name="Google Shape;573;p55"/>
            <p:cNvSpPr/>
            <p:nvPr/>
          </p:nvSpPr>
          <p:spPr>
            <a:xfrm>
              <a:off x="2574175" y="2392725"/>
              <a:ext cx="139950" cy="905175"/>
            </a:xfrm>
            <a:custGeom>
              <a:avLst/>
              <a:gdLst/>
              <a:ahLst/>
              <a:cxnLst/>
              <a:rect l="0" t="0" r="0" b="0"/>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4" name="Google Shape;574;p55"/>
            <p:cNvSpPr/>
            <p:nvPr/>
          </p:nvSpPr>
          <p:spPr>
            <a:xfrm>
              <a:off x="2816875" y="2626700"/>
              <a:ext cx="703700" cy="686300"/>
            </a:xfrm>
            <a:custGeom>
              <a:avLst/>
              <a:gdLst/>
              <a:ahLst/>
              <a:cxnLst/>
              <a:rect l="0" t="0" r="0" b="0"/>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5" name="Google Shape;575;p55"/>
            <p:cNvSpPr/>
            <p:nvPr/>
          </p:nvSpPr>
          <p:spPr>
            <a:xfrm>
              <a:off x="3557125" y="2626700"/>
              <a:ext cx="614900" cy="685700"/>
            </a:xfrm>
            <a:custGeom>
              <a:avLst/>
              <a:gdLst/>
              <a:ahLst/>
              <a:cxnLst/>
              <a:rect l="0" t="0" r="0" b="0"/>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6" name="Google Shape;576;p55"/>
            <p:cNvSpPr/>
            <p:nvPr/>
          </p:nvSpPr>
          <p:spPr>
            <a:xfrm>
              <a:off x="4732275" y="2617400"/>
              <a:ext cx="582350" cy="679925"/>
            </a:xfrm>
            <a:custGeom>
              <a:avLst/>
              <a:gdLst/>
              <a:ahLst/>
              <a:cxnLst/>
              <a:rect l="0" t="0" r="0" b="0"/>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7" name="Google Shape;577;p55"/>
            <p:cNvSpPr/>
            <p:nvPr/>
          </p:nvSpPr>
          <p:spPr>
            <a:xfrm>
              <a:off x="5448725" y="2392725"/>
              <a:ext cx="139950" cy="905175"/>
            </a:xfrm>
            <a:custGeom>
              <a:avLst/>
              <a:gdLst/>
              <a:ahLst/>
              <a:cxnLst/>
              <a:rect l="0" t="0" r="0" b="0"/>
              <a:pathLst>
                <a:path w="5598" h="36207" extrusionOk="0">
                  <a:moveTo>
                    <a:pt x="1" y="0"/>
                  </a:moveTo>
                  <a:lnTo>
                    <a:pt x="1" y="36206"/>
                  </a:lnTo>
                  <a:lnTo>
                    <a:pt x="5598" y="36206"/>
                  </a:lnTo>
                  <a:lnTo>
                    <a:pt x="5598" y="0"/>
                  </a:lnTo>
                  <a:close/>
                </a:path>
              </a:pathLst>
            </a:custGeom>
            <a:solidFill>
              <a:srgbClr val="008774"/>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8" name="Google Shape;578;p55"/>
            <p:cNvSpPr/>
            <p:nvPr/>
          </p:nvSpPr>
          <p:spPr>
            <a:xfrm>
              <a:off x="1841475" y="2392725"/>
              <a:ext cx="617775" cy="904600"/>
            </a:xfrm>
            <a:custGeom>
              <a:avLst/>
              <a:gdLst/>
              <a:ahLst/>
              <a:cxnLst/>
              <a:rect l="0" t="0" r="0" b="0"/>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9" name="Google Shape;579;p55"/>
            <p:cNvSpPr/>
            <p:nvPr/>
          </p:nvSpPr>
          <p:spPr>
            <a:xfrm>
              <a:off x="4278825" y="2482125"/>
              <a:ext cx="369275" cy="814025"/>
            </a:xfrm>
            <a:custGeom>
              <a:avLst/>
              <a:gdLst/>
              <a:ahLst/>
              <a:cxnLst/>
              <a:rect l="0" t="0" r="0" b="0"/>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0" name="Google Shape;580;p55"/>
            <p:cNvSpPr/>
            <p:nvPr/>
          </p:nvSpPr>
          <p:spPr>
            <a:xfrm>
              <a:off x="5652525" y="3180600"/>
              <a:ext cx="117875" cy="117300"/>
            </a:xfrm>
            <a:custGeom>
              <a:avLst/>
              <a:gdLst/>
              <a:ahLst/>
              <a:cxnLst/>
              <a:rect l="0" t="0" r="0" b="0"/>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cxnSp>
        <p:nvCxnSpPr>
          <p:cNvPr id="581" name="Google Shape;581;p55"/>
          <p:cNvCxnSpPr/>
          <p:nvPr/>
        </p:nvCxnSpPr>
        <p:spPr>
          <a:xfrm>
            <a:off x="6078286" y="-214525"/>
            <a:ext cx="0" cy="119700"/>
          </a:xfrm>
          <a:prstGeom prst="straightConnector1">
            <a:avLst/>
          </a:prstGeom>
          <a:noFill/>
          <a:ln w="9525" cap="flat" cmpd="sng">
            <a:solidFill>
              <a:srgbClr val="D9D9D9"/>
            </a:solidFill>
            <a:prstDash val="solid"/>
            <a:round/>
            <a:headEnd type="none" w="sm" len="sm"/>
            <a:tailEnd type="none" w="sm" len="sm"/>
          </a:ln>
        </p:spPr>
      </p:cxnSp>
      <p:sp>
        <p:nvSpPr>
          <p:cNvPr id="582" name="Google Shape;582;p55"/>
          <p:cNvSpPr txBox="1">
            <a:spLocks noGrp="1"/>
          </p:cNvSpPr>
          <p:nvPr>
            <p:ph type="body" idx="1"/>
          </p:nvPr>
        </p:nvSpPr>
        <p:spPr>
          <a:xfrm>
            <a:off x="192475" y="900400"/>
            <a:ext cx="5618700" cy="3769500"/>
          </a:xfrm>
          <a:prstGeom prst="rect">
            <a:avLst/>
          </a:prstGeom>
          <a:noFill/>
          <a:ln>
            <a:noFill/>
          </a:ln>
        </p:spPr>
        <p:txBody>
          <a:bodyPr spcFirstLastPara="1" wrap="square" lIns="68575" tIns="68575" rIns="68575" bIns="68575" anchor="t" anchorCtr="0"/>
          <a:lstStyle>
            <a:lvl1pPr marL="457200" marR="0" lvl="0" indent="-298450" algn="l" rtl="0">
              <a:lnSpc>
                <a:spcPct val="110000"/>
              </a:lnSpc>
              <a:spcBef>
                <a:spcPts val="0"/>
              </a:spcBef>
              <a:spcAft>
                <a:spcPts val="0"/>
              </a:spcAft>
              <a:buClr>
                <a:schemeClr val="dk1"/>
              </a:buClr>
              <a:buSzPts val="1100"/>
              <a:buFont typeface="Proxima Nova"/>
              <a:buChar char="●"/>
              <a:defRPr sz="1400" b="0" i="0" u="none" strike="noStrike" cap="none">
                <a:solidFill>
                  <a:schemeClr val="dk1"/>
                </a:solidFill>
                <a:latin typeface="Proxima Nova"/>
                <a:ea typeface="Proxima Nova"/>
                <a:cs typeface="Proxima Nova"/>
                <a:sym typeface="Proxima Nova"/>
              </a:defRPr>
            </a:lvl1pPr>
            <a:lvl2pPr marL="914400" marR="0" lvl="1" indent="-298450" algn="l" rtl="0">
              <a:lnSpc>
                <a:spcPct val="110000"/>
              </a:lnSpc>
              <a:spcBef>
                <a:spcPts val="1000"/>
              </a:spcBef>
              <a:spcAft>
                <a:spcPts val="0"/>
              </a:spcAft>
              <a:buClr>
                <a:schemeClr val="dk1"/>
              </a:buClr>
              <a:buSzPts val="1100"/>
              <a:buFont typeface="Proxima Nova"/>
              <a:buChar char="○"/>
              <a:defRPr sz="1400" b="0" i="0" u="none" strike="noStrike" cap="none">
                <a:solidFill>
                  <a:schemeClr val="dk1"/>
                </a:solidFill>
                <a:latin typeface="Proxima Nova"/>
                <a:ea typeface="Proxima Nova"/>
                <a:cs typeface="Proxima Nova"/>
                <a:sym typeface="Proxima Nova"/>
              </a:defRPr>
            </a:lvl2pPr>
            <a:lvl3pPr marL="1371600" marR="0" lvl="2" indent="-298450" algn="l" rtl="0">
              <a:lnSpc>
                <a:spcPct val="110000"/>
              </a:lnSpc>
              <a:spcBef>
                <a:spcPts val="1000"/>
              </a:spcBef>
              <a:spcAft>
                <a:spcPts val="0"/>
              </a:spcAft>
              <a:buClr>
                <a:schemeClr val="dk1"/>
              </a:buClr>
              <a:buSzPts val="1100"/>
              <a:buFont typeface="Proxima Nova"/>
              <a:buChar char="■"/>
              <a:defRPr sz="1400" b="0" i="0" u="none" strike="noStrike" cap="none">
                <a:solidFill>
                  <a:schemeClr val="dk1"/>
                </a:solidFill>
                <a:latin typeface="Proxima Nova"/>
                <a:ea typeface="Proxima Nova"/>
                <a:cs typeface="Proxima Nova"/>
                <a:sym typeface="Proxima Nova"/>
              </a:defRPr>
            </a:lvl3pPr>
            <a:lvl4pPr marL="1828800" marR="0" lvl="3" indent="-298450" algn="l" rtl="0">
              <a:lnSpc>
                <a:spcPct val="110000"/>
              </a:lnSpc>
              <a:spcBef>
                <a:spcPts val="1000"/>
              </a:spcBef>
              <a:spcAft>
                <a:spcPts val="0"/>
              </a:spcAft>
              <a:buClr>
                <a:schemeClr val="dk1"/>
              </a:buClr>
              <a:buSzPts val="1100"/>
              <a:buFont typeface="Proxima Nova"/>
              <a:buChar char="●"/>
              <a:defRPr sz="1400" b="0" i="0" u="none" strike="noStrike" cap="none">
                <a:solidFill>
                  <a:schemeClr val="dk1"/>
                </a:solidFill>
                <a:latin typeface="Proxima Nova"/>
                <a:ea typeface="Proxima Nova"/>
                <a:cs typeface="Proxima Nova"/>
                <a:sym typeface="Proxima Nova"/>
              </a:defRPr>
            </a:lvl4pPr>
            <a:lvl5pPr marL="2286000" marR="0" lvl="4" indent="-298450" algn="l" rtl="0">
              <a:lnSpc>
                <a:spcPct val="110000"/>
              </a:lnSpc>
              <a:spcBef>
                <a:spcPts val="1000"/>
              </a:spcBef>
              <a:spcAft>
                <a:spcPts val="0"/>
              </a:spcAft>
              <a:buClr>
                <a:schemeClr val="dk1"/>
              </a:buClr>
              <a:buSzPts val="1100"/>
              <a:buFont typeface="Proxima Nova"/>
              <a:buChar char="○"/>
              <a:defRPr sz="1400" b="0" i="0" u="none" strike="noStrike" cap="none">
                <a:solidFill>
                  <a:schemeClr val="dk1"/>
                </a:solidFill>
                <a:latin typeface="Proxima Nova"/>
                <a:ea typeface="Proxima Nova"/>
                <a:cs typeface="Proxima Nova"/>
                <a:sym typeface="Proxima Nova"/>
              </a:defRPr>
            </a:lvl5pPr>
            <a:lvl6pPr marL="2743200" marR="0" lvl="5" indent="-298450" algn="l" rtl="0">
              <a:lnSpc>
                <a:spcPct val="110000"/>
              </a:lnSpc>
              <a:spcBef>
                <a:spcPts val="1000"/>
              </a:spcBef>
              <a:spcAft>
                <a:spcPts val="0"/>
              </a:spcAft>
              <a:buClr>
                <a:schemeClr val="dk1"/>
              </a:buClr>
              <a:buSzPts val="1100"/>
              <a:buFont typeface="Proxima Nova"/>
              <a:buChar char="■"/>
              <a:defRPr sz="1400" b="0" i="0" u="none" strike="noStrike" cap="none">
                <a:solidFill>
                  <a:schemeClr val="dk1"/>
                </a:solidFill>
                <a:latin typeface="Proxima Nova"/>
                <a:ea typeface="Proxima Nova"/>
                <a:cs typeface="Proxima Nova"/>
                <a:sym typeface="Proxima Nova"/>
              </a:defRPr>
            </a:lvl6pPr>
            <a:lvl7pPr marL="3200400" marR="0" lvl="6" indent="-298450" algn="l" rtl="0">
              <a:lnSpc>
                <a:spcPct val="110000"/>
              </a:lnSpc>
              <a:spcBef>
                <a:spcPts val="1000"/>
              </a:spcBef>
              <a:spcAft>
                <a:spcPts val="0"/>
              </a:spcAft>
              <a:buClr>
                <a:schemeClr val="dk1"/>
              </a:buClr>
              <a:buSzPts val="1100"/>
              <a:buFont typeface="Proxima Nova"/>
              <a:buChar char="●"/>
              <a:defRPr sz="1400" b="0" i="0" u="none" strike="noStrike" cap="none">
                <a:solidFill>
                  <a:schemeClr val="dk1"/>
                </a:solidFill>
                <a:latin typeface="Proxima Nova"/>
                <a:ea typeface="Proxima Nova"/>
                <a:cs typeface="Proxima Nova"/>
                <a:sym typeface="Proxima Nova"/>
              </a:defRPr>
            </a:lvl7pPr>
            <a:lvl8pPr marL="3657600" marR="0" lvl="7" indent="-298450" algn="l" rtl="0">
              <a:lnSpc>
                <a:spcPct val="110000"/>
              </a:lnSpc>
              <a:spcBef>
                <a:spcPts val="1000"/>
              </a:spcBef>
              <a:spcAft>
                <a:spcPts val="0"/>
              </a:spcAft>
              <a:buClr>
                <a:schemeClr val="dk1"/>
              </a:buClr>
              <a:buSzPts val="1100"/>
              <a:buFont typeface="Proxima Nova"/>
              <a:buChar char="○"/>
              <a:defRPr sz="1400" b="0" i="0" u="none" strike="noStrike" cap="none">
                <a:solidFill>
                  <a:schemeClr val="dk1"/>
                </a:solidFill>
                <a:latin typeface="Proxima Nova"/>
                <a:ea typeface="Proxima Nova"/>
                <a:cs typeface="Proxima Nova"/>
                <a:sym typeface="Proxima Nova"/>
              </a:defRPr>
            </a:lvl8pPr>
            <a:lvl9pPr marL="4114800" marR="0" lvl="8" indent="-298450" algn="l" rtl="0">
              <a:lnSpc>
                <a:spcPct val="110000"/>
              </a:lnSpc>
              <a:spcBef>
                <a:spcPts val="1000"/>
              </a:spcBef>
              <a:spcAft>
                <a:spcPts val="1000"/>
              </a:spcAft>
              <a:buClr>
                <a:schemeClr val="dk1"/>
              </a:buClr>
              <a:buSzPts val="1100"/>
              <a:buFont typeface="Proxima Nova"/>
              <a:buChar char="■"/>
              <a:defRPr sz="1400" b="0" i="0" u="none" strike="noStrike" cap="none">
                <a:solidFill>
                  <a:schemeClr val="dk1"/>
                </a:solidFill>
                <a:latin typeface="Proxima Nova"/>
                <a:ea typeface="Proxima Nova"/>
                <a:cs typeface="Proxima Nova"/>
                <a:sym typeface="Proxima Nova"/>
              </a:defRPr>
            </a:lvl9pPr>
          </a:lstStyle>
          <a:p>
            <a:endParaRPr/>
          </a:p>
        </p:txBody>
      </p:sp>
      <p:sp>
        <p:nvSpPr>
          <p:cNvPr id="583" name="Google Shape;583;p55"/>
          <p:cNvSpPr txBox="1">
            <a:spLocks noGrp="1"/>
          </p:cNvSpPr>
          <p:nvPr>
            <p:ph type="body" idx="2"/>
          </p:nvPr>
        </p:nvSpPr>
        <p:spPr>
          <a:xfrm>
            <a:off x="6222125" y="900400"/>
            <a:ext cx="2729400" cy="3769500"/>
          </a:xfrm>
          <a:prstGeom prst="rect">
            <a:avLst/>
          </a:prstGeom>
          <a:noFill/>
          <a:ln>
            <a:noFill/>
          </a:ln>
        </p:spPr>
        <p:txBody>
          <a:bodyPr spcFirstLastPara="1" wrap="square" lIns="68575" tIns="68575" rIns="68575" bIns="68575" anchor="t" anchorCtr="0"/>
          <a:lstStyle>
            <a:lvl1pPr marL="457200" marR="0" lvl="0" indent="-292100" algn="l" rtl="0">
              <a:lnSpc>
                <a:spcPct val="110000"/>
              </a:lnSpc>
              <a:spcBef>
                <a:spcPts val="0"/>
              </a:spcBef>
              <a:spcAft>
                <a:spcPts val="0"/>
              </a:spcAft>
              <a:buClr>
                <a:schemeClr val="lt2"/>
              </a:buClr>
              <a:buSzPts val="1000"/>
              <a:buFont typeface="Proxima Nova"/>
              <a:buChar char="●"/>
              <a:defRPr sz="1300" b="1" i="0" u="none" strike="noStrike" cap="none">
                <a:solidFill>
                  <a:schemeClr val="lt2"/>
                </a:solidFill>
                <a:latin typeface="Proxima Nova"/>
                <a:ea typeface="Proxima Nova"/>
                <a:cs typeface="Proxima Nova"/>
                <a:sym typeface="Proxima Nova"/>
              </a:defRPr>
            </a:lvl1pPr>
            <a:lvl2pPr marL="914400" marR="0" lvl="1" indent="-292100" algn="l" rtl="0">
              <a:lnSpc>
                <a:spcPct val="110000"/>
              </a:lnSpc>
              <a:spcBef>
                <a:spcPts val="2000"/>
              </a:spcBef>
              <a:spcAft>
                <a:spcPts val="0"/>
              </a:spcAft>
              <a:buClr>
                <a:schemeClr val="lt2"/>
              </a:buClr>
              <a:buSzPts val="1000"/>
              <a:buFont typeface="Proxima Nova"/>
              <a:buChar char="○"/>
              <a:defRPr sz="1300" b="1" i="0" u="none" strike="noStrike" cap="none">
                <a:solidFill>
                  <a:schemeClr val="lt2"/>
                </a:solidFill>
                <a:latin typeface="Proxima Nova"/>
                <a:ea typeface="Proxima Nova"/>
                <a:cs typeface="Proxima Nova"/>
                <a:sym typeface="Proxima Nova"/>
              </a:defRPr>
            </a:lvl2pPr>
            <a:lvl3pPr marL="1371600" marR="0" lvl="2" indent="-292100" algn="l" rtl="0">
              <a:lnSpc>
                <a:spcPct val="110000"/>
              </a:lnSpc>
              <a:spcBef>
                <a:spcPts val="2000"/>
              </a:spcBef>
              <a:spcAft>
                <a:spcPts val="0"/>
              </a:spcAft>
              <a:buClr>
                <a:schemeClr val="lt2"/>
              </a:buClr>
              <a:buSzPts val="1000"/>
              <a:buFont typeface="Proxima Nova"/>
              <a:buChar char="■"/>
              <a:defRPr sz="1300" b="1" i="0" u="none" strike="noStrike" cap="none">
                <a:solidFill>
                  <a:schemeClr val="lt2"/>
                </a:solidFill>
                <a:latin typeface="Proxima Nova"/>
                <a:ea typeface="Proxima Nova"/>
                <a:cs typeface="Proxima Nova"/>
                <a:sym typeface="Proxima Nova"/>
              </a:defRPr>
            </a:lvl3pPr>
            <a:lvl4pPr marL="1828800" marR="0" lvl="3" indent="-292100" algn="l" rtl="0">
              <a:lnSpc>
                <a:spcPct val="110000"/>
              </a:lnSpc>
              <a:spcBef>
                <a:spcPts val="2000"/>
              </a:spcBef>
              <a:spcAft>
                <a:spcPts val="0"/>
              </a:spcAft>
              <a:buClr>
                <a:schemeClr val="lt2"/>
              </a:buClr>
              <a:buSzPts val="1000"/>
              <a:buFont typeface="Proxima Nova"/>
              <a:buChar char="●"/>
              <a:defRPr sz="1300" b="1" i="0" u="none" strike="noStrike" cap="none">
                <a:solidFill>
                  <a:schemeClr val="lt2"/>
                </a:solidFill>
                <a:latin typeface="Proxima Nova"/>
                <a:ea typeface="Proxima Nova"/>
                <a:cs typeface="Proxima Nova"/>
                <a:sym typeface="Proxima Nova"/>
              </a:defRPr>
            </a:lvl4pPr>
            <a:lvl5pPr marL="2286000" marR="0" lvl="4" indent="-292100" algn="l" rtl="0">
              <a:lnSpc>
                <a:spcPct val="110000"/>
              </a:lnSpc>
              <a:spcBef>
                <a:spcPts val="2000"/>
              </a:spcBef>
              <a:spcAft>
                <a:spcPts val="0"/>
              </a:spcAft>
              <a:buClr>
                <a:schemeClr val="lt2"/>
              </a:buClr>
              <a:buSzPts val="1000"/>
              <a:buFont typeface="Proxima Nova"/>
              <a:buChar char="○"/>
              <a:defRPr sz="1300" b="1" i="0" u="none" strike="noStrike" cap="none">
                <a:solidFill>
                  <a:schemeClr val="lt2"/>
                </a:solidFill>
                <a:latin typeface="Proxima Nova"/>
                <a:ea typeface="Proxima Nova"/>
                <a:cs typeface="Proxima Nova"/>
                <a:sym typeface="Proxima Nova"/>
              </a:defRPr>
            </a:lvl5pPr>
            <a:lvl6pPr marL="2743200" marR="0" lvl="5" indent="-292100" algn="l" rtl="0">
              <a:lnSpc>
                <a:spcPct val="110000"/>
              </a:lnSpc>
              <a:spcBef>
                <a:spcPts val="2000"/>
              </a:spcBef>
              <a:spcAft>
                <a:spcPts val="0"/>
              </a:spcAft>
              <a:buClr>
                <a:schemeClr val="lt2"/>
              </a:buClr>
              <a:buSzPts val="1000"/>
              <a:buFont typeface="Proxima Nova"/>
              <a:buChar char="■"/>
              <a:defRPr sz="1300" b="1" i="0" u="none" strike="noStrike" cap="none">
                <a:solidFill>
                  <a:schemeClr val="lt2"/>
                </a:solidFill>
                <a:latin typeface="Proxima Nova"/>
                <a:ea typeface="Proxima Nova"/>
                <a:cs typeface="Proxima Nova"/>
                <a:sym typeface="Proxima Nova"/>
              </a:defRPr>
            </a:lvl6pPr>
            <a:lvl7pPr marL="3200400" marR="0" lvl="6" indent="-292100" algn="l" rtl="0">
              <a:lnSpc>
                <a:spcPct val="110000"/>
              </a:lnSpc>
              <a:spcBef>
                <a:spcPts val="2000"/>
              </a:spcBef>
              <a:spcAft>
                <a:spcPts val="0"/>
              </a:spcAft>
              <a:buClr>
                <a:schemeClr val="lt2"/>
              </a:buClr>
              <a:buSzPts val="1000"/>
              <a:buFont typeface="Proxima Nova"/>
              <a:buChar char="●"/>
              <a:defRPr sz="1300" b="1" i="0" u="none" strike="noStrike" cap="none">
                <a:solidFill>
                  <a:schemeClr val="lt2"/>
                </a:solidFill>
                <a:latin typeface="Proxima Nova"/>
                <a:ea typeface="Proxima Nova"/>
                <a:cs typeface="Proxima Nova"/>
                <a:sym typeface="Proxima Nova"/>
              </a:defRPr>
            </a:lvl7pPr>
            <a:lvl8pPr marL="3657600" marR="0" lvl="7" indent="-292100" algn="l" rtl="0">
              <a:lnSpc>
                <a:spcPct val="110000"/>
              </a:lnSpc>
              <a:spcBef>
                <a:spcPts val="2000"/>
              </a:spcBef>
              <a:spcAft>
                <a:spcPts val="0"/>
              </a:spcAft>
              <a:buClr>
                <a:schemeClr val="lt2"/>
              </a:buClr>
              <a:buSzPts val="1000"/>
              <a:buFont typeface="Proxima Nova"/>
              <a:buChar char="○"/>
              <a:defRPr sz="1300" b="1" i="0" u="none" strike="noStrike" cap="none">
                <a:solidFill>
                  <a:schemeClr val="lt2"/>
                </a:solidFill>
                <a:latin typeface="Proxima Nova"/>
                <a:ea typeface="Proxima Nova"/>
                <a:cs typeface="Proxima Nova"/>
                <a:sym typeface="Proxima Nova"/>
              </a:defRPr>
            </a:lvl8pPr>
            <a:lvl9pPr marL="4114800" marR="0" lvl="8" indent="-292100" algn="l" rtl="0">
              <a:lnSpc>
                <a:spcPct val="110000"/>
              </a:lnSpc>
              <a:spcBef>
                <a:spcPts val="2000"/>
              </a:spcBef>
              <a:spcAft>
                <a:spcPts val="2000"/>
              </a:spcAft>
              <a:buClr>
                <a:schemeClr val="lt2"/>
              </a:buClr>
              <a:buSzPts val="1000"/>
              <a:buFont typeface="Proxima Nova"/>
              <a:buChar char="■"/>
              <a:defRPr sz="1300" b="1" i="0" u="none" strike="noStrike" cap="none">
                <a:solidFill>
                  <a:schemeClr val="lt2"/>
                </a:solidFill>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2499707712"/>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matchingName="1 – Divider 1">
  <p:cSld name="1 – Divider 1">
    <p:bg>
      <p:bgPr>
        <a:solidFill>
          <a:schemeClr val="lt2"/>
        </a:solidFill>
        <a:effectLst/>
      </p:bgPr>
    </p:bg>
    <p:spTree>
      <p:nvGrpSpPr>
        <p:cNvPr id="1" name="Shape 584"/>
        <p:cNvGrpSpPr/>
        <p:nvPr/>
      </p:nvGrpSpPr>
      <p:grpSpPr>
        <a:xfrm>
          <a:off x="0" y="0"/>
          <a:ext cx="0" cy="0"/>
          <a:chOff x="0" y="0"/>
          <a:chExt cx="0" cy="0"/>
        </a:xfrm>
      </p:grpSpPr>
      <p:sp>
        <p:nvSpPr>
          <p:cNvPr id="585" name="Google Shape;585;p56"/>
          <p:cNvSpPr txBox="1">
            <a:spLocks noGrp="1"/>
          </p:cNvSpPr>
          <p:nvPr>
            <p:ph type="title"/>
          </p:nvPr>
        </p:nvSpPr>
        <p:spPr>
          <a:xfrm>
            <a:off x="668800" y="2365150"/>
            <a:ext cx="7796700" cy="1702500"/>
          </a:xfrm>
          <a:prstGeom prst="rect">
            <a:avLst/>
          </a:prstGeom>
          <a:noFill/>
          <a:ln>
            <a:noFill/>
          </a:ln>
        </p:spPr>
        <p:txBody>
          <a:bodyPr spcFirstLastPara="1" wrap="square" lIns="68575" tIns="68575" rIns="68575" bIns="68575" anchor="t" anchorCtr="0"/>
          <a:lstStyle>
            <a:lvl1pPr marR="0" lvl="0" algn="ctr" rtl="0">
              <a:lnSpc>
                <a:spcPct val="100000"/>
              </a:lnSpc>
              <a:spcBef>
                <a:spcPts val="0"/>
              </a:spcBef>
              <a:spcAft>
                <a:spcPts val="0"/>
              </a:spcAft>
              <a:buClr>
                <a:schemeClr val="dk1"/>
              </a:buClr>
              <a:buSzPts val="3000"/>
              <a:buFont typeface="Proxima Nova"/>
              <a:buNone/>
              <a:defRPr sz="4000" b="1"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9pPr>
          </a:lstStyle>
          <a:p>
            <a:endParaRPr/>
          </a:p>
        </p:txBody>
      </p:sp>
      <p:grpSp>
        <p:nvGrpSpPr>
          <p:cNvPr id="586" name="Google Shape;586;p56"/>
          <p:cNvGrpSpPr/>
          <p:nvPr/>
        </p:nvGrpSpPr>
        <p:grpSpPr>
          <a:xfrm>
            <a:off x="287525" y="4854557"/>
            <a:ext cx="634914" cy="148716"/>
            <a:chOff x="1841475" y="2392725"/>
            <a:chExt cx="3928925" cy="920275"/>
          </a:xfrm>
        </p:grpSpPr>
        <p:sp>
          <p:nvSpPr>
            <p:cNvPr id="587" name="Google Shape;587;p56"/>
            <p:cNvSpPr/>
            <p:nvPr/>
          </p:nvSpPr>
          <p:spPr>
            <a:xfrm>
              <a:off x="2574175" y="2392725"/>
              <a:ext cx="139950" cy="905175"/>
            </a:xfrm>
            <a:custGeom>
              <a:avLst/>
              <a:gdLst/>
              <a:ahLst/>
              <a:cxnLst/>
              <a:rect l="0" t="0" r="0" b="0"/>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588" name="Google Shape;588;p56"/>
            <p:cNvSpPr/>
            <p:nvPr/>
          </p:nvSpPr>
          <p:spPr>
            <a:xfrm>
              <a:off x="2816875" y="2626700"/>
              <a:ext cx="703700" cy="686300"/>
            </a:xfrm>
            <a:custGeom>
              <a:avLst/>
              <a:gdLst/>
              <a:ahLst/>
              <a:cxnLst/>
              <a:rect l="0" t="0" r="0" b="0"/>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589" name="Google Shape;589;p56"/>
            <p:cNvSpPr/>
            <p:nvPr/>
          </p:nvSpPr>
          <p:spPr>
            <a:xfrm>
              <a:off x="3557125" y="2626700"/>
              <a:ext cx="614900" cy="685700"/>
            </a:xfrm>
            <a:custGeom>
              <a:avLst/>
              <a:gdLst/>
              <a:ahLst/>
              <a:cxnLst/>
              <a:rect l="0" t="0" r="0" b="0"/>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590" name="Google Shape;590;p56"/>
            <p:cNvSpPr/>
            <p:nvPr/>
          </p:nvSpPr>
          <p:spPr>
            <a:xfrm>
              <a:off x="4732275" y="2617400"/>
              <a:ext cx="582350" cy="679925"/>
            </a:xfrm>
            <a:custGeom>
              <a:avLst/>
              <a:gdLst/>
              <a:ahLst/>
              <a:cxnLst/>
              <a:rect l="0" t="0" r="0" b="0"/>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591" name="Google Shape;591;p56"/>
            <p:cNvSpPr/>
            <p:nvPr/>
          </p:nvSpPr>
          <p:spPr>
            <a:xfrm>
              <a:off x="5448725" y="2392725"/>
              <a:ext cx="139950" cy="905175"/>
            </a:xfrm>
            <a:custGeom>
              <a:avLst/>
              <a:gdLst/>
              <a:ahLst/>
              <a:cxnLst/>
              <a:rect l="0" t="0" r="0" b="0"/>
              <a:pathLst>
                <a:path w="5598" h="36207" extrusionOk="0">
                  <a:moveTo>
                    <a:pt x="1" y="0"/>
                  </a:moveTo>
                  <a:lnTo>
                    <a:pt x="1" y="36206"/>
                  </a:lnTo>
                  <a:lnTo>
                    <a:pt x="5598" y="36206"/>
                  </a:lnTo>
                  <a:lnTo>
                    <a:pt x="5598" y="0"/>
                  </a:lnTo>
                  <a:close/>
                </a:path>
              </a:pathLst>
            </a:custGeom>
            <a:solidFill>
              <a:srgbClr val="FFFFFF"/>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592" name="Google Shape;592;p56"/>
            <p:cNvSpPr/>
            <p:nvPr/>
          </p:nvSpPr>
          <p:spPr>
            <a:xfrm>
              <a:off x="1841475" y="2392725"/>
              <a:ext cx="617775" cy="904600"/>
            </a:xfrm>
            <a:custGeom>
              <a:avLst/>
              <a:gdLst/>
              <a:ahLst/>
              <a:cxnLst/>
              <a:rect l="0" t="0" r="0" b="0"/>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593" name="Google Shape;593;p56"/>
            <p:cNvSpPr/>
            <p:nvPr/>
          </p:nvSpPr>
          <p:spPr>
            <a:xfrm>
              <a:off x="4278825" y="2482125"/>
              <a:ext cx="369275" cy="814025"/>
            </a:xfrm>
            <a:custGeom>
              <a:avLst/>
              <a:gdLst/>
              <a:ahLst/>
              <a:cxnLst/>
              <a:rect l="0" t="0" r="0" b="0"/>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594" name="Google Shape;594;p56"/>
            <p:cNvSpPr/>
            <p:nvPr/>
          </p:nvSpPr>
          <p:spPr>
            <a:xfrm>
              <a:off x="5652525" y="3180600"/>
              <a:ext cx="117875" cy="117300"/>
            </a:xfrm>
            <a:custGeom>
              <a:avLst/>
              <a:gdLst/>
              <a:ahLst/>
              <a:cxnLst/>
              <a:rect l="0" t="0" r="0" b="0"/>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grpSp>
      <p:cxnSp>
        <p:nvCxnSpPr>
          <p:cNvPr id="595" name="Google Shape;595;p56"/>
          <p:cNvCxnSpPr/>
          <p:nvPr/>
        </p:nvCxnSpPr>
        <p:spPr>
          <a:xfrm rot="10800000">
            <a:off x="4309650" y="2255484"/>
            <a:ext cx="524700" cy="0"/>
          </a:xfrm>
          <a:prstGeom prst="straightConnector1">
            <a:avLst/>
          </a:prstGeom>
          <a:noFill/>
          <a:ln w="28575" cap="flat" cmpd="sng">
            <a:solidFill>
              <a:schemeClr val="accent6"/>
            </a:solidFill>
            <a:prstDash val="solid"/>
            <a:round/>
            <a:headEnd type="none" w="sm" len="sm"/>
            <a:tailEnd type="none" w="sm" len="sm"/>
          </a:ln>
        </p:spPr>
      </p:cxnSp>
      <p:sp>
        <p:nvSpPr>
          <p:cNvPr id="596" name="Google Shape;596;p56"/>
          <p:cNvSpPr txBox="1">
            <a:spLocks noGrp="1"/>
          </p:cNvSpPr>
          <p:nvPr>
            <p:ph type="subTitle" idx="1"/>
          </p:nvPr>
        </p:nvSpPr>
        <p:spPr>
          <a:xfrm>
            <a:off x="1740900" y="1801250"/>
            <a:ext cx="5662200" cy="377400"/>
          </a:xfrm>
          <a:prstGeom prst="rect">
            <a:avLst/>
          </a:prstGeom>
          <a:noFill/>
          <a:ln>
            <a:noFill/>
          </a:ln>
        </p:spPr>
        <p:txBody>
          <a:bodyPr spcFirstLastPara="1" wrap="square" lIns="68575" tIns="68575" rIns="68575" bIns="68575" anchor="b" anchorCtr="0"/>
          <a:lstStyle>
            <a:lvl1pPr marR="0" lvl="0" algn="ctr" rtl="0">
              <a:lnSpc>
                <a:spcPct val="110000"/>
              </a:lnSpc>
              <a:spcBef>
                <a:spcPts val="0"/>
              </a:spcBef>
              <a:spcAft>
                <a:spcPts val="0"/>
              </a:spcAft>
              <a:buClr>
                <a:srgbClr val="000000"/>
              </a:buClr>
              <a:buSzPts val="1200"/>
              <a:buFont typeface="Arial"/>
              <a:buNone/>
              <a:defRPr sz="1200" b="1" i="0" u="none" strike="noStrike" cap="none">
                <a:solidFill>
                  <a:srgbClr val="FFFFFF"/>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1777181379"/>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matchingName="7 – Diagram Box 1">
  <p:cSld name="7 – Diagram Box 1">
    <p:bg>
      <p:bgPr>
        <a:solidFill>
          <a:srgbClr val="F3F3F3"/>
        </a:solidFill>
        <a:effectLst/>
      </p:bgPr>
    </p:bg>
    <p:spTree>
      <p:nvGrpSpPr>
        <p:cNvPr id="1" name="Shape 597"/>
        <p:cNvGrpSpPr/>
        <p:nvPr/>
      </p:nvGrpSpPr>
      <p:grpSpPr>
        <a:xfrm>
          <a:off x="0" y="0"/>
          <a:ext cx="0" cy="0"/>
          <a:chOff x="0" y="0"/>
          <a:chExt cx="0" cy="0"/>
        </a:xfrm>
      </p:grpSpPr>
      <p:sp>
        <p:nvSpPr>
          <p:cNvPr id="598" name="Google Shape;598;p57"/>
          <p:cNvSpPr txBox="1">
            <a:spLocks noGrp="1"/>
          </p:cNvSpPr>
          <p:nvPr>
            <p:ph type="title"/>
          </p:nvPr>
        </p:nvSpPr>
        <p:spPr>
          <a:xfrm>
            <a:off x="192475" y="151275"/>
            <a:ext cx="8663100" cy="393900"/>
          </a:xfrm>
          <a:prstGeom prst="rect">
            <a:avLst/>
          </a:prstGeom>
          <a:noFill/>
          <a:ln>
            <a:noFill/>
          </a:ln>
        </p:spPr>
        <p:txBody>
          <a:bodyPr spcFirstLastPara="1" wrap="square" lIns="68575" tIns="68575" rIns="68575" bIns="68575" anchor="t" anchorCtr="0"/>
          <a:lstStyle>
            <a:lvl1pPr marR="0" lvl="0" algn="l" rtl="0">
              <a:lnSpc>
                <a:spcPct val="100000"/>
              </a:lnSpc>
              <a:spcBef>
                <a:spcPts val="0"/>
              </a:spcBef>
              <a:spcAft>
                <a:spcPts val="0"/>
              </a:spcAft>
              <a:buClr>
                <a:srgbClr val="000000"/>
              </a:buClr>
              <a:buSzPts val="2500"/>
              <a:buFont typeface="Arial"/>
              <a:buNone/>
              <a:defRPr sz="2500" b="1"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599" name="Google Shape;599;p57"/>
          <p:cNvGrpSpPr/>
          <p:nvPr/>
        </p:nvGrpSpPr>
        <p:grpSpPr>
          <a:xfrm>
            <a:off x="287525" y="4854557"/>
            <a:ext cx="634914" cy="148716"/>
            <a:chOff x="1841475" y="2392725"/>
            <a:chExt cx="3928925" cy="920275"/>
          </a:xfrm>
        </p:grpSpPr>
        <p:sp>
          <p:nvSpPr>
            <p:cNvPr id="600" name="Google Shape;600;p57"/>
            <p:cNvSpPr/>
            <p:nvPr/>
          </p:nvSpPr>
          <p:spPr>
            <a:xfrm>
              <a:off x="2574175" y="2392725"/>
              <a:ext cx="139950" cy="905175"/>
            </a:xfrm>
            <a:custGeom>
              <a:avLst/>
              <a:gdLst/>
              <a:ahLst/>
              <a:cxnLst/>
              <a:rect l="0" t="0" r="0" b="0"/>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601" name="Google Shape;601;p57"/>
            <p:cNvSpPr/>
            <p:nvPr/>
          </p:nvSpPr>
          <p:spPr>
            <a:xfrm>
              <a:off x="2816875" y="2626700"/>
              <a:ext cx="703700" cy="686300"/>
            </a:xfrm>
            <a:custGeom>
              <a:avLst/>
              <a:gdLst/>
              <a:ahLst/>
              <a:cxnLst/>
              <a:rect l="0" t="0" r="0" b="0"/>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602" name="Google Shape;602;p57"/>
            <p:cNvSpPr/>
            <p:nvPr/>
          </p:nvSpPr>
          <p:spPr>
            <a:xfrm>
              <a:off x="3557125" y="2626700"/>
              <a:ext cx="614900" cy="685700"/>
            </a:xfrm>
            <a:custGeom>
              <a:avLst/>
              <a:gdLst/>
              <a:ahLst/>
              <a:cxnLst/>
              <a:rect l="0" t="0" r="0" b="0"/>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603" name="Google Shape;603;p57"/>
            <p:cNvSpPr/>
            <p:nvPr/>
          </p:nvSpPr>
          <p:spPr>
            <a:xfrm>
              <a:off x="4732275" y="2617400"/>
              <a:ext cx="582350" cy="679925"/>
            </a:xfrm>
            <a:custGeom>
              <a:avLst/>
              <a:gdLst/>
              <a:ahLst/>
              <a:cxnLst/>
              <a:rect l="0" t="0" r="0" b="0"/>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604" name="Google Shape;604;p57"/>
            <p:cNvSpPr/>
            <p:nvPr/>
          </p:nvSpPr>
          <p:spPr>
            <a:xfrm>
              <a:off x="5448725" y="2392725"/>
              <a:ext cx="139950" cy="905175"/>
            </a:xfrm>
            <a:custGeom>
              <a:avLst/>
              <a:gdLst/>
              <a:ahLst/>
              <a:cxnLst/>
              <a:rect l="0" t="0" r="0" b="0"/>
              <a:pathLst>
                <a:path w="5598" h="36207" extrusionOk="0">
                  <a:moveTo>
                    <a:pt x="1" y="0"/>
                  </a:moveTo>
                  <a:lnTo>
                    <a:pt x="1" y="36206"/>
                  </a:lnTo>
                  <a:lnTo>
                    <a:pt x="5598" y="36206"/>
                  </a:lnTo>
                  <a:lnTo>
                    <a:pt x="5598" y="0"/>
                  </a:lnTo>
                  <a:close/>
                </a:path>
              </a:pathLst>
            </a:custGeom>
            <a:solidFill>
              <a:srgbClr val="008774"/>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605" name="Google Shape;605;p57"/>
            <p:cNvSpPr/>
            <p:nvPr/>
          </p:nvSpPr>
          <p:spPr>
            <a:xfrm>
              <a:off x="1841475" y="2392725"/>
              <a:ext cx="617775" cy="904600"/>
            </a:xfrm>
            <a:custGeom>
              <a:avLst/>
              <a:gdLst/>
              <a:ahLst/>
              <a:cxnLst/>
              <a:rect l="0" t="0" r="0" b="0"/>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606" name="Google Shape;606;p57"/>
            <p:cNvSpPr/>
            <p:nvPr/>
          </p:nvSpPr>
          <p:spPr>
            <a:xfrm>
              <a:off x="4278825" y="2482125"/>
              <a:ext cx="369275" cy="814025"/>
            </a:xfrm>
            <a:custGeom>
              <a:avLst/>
              <a:gdLst/>
              <a:ahLst/>
              <a:cxnLst/>
              <a:rect l="0" t="0" r="0" b="0"/>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607" name="Google Shape;607;p57"/>
            <p:cNvSpPr/>
            <p:nvPr/>
          </p:nvSpPr>
          <p:spPr>
            <a:xfrm>
              <a:off x="5652525" y="3180600"/>
              <a:ext cx="117875" cy="117300"/>
            </a:xfrm>
            <a:custGeom>
              <a:avLst/>
              <a:gdLst/>
              <a:ahLst/>
              <a:cxnLst/>
              <a:rect l="0" t="0" r="0" b="0"/>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grpSp>
      <p:sp>
        <p:nvSpPr>
          <p:cNvPr id="608" name="Google Shape;608;p57"/>
          <p:cNvSpPr/>
          <p:nvPr/>
        </p:nvSpPr>
        <p:spPr>
          <a:xfrm>
            <a:off x="285750" y="907200"/>
            <a:ext cx="8569800" cy="37623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cxnSp>
        <p:nvCxnSpPr>
          <p:cNvPr id="609" name="Google Shape;609;p57"/>
          <p:cNvCxnSpPr/>
          <p:nvPr/>
        </p:nvCxnSpPr>
        <p:spPr>
          <a:xfrm>
            <a:off x="8855561" y="-214525"/>
            <a:ext cx="0" cy="119700"/>
          </a:xfrm>
          <a:prstGeom prst="straightConnector1">
            <a:avLst/>
          </a:prstGeom>
          <a:noFill/>
          <a:ln w="9525" cap="flat" cmpd="sng">
            <a:solidFill>
              <a:srgbClr val="D9D9D9"/>
            </a:solidFill>
            <a:prstDash val="solid"/>
            <a:round/>
            <a:headEnd type="none" w="sm" len="sm"/>
            <a:tailEnd type="none" w="sm" len="sm"/>
          </a:ln>
        </p:spPr>
      </p:cxnSp>
      <p:cxnSp>
        <p:nvCxnSpPr>
          <p:cNvPr id="610" name="Google Shape;610;p57"/>
          <p:cNvCxnSpPr/>
          <p:nvPr/>
        </p:nvCxnSpPr>
        <p:spPr>
          <a:xfrm>
            <a:off x="287536" y="-214525"/>
            <a:ext cx="0" cy="119700"/>
          </a:xfrm>
          <a:prstGeom prst="straightConnector1">
            <a:avLst/>
          </a:prstGeom>
          <a:noFill/>
          <a:ln w="9525" cap="flat" cmpd="sng">
            <a:solidFill>
              <a:srgbClr val="D9D9D9"/>
            </a:solidFill>
            <a:prstDash val="solid"/>
            <a:round/>
            <a:headEnd type="none" w="sm" len="sm"/>
            <a:tailEnd type="none" w="sm" len="sm"/>
          </a:ln>
        </p:spPr>
      </p:cxnSp>
      <p:cxnSp>
        <p:nvCxnSpPr>
          <p:cNvPr id="611" name="Google Shape;611;p57"/>
          <p:cNvCxnSpPr/>
          <p:nvPr/>
        </p:nvCxnSpPr>
        <p:spPr>
          <a:xfrm rot="10800000">
            <a:off x="-228600" y="923925"/>
            <a:ext cx="114300" cy="0"/>
          </a:xfrm>
          <a:prstGeom prst="straightConnector1">
            <a:avLst/>
          </a:prstGeom>
          <a:noFill/>
          <a:ln w="9525" cap="flat" cmpd="sng">
            <a:solidFill>
              <a:srgbClr val="D9D9D9"/>
            </a:solidFill>
            <a:prstDash val="solid"/>
            <a:round/>
            <a:headEnd type="none" w="sm" len="sm"/>
            <a:tailEnd type="none" w="sm" len="sm"/>
          </a:ln>
        </p:spPr>
      </p:cxnSp>
      <p:cxnSp>
        <p:nvCxnSpPr>
          <p:cNvPr id="612" name="Google Shape;612;p57"/>
          <p:cNvCxnSpPr/>
          <p:nvPr/>
        </p:nvCxnSpPr>
        <p:spPr>
          <a:xfrm rot="10800000">
            <a:off x="-228600" y="4669500"/>
            <a:ext cx="114300" cy="0"/>
          </a:xfrm>
          <a:prstGeom prst="straightConnector1">
            <a:avLst/>
          </a:prstGeom>
          <a:noFill/>
          <a:ln w="9525" cap="flat" cmpd="sng">
            <a:solidFill>
              <a:srgbClr val="D9D9D9"/>
            </a:solidFill>
            <a:prstDash val="solid"/>
            <a:round/>
            <a:headEnd type="none" w="sm" len="sm"/>
            <a:tailEnd type="none" w="sm" len="sm"/>
          </a:ln>
        </p:spPr>
      </p:cxnSp>
    </p:spTree>
    <p:extLst>
      <p:ext uri="{BB962C8B-B14F-4D97-AF65-F5344CB8AC3E}">
        <p14:creationId xmlns:p14="http://schemas.microsoft.com/office/powerpoint/2010/main" val="2415378073"/>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matchingName="B – Design Grid 1">
  <p:cSld name="B – Design Grid 1">
    <p:spTree>
      <p:nvGrpSpPr>
        <p:cNvPr id="1" name="Shape 613"/>
        <p:cNvGrpSpPr/>
        <p:nvPr/>
      </p:nvGrpSpPr>
      <p:grpSpPr>
        <a:xfrm>
          <a:off x="0" y="0"/>
          <a:ext cx="0" cy="0"/>
          <a:chOff x="0" y="0"/>
          <a:chExt cx="0" cy="0"/>
        </a:xfrm>
      </p:grpSpPr>
      <p:pic>
        <p:nvPicPr>
          <p:cNvPr id="614" name="Google Shape;614;p58"/>
          <p:cNvPicPr preferRelativeResize="0"/>
          <p:nvPr/>
        </p:nvPicPr>
        <p:blipFill rotWithShape="1">
          <a:blip r:embed="rId2">
            <a:alphaModFix/>
          </a:blip>
          <a:srcRect/>
          <a:stretch/>
        </p:blipFill>
        <p:spPr>
          <a:xfrm>
            <a:off x="0" y="1"/>
            <a:ext cx="9144000" cy="5143489"/>
          </a:xfrm>
          <a:prstGeom prst="rect">
            <a:avLst/>
          </a:prstGeom>
          <a:noFill/>
          <a:ln>
            <a:noFill/>
          </a:ln>
        </p:spPr>
      </p:pic>
      <p:sp>
        <p:nvSpPr>
          <p:cNvPr id="615" name="Google Shape;615;p58"/>
          <p:cNvSpPr txBox="1">
            <a:spLocks noGrp="1"/>
          </p:cNvSpPr>
          <p:nvPr>
            <p:ph type="title"/>
          </p:nvPr>
        </p:nvSpPr>
        <p:spPr>
          <a:xfrm>
            <a:off x="192475" y="151275"/>
            <a:ext cx="8663100" cy="393900"/>
          </a:xfrm>
          <a:prstGeom prst="rect">
            <a:avLst/>
          </a:prstGeom>
          <a:noFill/>
          <a:ln>
            <a:noFill/>
          </a:ln>
        </p:spPr>
        <p:txBody>
          <a:bodyPr spcFirstLastPara="1" wrap="square" lIns="68575" tIns="68575" rIns="68575" bIns="68575" anchor="t" anchorCtr="0"/>
          <a:lstStyle>
            <a:lvl1pPr marR="0" lvl="0" algn="l" rtl="0">
              <a:lnSpc>
                <a:spcPct val="100000"/>
              </a:lnSpc>
              <a:spcBef>
                <a:spcPts val="0"/>
              </a:spcBef>
              <a:spcAft>
                <a:spcPts val="0"/>
              </a:spcAft>
              <a:buClr>
                <a:srgbClr val="000000"/>
              </a:buClr>
              <a:buSzPts val="2500"/>
              <a:buFont typeface="Arial"/>
              <a:buNone/>
              <a:defRPr sz="2500" b="1"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616" name="Google Shape;616;p58"/>
          <p:cNvGrpSpPr/>
          <p:nvPr/>
        </p:nvGrpSpPr>
        <p:grpSpPr>
          <a:xfrm>
            <a:off x="287525" y="4854557"/>
            <a:ext cx="634914" cy="148716"/>
            <a:chOff x="1841475" y="2392725"/>
            <a:chExt cx="3928925" cy="920275"/>
          </a:xfrm>
        </p:grpSpPr>
        <p:sp>
          <p:nvSpPr>
            <p:cNvPr id="617" name="Google Shape;617;p58"/>
            <p:cNvSpPr/>
            <p:nvPr/>
          </p:nvSpPr>
          <p:spPr>
            <a:xfrm>
              <a:off x="2574175" y="2392725"/>
              <a:ext cx="139950" cy="905175"/>
            </a:xfrm>
            <a:custGeom>
              <a:avLst/>
              <a:gdLst/>
              <a:ahLst/>
              <a:cxnLst/>
              <a:rect l="0" t="0" r="0" b="0"/>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618" name="Google Shape;618;p58"/>
            <p:cNvSpPr/>
            <p:nvPr/>
          </p:nvSpPr>
          <p:spPr>
            <a:xfrm>
              <a:off x="2816875" y="2626700"/>
              <a:ext cx="703700" cy="686300"/>
            </a:xfrm>
            <a:custGeom>
              <a:avLst/>
              <a:gdLst/>
              <a:ahLst/>
              <a:cxnLst/>
              <a:rect l="0" t="0" r="0" b="0"/>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619" name="Google Shape;619;p58"/>
            <p:cNvSpPr/>
            <p:nvPr/>
          </p:nvSpPr>
          <p:spPr>
            <a:xfrm>
              <a:off x="3557125" y="2626700"/>
              <a:ext cx="614900" cy="685700"/>
            </a:xfrm>
            <a:custGeom>
              <a:avLst/>
              <a:gdLst/>
              <a:ahLst/>
              <a:cxnLst/>
              <a:rect l="0" t="0" r="0" b="0"/>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620" name="Google Shape;620;p58"/>
            <p:cNvSpPr/>
            <p:nvPr/>
          </p:nvSpPr>
          <p:spPr>
            <a:xfrm>
              <a:off x="4732275" y="2617400"/>
              <a:ext cx="582350" cy="679925"/>
            </a:xfrm>
            <a:custGeom>
              <a:avLst/>
              <a:gdLst/>
              <a:ahLst/>
              <a:cxnLst/>
              <a:rect l="0" t="0" r="0" b="0"/>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621" name="Google Shape;621;p58"/>
            <p:cNvSpPr/>
            <p:nvPr/>
          </p:nvSpPr>
          <p:spPr>
            <a:xfrm>
              <a:off x="5448725" y="2392725"/>
              <a:ext cx="139950" cy="905175"/>
            </a:xfrm>
            <a:custGeom>
              <a:avLst/>
              <a:gdLst/>
              <a:ahLst/>
              <a:cxnLst/>
              <a:rect l="0" t="0" r="0" b="0"/>
              <a:pathLst>
                <a:path w="5598" h="36207" extrusionOk="0">
                  <a:moveTo>
                    <a:pt x="1" y="0"/>
                  </a:moveTo>
                  <a:lnTo>
                    <a:pt x="1" y="36206"/>
                  </a:lnTo>
                  <a:lnTo>
                    <a:pt x="5598" y="36206"/>
                  </a:lnTo>
                  <a:lnTo>
                    <a:pt x="5598" y="0"/>
                  </a:lnTo>
                  <a:close/>
                </a:path>
              </a:pathLst>
            </a:custGeom>
            <a:solidFill>
              <a:srgbClr val="008774"/>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622" name="Google Shape;622;p58"/>
            <p:cNvSpPr/>
            <p:nvPr/>
          </p:nvSpPr>
          <p:spPr>
            <a:xfrm>
              <a:off x="1841475" y="2392725"/>
              <a:ext cx="617775" cy="904600"/>
            </a:xfrm>
            <a:custGeom>
              <a:avLst/>
              <a:gdLst/>
              <a:ahLst/>
              <a:cxnLst/>
              <a:rect l="0" t="0" r="0" b="0"/>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623" name="Google Shape;623;p58"/>
            <p:cNvSpPr/>
            <p:nvPr/>
          </p:nvSpPr>
          <p:spPr>
            <a:xfrm>
              <a:off x="4278825" y="2482125"/>
              <a:ext cx="369275" cy="814025"/>
            </a:xfrm>
            <a:custGeom>
              <a:avLst/>
              <a:gdLst/>
              <a:ahLst/>
              <a:cxnLst/>
              <a:rect l="0" t="0" r="0" b="0"/>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624" name="Google Shape;624;p58"/>
            <p:cNvSpPr/>
            <p:nvPr/>
          </p:nvSpPr>
          <p:spPr>
            <a:xfrm>
              <a:off x="5652525" y="3180600"/>
              <a:ext cx="117875" cy="117300"/>
            </a:xfrm>
            <a:custGeom>
              <a:avLst/>
              <a:gdLst/>
              <a:ahLst/>
              <a:cxnLst/>
              <a:rect l="0" t="0" r="0" b="0"/>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grpSp>
    </p:spTree>
    <p:extLst>
      <p:ext uri="{BB962C8B-B14F-4D97-AF65-F5344CB8AC3E}">
        <p14:creationId xmlns:p14="http://schemas.microsoft.com/office/powerpoint/2010/main" val="1547478488"/>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matchingName="C – Night Mode 1">
  <p:cSld name="C – Night Mode 1">
    <p:bg>
      <p:bgPr>
        <a:solidFill>
          <a:schemeClr val="dk1"/>
        </a:solidFill>
        <a:effectLst/>
      </p:bgPr>
    </p:bg>
    <p:spTree>
      <p:nvGrpSpPr>
        <p:cNvPr id="1" name="Shape 625"/>
        <p:cNvGrpSpPr/>
        <p:nvPr/>
      </p:nvGrpSpPr>
      <p:grpSpPr>
        <a:xfrm>
          <a:off x="0" y="0"/>
          <a:ext cx="0" cy="0"/>
          <a:chOff x="0" y="0"/>
          <a:chExt cx="0" cy="0"/>
        </a:xfrm>
      </p:grpSpPr>
      <p:sp>
        <p:nvSpPr>
          <p:cNvPr id="626" name="Google Shape;626;p59"/>
          <p:cNvSpPr txBox="1">
            <a:spLocks noGrp="1"/>
          </p:cNvSpPr>
          <p:nvPr>
            <p:ph type="title"/>
          </p:nvPr>
        </p:nvSpPr>
        <p:spPr>
          <a:xfrm>
            <a:off x="192475" y="151275"/>
            <a:ext cx="8663100" cy="393900"/>
          </a:xfrm>
          <a:prstGeom prst="rect">
            <a:avLst/>
          </a:prstGeom>
          <a:noFill/>
          <a:ln>
            <a:noFill/>
          </a:ln>
        </p:spPr>
        <p:txBody>
          <a:bodyPr spcFirstLastPara="1" wrap="square" lIns="68575" tIns="68575" rIns="68575" bIns="68575" anchor="t" anchorCtr="0"/>
          <a:lstStyle>
            <a:lvl1pPr marR="0" lvl="0" algn="l" rtl="0">
              <a:lnSpc>
                <a:spcPct val="100000"/>
              </a:lnSpc>
              <a:spcBef>
                <a:spcPts val="0"/>
              </a:spcBef>
              <a:spcAft>
                <a:spcPts val="0"/>
              </a:spcAft>
              <a:buClr>
                <a:srgbClr val="000000"/>
              </a:buClr>
              <a:buSzPts val="2500"/>
              <a:buFont typeface="Arial"/>
              <a:buNone/>
              <a:defRPr sz="2500" b="1" i="0" u="none" strike="noStrike" cap="none">
                <a:solidFill>
                  <a:srgbClr val="FFFFFF"/>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627" name="Google Shape;627;p59"/>
          <p:cNvGrpSpPr/>
          <p:nvPr/>
        </p:nvGrpSpPr>
        <p:grpSpPr>
          <a:xfrm>
            <a:off x="287525" y="4854557"/>
            <a:ext cx="634914" cy="148716"/>
            <a:chOff x="1841475" y="2392725"/>
            <a:chExt cx="3928925" cy="920275"/>
          </a:xfrm>
        </p:grpSpPr>
        <p:sp>
          <p:nvSpPr>
            <p:cNvPr id="628" name="Google Shape;628;p59"/>
            <p:cNvSpPr/>
            <p:nvPr/>
          </p:nvSpPr>
          <p:spPr>
            <a:xfrm>
              <a:off x="2574175" y="2392725"/>
              <a:ext cx="139950" cy="905175"/>
            </a:xfrm>
            <a:custGeom>
              <a:avLst/>
              <a:gdLst/>
              <a:ahLst/>
              <a:cxnLst/>
              <a:rect l="0" t="0" r="0" b="0"/>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629" name="Google Shape;629;p59"/>
            <p:cNvSpPr/>
            <p:nvPr/>
          </p:nvSpPr>
          <p:spPr>
            <a:xfrm>
              <a:off x="2816875" y="2626700"/>
              <a:ext cx="703700" cy="686300"/>
            </a:xfrm>
            <a:custGeom>
              <a:avLst/>
              <a:gdLst/>
              <a:ahLst/>
              <a:cxnLst/>
              <a:rect l="0" t="0" r="0" b="0"/>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630" name="Google Shape;630;p59"/>
            <p:cNvSpPr/>
            <p:nvPr/>
          </p:nvSpPr>
          <p:spPr>
            <a:xfrm>
              <a:off x="3557125" y="2626700"/>
              <a:ext cx="614900" cy="685700"/>
            </a:xfrm>
            <a:custGeom>
              <a:avLst/>
              <a:gdLst/>
              <a:ahLst/>
              <a:cxnLst/>
              <a:rect l="0" t="0" r="0" b="0"/>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631" name="Google Shape;631;p59"/>
            <p:cNvSpPr/>
            <p:nvPr/>
          </p:nvSpPr>
          <p:spPr>
            <a:xfrm>
              <a:off x="4732275" y="2617400"/>
              <a:ext cx="582350" cy="679925"/>
            </a:xfrm>
            <a:custGeom>
              <a:avLst/>
              <a:gdLst/>
              <a:ahLst/>
              <a:cxnLst/>
              <a:rect l="0" t="0" r="0" b="0"/>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632" name="Google Shape;632;p59"/>
            <p:cNvSpPr/>
            <p:nvPr/>
          </p:nvSpPr>
          <p:spPr>
            <a:xfrm>
              <a:off x="5448725" y="2392725"/>
              <a:ext cx="139950" cy="905175"/>
            </a:xfrm>
            <a:custGeom>
              <a:avLst/>
              <a:gdLst/>
              <a:ahLst/>
              <a:cxnLst/>
              <a:rect l="0" t="0" r="0" b="0"/>
              <a:pathLst>
                <a:path w="5598" h="36207" extrusionOk="0">
                  <a:moveTo>
                    <a:pt x="1" y="0"/>
                  </a:moveTo>
                  <a:lnTo>
                    <a:pt x="1" y="36206"/>
                  </a:lnTo>
                  <a:lnTo>
                    <a:pt x="5598" y="36206"/>
                  </a:lnTo>
                  <a:lnTo>
                    <a:pt x="5598" y="0"/>
                  </a:lnTo>
                  <a:close/>
                </a:path>
              </a:pathLst>
            </a:custGeom>
            <a:solidFill>
              <a:srgbClr val="FFFFFF"/>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633" name="Google Shape;633;p59"/>
            <p:cNvSpPr/>
            <p:nvPr/>
          </p:nvSpPr>
          <p:spPr>
            <a:xfrm>
              <a:off x="1841475" y="2392725"/>
              <a:ext cx="617775" cy="904600"/>
            </a:xfrm>
            <a:custGeom>
              <a:avLst/>
              <a:gdLst/>
              <a:ahLst/>
              <a:cxnLst/>
              <a:rect l="0" t="0" r="0" b="0"/>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634" name="Google Shape;634;p59"/>
            <p:cNvSpPr/>
            <p:nvPr/>
          </p:nvSpPr>
          <p:spPr>
            <a:xfrm>
              <a:off x="4278825" y="2482125"/>
              <a:ext cx="369275" cy="814025"/>
            </a:xfrm>
            <a:custGeom>
              <a:avLst/>
              <a:gdLst/>
              <a:ahLst/>
              <a:cxnLst/>
              <a:rect l="0" t="0" r="0" b="0"/>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635" name="Google Shape;635;p59"/>
            <p:cNvSpPr/>
            <p:nvPr/>
          </p:nvSpPr>
          <p:spPr>
            <a:xfrm>
              <a:off x="5652525" y="3180600"/>
              <a:ext cx="117875" cy="117300"/>
            </a:xfrm>
            <a:custGeom>
              <a:avLst/>
              <a:gdLst/>
              <a:ahLst/>
              <a:cxnLst/>
              <a:rect l="0" t="0" r="0" b="0"/>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grpSp>
    </p:spTree>
    <p:extLst>
      <p:ext uri="{BB962C8B-B14F-4D97-AF65-F5344CB8AC3E}">
        <p14:creationId xmlns:p14="http://schemas.microsoft.com/office/powerpoint/2010/main" val="2100063135"/>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matchingName="6 – Columns 1">
  <p:cSld name="6 – Columns 1">
    <p:spTree>
      <p:nvGrpSpPr>
        <p:cNvPr id="1" name="Shape 636"/>
        <p:cNvGrpSpPr/>
        <p:nvPr/>
      </p:nvGrpSpPr>
      <p:grpSpPr>
        <a:xfrm>
          <a:off x="0" y="0"/>
          <a:ext cx="0" cy="0"/>
          <a:chOff x="0" y="0"/>
          <a:chExt cx="0" cy="0"/>
        </a:xfrm>
      </p:grpSpPr>
      <p:grpSp>
        <p:nvGrpSpPr>
          <p:cNvPr id="637" name="Google Shape;637;p60"/>
          <p:cNvGrpSpPr/>
          <p:nvPr/>
        </p:nvGrpSpPr>
        <p:grpSpPr>
          <a:xfrm>
            <a:off x="287525" y="4854557"/>
            <a:ext cx="634914" cy="148716"/>
            <a:chOff x="1841475" y="2392725"/>
            <a:chExt cx="3928925" cy="920275"/>
          </a:xfrm>
        </p:grpSpPr>
        <p:sp>
          <p:nvSpPr>
            <p:cNvPr id="638" name="Google Shape;638;p60"/>
            <p:cNvSpPr/>
            <p:nvPr/>
          </p:nvSpPr>
          <p:spPr>
            <a:xfrm>
              <a:off x="2574175" y="2392725"/>
              <a:ext cx="139950" cy="905175"/>
            </a:xfrm>
            <a:custGeom>
              <a:avLst/>
              <a:gdLst/>
              <a:ahLst/>
              <a:cxnLst/>
              <a:rect l="0" t="0" r="0" b="0"/>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639" name="Google Shape;639;p60"/>
            <p:cNvSpPr/>
            <p:nvPr/>
          </p:nvSpPr>
          <p:spPr>
            <a:xfrm>
              <a:off x="2816875" y="2626700"/>
              <a:ext cx="703700" cy="686300"/>
            </a:xfrm>
            <a:custGeom>
              <a:avLst/>
              <a:gdLst/>
              <a:ahLst/>
              <a:cxnLst/>
              <a:rect l="0" t="0" r="0" b="0"/>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640" name="Google Shape;640;p60"/>
            <p:cNvSpPr/>
            <p:nvPr/>
          </p:nvSpPr>
          <p:spPr>
            <a:xfrm>
              <a:off x="3557125" y="2626700"/>
              <a:ext cx="614900" cy="685700"/>
            </a:xfrm>
            <a:custGeom>
              <a:avLst/>
              <a:gdLst/>
              <a:ahLst/>
              <a:cxnLst/>
              <a:rect l="0" t="0" r="0" b="0"/>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641" name="Google Shape;641;p60"/>
            <p:cNvSpPr/>
            <p:nvPr/>
          </p:nvSpPr>
          <p:spPr>
            <a:xfrm>
              <a:off x="4732275" y="2617400"/>
              <a:ext cx="582350" cy="679925"/>
            </a:xfrm>
            <a:custGeom>
              <a:avLst/>
              <a:gdLst/>
              <a:ahLst/>
              <a:cxnLst/>
              <a:rect l="0" t="0" r="0" b="0"/>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642" name="Google Shape;642;p60"/>
            <p:cNvSpPr/>
            <p:nvPr/>
          </p:nvSpPr>
          <p:spPr>
            <a:xfrm>
              <a:off x="5448725" y="2392725"/>
              <a:ext cx="139950" cy="905175"/>
            </a:xfrm>
            <a:custGeom>
              <a:avLst/>
              <a:gdLst/>
              <a:ahLst/>
              <a:cxnLst/>
              <a:rect l="0" t="0" r="0" b="0"/>
              <a:pathLst>
                <a:path w="5598" h="36207" extrusionOk="0">
                  <a:moveTo>
                    <a:pt x="1" y="0"/>
                  </a:moveTo>
                  <a:lnTo>
                    <a:pt x="1" y="36206"/>
                  </a:lnTo>
                  <a:lnTo>
                    <a:pt x="5598" y="36206"/>
                  </a:lnTo>
                  <a:lnTo>
                    <a:pt x="5598" y="0"/>
                  </a:lnTo>
                  <a:close/>
                </a:path>
              </a:pathLst>
            </a:custGeom>
            <a:solidFill>
              <a:srgbClr val="008774"/>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643" name="Google Shape;643;p60"/>
            <p:cNvSpPr/>
            <p:nvPr/>
          </p:nvSpPr>
          <p:spPr>
            <a:xfrm>
              <a:off x="1841475" y="2392725"/>
              <a:ext cx="617775" cy="904600"/>
            </a:xfrm>
            <a:custGeom>
              <a:avLst/>
              <a:gdLst/>
              <a:ahLst/>
              <a:cxnLst/>
              <a:rect l="0" t="0" r="0" b="0"/>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644" name="Google Shape;644;p60"/>
            <p:cNvSpPr/>
            <p:nvPr/>
          </p:nvSpPr>
          <p:spPr>
            <a:xfrm>
              <a:off x="4278825" y="2482125"/>
              <a:ext cx="369275" cy="814025"/>
            </a:xfrm>
            <a:custGeom>
              <a:avLst/>
              <a:gdLst/>
              <a:ahLst/>
              <a:cxnLst/>
              <a:rect l="0" t="0" r="0" b="0"/>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645" name="Google Shape;645;p60"/>
            <p:cNvSpPr/>
            <p:nvPr/>
          </p:nvSpPr>
          <p:spPr>
            <a:xfrm>
              <a:off x="5652525" y="3180600"/>
              <a:ext cx="117875" cy="117300"/>
            </a:xfrm>
            <a:custGeom>
              <a:avLst/>
              <a:gdLst/>
              <a:ahLst/>
              <a:cxnLst/>
              <a:rect l="0" t="0" r="0" b="0"/>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grpSp>
      <p:sp>
        <p:nvSpPr>
          <p:cNvPr id="646" name="Google Shape;646;p60"/>
          <p:cNvSpPr txBox="1">
            <a:spLocks noGrp="1"/>
          </p:cNvSpPr>
          <p:nvPr>
            <p:ph type="title"/>
          </p:nvPr>
        </p:nvSpPr>
        <p:spPr>
          <a:xfrm>
            <a:off x="192475" y="151275"/>
            <a:ext cx="8663100" cy="393900"/>
          </a:xfrm>
          <a:prstGeom prst="rect">
            <a:avLst/>
          </a:prstGeom>
          <a:noFill/>
          <a:ln>
            <a:noFill/>
          </a:ln>
        </p:spPr>
        <p:txBody>
          <a:bodyPr spcFirstLastPara="1" wrap="square" lIns="68575" tIns="68575" rIns="68575" bIns="68575" anchor="t" anchorCtr="0"/>
          <a:lstStyle>
            <a:lvl1pPr marR="0" lvl="0" algn="l" rtl="0">
              <a:lnSpc>
                <a:spcPct val="100000"/>
              </a:lnSpc>
              <a:spcBef>
                <a:spcPts val="0"/>
              </a:spcBef>
              <a:spcAft>
                <a:spcPts val="0"/>
              </a:spcAft>
              <a:buClr>
                <a:srgbClr val="000000"/>
              </a:buClr>
              <a:buSzPts val="2500"/>
              <a:buFont typeface="Arial"/>
              <a:buNone/>
              <a:defRPr sz="2500" b="1"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cxnSp>
        <p:nvCxnSpPr>
          <p:cNvPr id="647" name="Google Shape;647;p60"/>
          <p:cNvCxnSpPr/>
          <p:nvPr/>
        </p:nvCxnSpPr>
        <p:spPr>
          <a:xfrm rot="10800000">
            <a:off x="6081375" y="905700"/>
            <a:ext cx="0" cy="3764400"/>
          </a:xfrm>
          <a:prstGeom prst="straightConnector1">
            <a:avLst/>
          </a:prstGeom>
          <a:noFill/>
          <a:ln w="19050" cap="flat" cmpd="sng">
            <a:solidFill>
              <a:srgbClr val="D9D9D9"/>
            </a:solidFill>
            <a:prstDash val="solid"/>
            <a:round/>
            <a:headEnd type="none" w="sm" len="sm"/>
            <a:tailEnd type="none" w="sm" len="sm"/>
          </a:ln>
        </p:spPr>
      </p:cxnSp>
      <p:cxnSp>
        <p:nvCxnSpPr>
          <p:cNvPr id="648" name="Google Shape;648;p60"/>
          <p:cNvCxnSpPr/>
          <p:nvPr/>
        </p:nvCxnSpPr>
        <p:spPr>
          <a:xfrm>
            <a:off x="6078286" y="-214525"/>
            <a:ext cx="0" cy="119700"/>
          </a:xfrm>
          <a:prstGeom prst="straightConnector1">
            <a:avLst/>
          </a:prstGeom>
          <a:noFill/>
          <a:ln w="9525" cap="flat" cmpd="sng">
            <a:solidFill>
              <a:srgbClr val="D9D9D9"/>
            </a:solidFill>
            <a:prstDash val="solid"/>
            <a:round/>
            <a:headEnd type="none" w="sm" len="sm"/>
            <a:tailEnd type="none" w="sm" len="sm"/>
          </a:ln>
        </p:spPr>
      </p:cxnSp>
      <p:cxnSp>
        <p:nvCxnSpPr>
          <p:cNvPr id="649" name="Google Shape;649;p60"/>
          <p:cNvCxnSpPr/>
          <p:nvPr/>
        </p:nvCxnSpPr>
        <p:spPr>
          <a:xfrm rot="10800000">
            <a:off x="3067875" y="905700"/>
            <a:ext cx="0" cy="3764400"/>
          </a:xfrm>
          <a:prstGeom prst="straightConnector1">
            <a:avLst/>
          </a:prstGeom>
          <a:noFill/>
          <a:ln w="19050" cap="flat" cmpd="sng">
            <a:solidFill>
              <a:srgbClr val="D9D9D9"/>
            </a:solidFill>
            <a:prstDash val="solid"/>
            <a:round/>
            <a:headEnd type="none" w="sm" len="sm"/>
            <a:tailEnd type="none" w="sm" len="sm"/>
          </a:ln>
        </p:spPr>
      </p:cxnSp>
      <p:cxnSp>
        <p:nvCxnSpPr>
          <p:cNvPr id="650" name="Google Shape;650;p60"/>
          <p:cNvCxnSpPr/>
          <p:nvPr/>
        </p:nvCxnSpPr>
        <p:spPr>
          <a:xfrm>
            <a:off x="3067886" y="-214525"/>
            <a:ext cx="0" cy="119700"/>
          </a:xfrm>
          <a:prstGeom prst="straightConnector1">
            <a:avLst/>
          </a:prstGeom>
          <a:noFill/>
          <a:ln w="9525" cap="flat" cmpd="sng">
            <a:solidFill>
              <a:srgbClr val="D9D9D9"/>
            </a:solidFill>
            <a:prstDash val="solid"/>
            <a:round/>
            <a:headEnd type="none" w="sm" len="sm"/>
            <a:tailEnd type="none" w="sm" len="sm"/>
          </a:ln>
        </p:spPr>
      </p:cxnSp>
      <p:sp>
        <p:nvSpPr>
          <p:cNvPr id="651" name="Google Shape;651;p60"/>
          <p:cNvSpPr txBox="1"/>
          <p:nvPr/>
        </p:nvSpPr>
        <p:spPr>
          <a:xfrm>
            <a:off x="192475" y="900400"/>
            <a:ext cx="2729400" cy="3769500"/>
          </a:xfrm>
          <a:prstGeom prst="rect">
            <a:avLst/>
          </a:prstGeom>
          <a:noFill/>
          <a:ln>
            <a:noFill/>
          </a:ln>
        </p:spPr>
        <p:txBody>
          <a:bodyPr spcFirstLastPara="1" wrap="square" lIns="91425" tIns="45700" rIns="91425" bIns="45700" anchor="t" anchorCtr="0">
            <a:noAutofit/>
          </a:bodyPr>
          <a:lstStyle/>
          <a:p>
            <a:pPr marL="0" marR="0" lvl="0" indent="0" algn="l" rtl="0">
              <a:lnSpc>
                <a:spcPct val="110000"/>
              </a:lnSpc>
              <a:spcBef>
                <a:spcPts val="0"/>
              </a:spcBef>
              <a:spcAft>
                <a:spcPts val="1000"/>
              </a:spcAft>
              <a:buClr>
                <a:schemeClr val="dk1"/>
              </a:buClr>
              <a:buSzPts val="1100"/>
              <a:buFont typeface="Arial"/>
              <a:buNone/>
            </a:pPr>
            <a:endParaRPr sz="1100">
              <a:solidFill>
                <a:schemeClr val="dk1"/>
              </a:solidFill>
              <a:latin typeface="Proxima Nova"/>
              <a:ea typeface="Proxima Nova"/>
              <a:cs typeface="Proxima Nova"/>
              <a:sym typeface="Proxima Nova"/>
            </a:endParaRPr>
          </a:p>
        </p:txBody>
      </p:sp>
      <p:sp>
        <p:nvSpPr>
          <p:cNvPr id="652" name="Google Shape;652;p60"/>
          <p:cNvSpPr txBox="1">
            <a:spLocks noGrp="1"/>
          </p:cNvSpPr>
          <p:nvPr>
            <p:ph type="body" idx="1"/>
          </p:nvPr>
        </p:nvSpPr>
        <p:spPr>
          <a:xfrm>
            <a:off x="192475" y="900400"/>
            <a:ext cx="2729400" cy="3769500"/>
          </a:xfrm>
          <a:prstGeom prst="rect">
            <a:avLst/>
          </a:prstGeom>
          <a:noFill/>
          <a:ln>
            <a:noFill/>
          </a:ln>
        </p:spPr>
        <p:txBody>
          <a:bodyPr spcFirstLastPara="1" wrap="square" lIns="68575" tIns="68575" rIns="68575" bIns="68575" anchor="t" anchorCtr="0"/>
          <a:lstStyle>
            <a:lvl1pPr marL="457200" marR="0" lvl="0" indent="-279400" algn="l" rtl="0">
              <a:lnSpc>
                <a:spcPct val="110000"/>
              </a:lnSpc>
              <a:spcBef>
                <a:spcPts val="0"/>
              </a:spcBef>
              <a:spcAft>
                <a:spcPts val="0"/>
              </a:spcAft>
              <a:buClr>
                <a:schemeClr val="dk1"/>
              </a:buClr>
              <a:buSzPts val="800"/>
              <a:buFont typeface="Proxima Nova"/>
              <a:buChar char="●"/>
              <a:defRPr sz="1100" b="0" i="0" u="none" strike="noStrike" cap="none">
                <a:solidFill>
                  <a:schemeClr val="dk1"/>
                </a:solidFill>
                <a:latin typeface="Proxima Nova"/>
                <a:ea typeface="Proxima Nova"/>
                <a:cs typeface="Proxima Nova"/>
                <a:sym typeface="Proxima Nova"/>
              </a:defRPr>
            </a:lvl1pPr>
            <a:lvl2pPr marL="914400" marR="0" lvl="1" indent="-279400" algn="l" rtl="0">
              <a:lnSpc>
                <a:spcPct val="110000"/>
              </a:lnSpc>
              <a:spcBef>
                <a:spcPts val="1000"/>
              </a:spcBef>
              <a:spcAft>
                <a:spcPts val="0"/>
              </a:spcAft>
              <a:buClr>
                <a:schemeClr val="dk1"/>
              </a:buClr>
              <a:buSzPts val="800"/>
              <a:buFont typeface="Proxima Nova"/>
              <a:buChar char="○"/>
              <a:defRPr sz="1100" b="0" i="0" u="none" strike="noStrike" cap="none">
                <a:solidFill>
                  <a:schemeClr val="dk1"/>
                </a:solidFill>
                <a:latin typeface="Proxima Nova"/>
                <a:ea typeface="Proxima Nova"/>
                <a:cs typeface="Proxima Nova"/>
                <a:sym typeface="Proxima Nova"/>
              </a:defRPr>
            </a:lvl2pPr>
            <a:lvl3pPr marL="1371600" marR="0" lvl="2" indent="-279400" algn="l" rtl="0">
              <a:lnSpc>
                <a:spcPct val="110000"/>
              </a:lnSpc>
              <a:spcBef>
                <a:spcPts val="1000"/>
              </a:spcBef>
              <a:spcAft>
                <a:spcPts val="0"/>
              </a:spcAft>
              <a:buClr>
                <a:schemeClr val="dk1"/>
              </a:buClr>
              <a:buSzPts val="800"/>
              <a:buFont typeface="Proxima Nova"/>
              <a:buChar char="■"/>
              <a:defRPr sz="1100" b="0" i="0" u="none" strike="noStrike" cap="none">
                <a:solidFill>
                  <a:schemeClr val="dk1"/>
                </a:solidFill>
                <a:latin typeface="Proxima Nova"/>
                <a:ea typeface="Proxima Nova"/>
                <a:cs typeface="Proxima Nova"/>
                <a:sym typeface="Proxima Nova"/>
              </a:defRPr>
            </a:lvl3pPr>
            <a:lvl4pPr marL="1828800" marR="0" lvl="3" indent="-279400" algn="l" rtl="0">
              <a:lnSpc>
                <a:spcPct val="110000"/>
              </a:lnSpc>
              <a:spcBef>
                <a:spcPts val="1000"/>
              </a:spcBef>
              <a:spcAft>
                <a:spcPts val="0"/>
              </a:spcAft>
              <a:buClr>
                <a:schemeClr val="dk1"/>
              </a:buClr>
              <a:buSzPts val="800"/>
              <a:buFont typeface="Proxima Nova"/>
              <a:buChar char="●"/>
              <a:defRPr sz="1100" b="0" i="0" u="none" strike="noStrike" cap="none">
                <a:solidFill>
                  <a:schemeClr val="dk1"/>
                </a:solidFill>
                <a:latin typeface="Proxima Nova"/>
                <a:ea typeface="Proxima Nova"/>
                <a:cs typeface="Proxima Nova"/>
                <a:sym typeface="Proxima Nova"/>
              </a:defRPr>
            </a:lvl4pPr>
            <a:lvl5pPr marL="2286000" marR="0" lvl="4" indent="-279400" algn="l" rtl="0">
              <a:lnSpc>
                <a:spcPct val="110000"/>
              </a:lnSpc>
              <a:spcBef>
                <a:spcPts val="1000"/>
              </a:spcBef>
              <a:spcAft>
                <a:spcPts val="0"/>
              </a:spcAft>
              <a:buClr>
                <a:schemeClr val="dk1"/>
              </a:buClr>
              <a:buSzPts val="800"/>
              <a:buFont typeface="Proxima Nova"/>
              <a:buChar char="○"/>
              <a:defRPr sz="1100" b="0" i="0" u="none" strike="noStrike" cap="none">
                <a:solidFill>
                  <a:schemeClr val="dk1"/>
                </a:solidFill>
                <a:latin typeface="Proxima Nova"/>
                <a:ea typeface="Proxima Nova"/>
                <a:cs typeface="Proxima Nova"/>
                <a:sym typeface="Proxima Nova"/>
              </a:defRPr>
            </a:lvl5pPr>
            <a:lvl6pPr marL="2743200" marR="0" lvl="5" indent="-279400" algn="l" rtl="0">
              <a:lnSpc>
                <a:spcPct val="110000"/>
              </a:lnSpc>
              <a:spcBef>
                <a:spcPts val="1000"/>
              </a:spcBef>
              <a:spcAft>
                <a:spcPts val="0"/>
              </a:spcAft>
              <a:buClr>
                <a:schemeClr val="dk1"/>
              </a:buClr>
              <a:buSzPts val="800"/>
              <a:buFont typeface="Proxima Nova"/>
              <a:buChar char="■"/>
              <a:defRPr sz="1100" b="0" i="0" u="none" strike="noStrike" cap="none">
                <a:solidFill>
                  <a:schemeClr val="dk1"/>
                </a:solidFill>
                <a:latin typeface="Proxima Nova"/>
                <a:ea typeface="Proxima Nova"/>
                <a:cs typeface="Proxima Nova"/>
                <a:sym typeface="Proxima Nova"/>
              </a:defRPr>
            </a:lvl6pPr>
            <a:lvl7pPr marL="3200400" marR="0" lvl="6" indent="-279400" algn="l" rtl="0">
              <a:lnSpc>
                <a:spcPct val="110000"/>
              </a:lnSpc>
              <a:spcBef>
                <a:spcPts val="1000"/>
              </a:spcBef>
              <a:spcAft>
                <a:spcPts val="0"/>
              </a:spcAft>
              <a:buClr>
                <a:schemeClr val="dk1"/>
              </a:buClr>
              <a:buSzPts val="800"/>
              <a:buFont typeface="Proxima Nova"/>
              <a:buChar char="●"/>
              <a:defRPr sz="1100" b="0" i="0" u="none" strike="noStrike" cap="none">
                <a:solidFill>
                  <a:schemeClr val="dk1"/>
                </a:solidFill>
                <a:latin typeface="Proxima Nova"/>
                <a:ea typeface="Proxima Nova"/>
                <a:cs typeface="Proxima Nova"/>
                <a:sym typeface="Proxima Nova"/>
              </a:defRPr>
            </a:lvl7pPr>
            <a:lvl8pPr marL="3657600" marR="0" lvl="7" indent="-279400" algn="l" rtl="0">
              <a:lnSpc>
                <a:spcPct val="110000"/>
              </a:lnSpc>
              <a:spcBef>
                <a:spcPts val="1000"/>
              </a:spcBef>
              <a:spcAft>
                <a:spcPts val="0"/>
              </a:spcAft>
              <a:buClr>
                <a:schemeClr val="dk1"/>
              </a:buClr>
              <a:buSzPts val="800"/>
              <a:buFont typeface="Proxima Nova"/>
              <a:buChar char="○"/>
              <a:defRPr sz="1100" b="0" i="0" u="none" strike="noStrike" cap="none">
                <a:solidFill>
                  <a:schemeClr val="dk1"/>
                </a:solidFill>
                <a:latin typeface="Proxima Nova"/>
                <a:ea typeface="Proxima Nova"/>
                <a:cs typeface="Proxima Nova"/>
                <a:sym typeface="Proxima Nova"/>
              </a:defRPr>
            </a:lvl8pPr>
            <a:lvl9pPr marL="4114800" marR="0" lvl="8" indent="-279400" algn="l" rtl="0">
              <a:lnSpc>
                <a:spcPct val="110000"/>
              </a:lnSpc>
              <a:spcBef>
                <a:spcPts val="1000"/>
              </a:spcBef>
              <a:spcAft>
                <a:spcPts val="1000"/>
              </a:spcAft>
              <a:buClr>
                <a:schemeClr val="dk1"/>
              </a:buClr>
              <a:buSzPts val="800"/>
              <a:buFont typeface="Proxima Nova"/>
              <a:buChar char="■"/>
              <a:defRPr sz="1100" b="0" i="0" u="none" strike="noStrike" cap="none">
                <a:solidFill>
                  <a:schemeClr val="dk1"/>
                </a:solidFill>
                <a:latin typeface="Proxima Nova"/>
                <a:ea typeface="Proxima Nova"/>
                <a:cs typeface="Proxima Nova"/>
                <a:sym typeface="Proxima Nova"/>
              </a:defRPr>
            </a:lvl9pPr>
          </a:lstStyle>
          <a:p>
            <a:endParaRPr/>
          </a:p>
        </p:txBody>
      </p:sp>
      <p:sp>
        <p:nvSpPr>
          <p:cNvPr id="653" name="Google Shape;653;p60"/>
          <p:cNvSpPr txBox="1">
            <a:spLocks noGrp="1"/>
          </p:cNvSpPr>
          <p:nvPr>
            <p:ph type="body" idx="2"/>
          </p:nvPr>
        </p:nvSpPr>
        <p:spPr>
          <a:xfrm>
            <a:off x="3207300" y="900400"/>
            <a:ext cx="2729400" cy="3769500"/>
          </a:xfrm>
          <a:prstGeom prst="rect">
            <a:avLst/>
          </a:prstGeom>
          <a:noFill/>
          <a:ln>
            <a:noFill/>
          </a:ln>
        </p:spPr>
        <p:txBody>
          <a:bodyPr spcFirstLastPara="1" wrap="square" lIns="68575" tIns="68575" rIns="68575" bIns="68575" anchor="t" anchorCtr="0"/>
          <a:lstStyle>
            <a:lvl1pPr marL="457200" marR="0" lvl="0" indent="-279400" algn="l" rtl="0">
              <a:lnSpc>
                <a:spcPct val="110000"/>
              </a:lnSpc>
              <a:spcBef>
                <a:spcPts val="0"/>
              </a:spcBef>
              <a:spcAft>
                <a:spcPts val="0"/>
              </a:spcAft>
              <a:buClr>
                <a:schemeClr val="dk1"/>
              </a:buClr>
              <a:buSzPts val="800"/>
              <a:buFont typeface="Proxima Nova"/>
              <a:buChar char="●"/>
              <a:defRPr sz="1100" b="0" i="0" u="none" strike="noStrike" cap="none">
                <a:solidFill>
                  <a:schemeClr val="dk1"/>
                </a:solidFill>
                <a:latin typeface="Proxima Nova"/>
                <a:ea typeface="Proxima Nova"/>
                <a:cs typeface="Proxima Nova"/>
                <a:sym typeface="Proxima Nova"/>
              </a:defRPr>
            </a:lvl1pPr>
            <a:lvl2pPr marL="914400" marR="0" lvl="1" indent="-279400" algn="l" rtl="0">
              <a:lnSpc>
                <a:spcPct val="110000"/>
              </a:lnSpc>
              <a:spcBef>
                <a:spcPts val="1000"/>
              </a:spcBef>
              <a:spcAft>
                <a:spcPts val="0"/>
              </a:spcAft>
              <a:buClr>
                <a:schemeClr val="dk1"/>
              </a:buClr>
              <a:buSzPts val="800"/>
              <a:buFont typeface="Proxima Nova"/>
              <a:buChar char="○"/>
              <a:defRPr sz="1100" b="0" i="0" u="none" strike="noStrike" cap="none">
                <a:solidFill>
                  <a:schemeClr val="dk1"/>
                </a:solidFill>
                <a:latin typeface="Proxima Nova"/>
                <a:ea typeface="Proxima Nova"/>
                <a:cs typeface="Proxima Nova"/>
                <a:sym typeface="Proxima Nova"/>
              </a:defRPr>
            </a:lvl2pPr>
            <a:lvl3pPr marL="1371600" marR="0" lvl="2" indent="-279400" algn="l" rtl="0">
              <a:lnSpc>
                <a:spcPct val="110000"/>
              </a:lnSpc>
              <a:spcBef>
                <a:spcPts val="1000"/>
              </a:spcBef>
              <a:spcAft>
                <a:spcPts val="0"/>
              </a:spcAft>
              <a:buClr>
                <a:schemeClr val="dk1"/>
              </a:buClr>
              <a:buSzPts val="800"/>
              <a:buFont typeface="Proxima Nova"/>
              <a:buChar char="■"/>
              <a:defRPr sz="1100" b="0" i="0" u="none" strike="noStrike" cap="none">
                <a:solidFill>
                  <a:schemeClr val="dk1"/>
                </a:solidFill>
                <a:latin typeface="Proxima Nova"/>
                <a:ea typeface="Proxima Nova"/>
                <a:cs typeface="Proxima Nova"/>
                <a:sym typeface="Proxima Nova"/>
              </a:defRPr>
            </a:lvl3pPr>
            <a:lvl4pPr marL="1828800" marR="0" lvl="3" indent="-279400" algn="l" rtl="0">
              <a:lnSpc>
                <a:spcPct val="110000"/>
              </a:lnSpc>
              <a:spcBef>
                <a:spcPts val="1000"/>
              </a:spcBef>
              <a:spcAft>
                <a:spcPts val="0"/>
              </a:spcAft>
              <a:buClr>
                <a:schemeClr val="dk1"/>
              </a:buClr>
              <a:buSzPts val="800"/>
              <a:buFont typeface="Proxima Nova"/>
              <a:buChar char="●"/>
              <a:defRPr sz="1100" b="0" i="0" u="none" strike="noStrike" cap="none">
                <a:solidFill>
                  <a:schemeClr val="dk1"/>
                </a:solidFill>
                <a:latin typeface="Proxima Nova"/>
                <a:ea typeface="Proxima Nova"/>
                <a:cs typeface="Proxima Nova"/>
                <a:sym typeface="Proxima Nova"/>
              </a:defRPr>
            </a:lvl4pPr>
            <a:lvl5pPr marL="2286000" marR="0" lvl="4" indent="-279400" algn="l" rtl="0">
              <a:lnSpc>
                <a:spcPct val="110000"/>
              </a:lnSpc>
              <a:spcBef>
                <a:spcPts val="1000"/>
              </a:spcBef>
              <a:spcAft>
                <a:spcPts val="0"/>
              </a:spcAft>
              <a:buClr>
                <a:schemeClr val="dk1"/>
              </a:buClr>
              <a:buSzPts val="800"/>
              <a:buFont typeface="Proxima Nova"/>
              <a:buChar char="○"/>
              <a:defRPr sz="1100" b="0" i="0" u="none" strike="noStrike" cap="none">
                <a:solidFill>
                  <a:schemeClr val="dk1"/>
                </a:solidFill>
                <a:latin typeface="Proxima Nova"/>
                <a:ea typeface="Proxima Nova"/>
                <a:cs typeface="Proxima Nova"/>
                <a:sym typeface="Proxima Nova"/>
              </a:defRPr>
            </a:lvl5pPr>
            <a:lvl6pPr marL="2743200" marR="0" lvl="5" indent="-279400" algn="l" rtl="0">
              <a:lnSpc>
                <a:spcPct val="110000"/>
              </a:lnSpc>
              <a:spcBef>
                <a:spcPts val="1000"/>
              </a:spcBef>
              <a:spcAft>
                <a:spcPts val="0"/>
              </a:spcAft>
              <a:buClr>
                <a:schemeClr val="dk1"/>
              </a:buClr>
              <a:buSzPts val="800"/>
              <a:buFont typeface="Proxima Nova"/>
              <a:buChar char="■"/>
              <a:defRPr sz="1100" b="0" i="0" u="none" strike="noStrike" cap="none">
                <a:solidFill>
                  <a:schemeClr val="dk1"/>
                </a:solidFill>
                <a:latin typeface="Proxima Nova"/>
                <a:ea typeface="Proxima Nova"/>
                <a:cs typeface="Proxima Nova"/>
                <a:sym typeface="Proxima Nova"/>
              </a:defRPr>
            </a:lvl6pPr>
            <a:lvl7pPr marL="3200400" marR="0" lvl="6" indent="-279400" algn="l" rtl="0">
              <a:lnSpc>
                <a:spcPct val="110000"/>
              </a:lnSpc>
              <a:spcBef>
                <a:spcPts val="1000"/>
              </a:spcBef>
              <a:spcAft>
                <a:spcPts val="0"/>
              </a:spcAft>
              <a:buClr>
                <a:schemeClr val="dk1"/>
              </a:buClr>
              <a:buSzPts val="800"/>
              <a:buFont typeface="Proxima Nova"/>
              <a:buChar char="●"/>
              <a:defRPr sz="1100" b="0" i="0" u="none" strike="noStrike" cap="none">
                <a:solidFill>
                  <a:schemeClr val="dk1"/>
                </a:solidFill>
                <a:latin typeface="Proxima Nova"/>
                <a:ea typeface="Proxima Nova"/>
                <a:cs typeface="Proxima Nova"/>
                <a:sym typeface="Proxima Nova"/>
              </a:defRPr>
            </a:lvl7pPr>
            <a:lvl8pPr marL="3657600" marR="0" lvl="7" indent="-279400" algn="l" rtl="0">
              <a:lnSpc>
                <a:spcPct val="110000"/>
              </a:lnSpc>
              <a:spcBef>
                <a:spcPts val="1000"/>
              </a:spcBef>
              <a:spcAft>
                <a:spcPts val="0"/>
              </a:spcAft>
              <a:buClr>
                <a:schemeClr val="dk1"/>
              </a:buClr>
              <a:buSzPts val="800"/>
              <a:buFont typeface="Proxima Nova"/>
              <a:buChar char="○"/>
              <a:defRPr sz="1100" b="0" i="0" u="none" strike="noStrike" cap="none">
                <a:solidFill>
                  <a:schemeClr val="dk1"/>
                </a:solidFill>
                <a:latin typeface="Proxima Nova"/>
                <a:ea typeface="Proxima Nova"/>
                <a:cs typeface="Proxima Nova"/>
                <a:sym typeface="Proxima Nova"/>
              </a:defRPr>
            </a:lvl8pPr>
            <a:lvl9pPr marL="4114800" marR="0" lvl="8" indent="-279400" algn="l" rtl="0">
              <a:lnSpc>
                <a:spcPct val="110000"/>
              </a:lnSpc>
              <a:spcBef>
                <a:spcPts val="1000"/>
              </a:spcBef>
              <a:spcAft>
                <a:spcPts val="1000"/>
              </a:spcAft>
              <a:buClr>
                <a:schemeClr val="dk1"/>
              </a:buClr>
              <a:buSzPts val="800"/>
              <a:buFont typeface="Proxima Nova"/>
              <a:buChar char="■"/>
              <a:defRPr sz="1100" b="0" i="0" u="none" strike="noStrike" cap="none">
                <a:solidFill>
                  <a:schemeClr val="dk1"/>
                </a:solidFill>
                <a:latin typeface="Proxima Nova"/>
                <a:ea typeface="Proxima Nova"/>
                <a:cs typeface="Proxima Nova"/>
                <a:sym typeface="Proxima Nova"/>
              </a:defRPr>
            </a:lvl9pPr>
          </a:lstStyle>
          <a:p>
            <a:endParaRPr/>
          </a:p>
        </p:txBody>
      </p:sp>
      <p:sp>
        <p:nvSpPr>
          <p:cNvPr id="654" name="Google Shape;654;p60"/>
          <p:cNvSpPr txBox="1">
            <a:spLocks noGrp="1"/>
          </p:cNvSpPr>
          <p:nvPr>
            <p:ph type="body" idx="3"/>
          </p:nvPr>
        </p:nvSpPr>
        <p:spPr>
          <a:xfrm>
            <a:off x="6222125" y="900400"/>
            <a:ext cx="2729400" cy="3769500"/>
          </a:xfrm>
          <a:prstGeom prst="rect">
            <a:avLst/>
          </a:prstGeom>
          <a:noFill/>
          <a:ln>
            <a:noFill/>
          </a:ln>
        </p:spPr>
        <p:txBody>
          <a:bodyPr spcFirstLastPara="1" wrap="square" lIns="68575" tIns="68575" rIns="68575" bIns="68575" anchor="t" anchorCtr="0"/>
          <a:lstStyle>
            <a:lvl1pPr marL="457200" marR="0" lvl="0" indent="-279400" algn="l" rtl="0">
              <a:lnSpc>
                <a:spcPct val="110000"/>
              </a:lnSpc>
              <a:spcBef>
                <a:spcPts val="0"/>
              </a:spcBef>
              <a:spcAft>
                <a:spcPts val="0"/>
              </a:spcAft>
              <a:buClr>
                <a:schemeClr val="dk1"/>
              </a:buClr>
              <a:buSzPts val="800"/>
              <a:buFont typeface="Proxima Nova"/>
              <a:buChar char="●"/>
              <a:defRPr sz="1100" b="0" i="0" u="none" strike="noStrike" cap="none">
                <a:solidFill>
                  <a:schemeClr val="dk1"/>
                </a:solidFill>
                <a:latin typeface="Proxima Nova"/>
                <a:ea typeface="Proxima Nova"/>
                <a:cs typeface="Proxima Nova"/>
                <a:sym typeface="Proxima Nova"/>
              </a:defRPr>
            </a:lvl1pPr>
            <a:lvl2pPr marL="914400" marR="0" lvl="1" indent="-279400" algn="l" rtl="0">
              <a:lnSpc>
                <a:spcPct val="110000"/>
              </a:lnSpc>
              <a:spcBef>
                <a:spcPts val="1000"/>
              </a:spcBef>
              <a:spcAft>
                <a:spcPts val="0"/>
              </a:spcAft>
              <a:buClr>
                <a:schemeClr val="dk1"/>
              </a:buClr>
              <a:buSzPts val="800"/>
              <a:buFont typeface="Proxima Nova"/>
              <a:buChar char="○"/>
              <a:defRPr sz="1100" b="0" i="0" u="none" strike="noStrike" cap="none">
                <a:solidFill>
                  <a:schemeClr val="dk1"/>
                </a:solidFill>
                <a:latin typeface="Proxima Nova"/>
                <a:ea typeface="Proxima Nova"/>
                <a:cs typeface="Proxima Nova"/>
                <a:sym typeface="Proxima Nova"/>
              </a:defRPr>
            </a:lvl2pPr>
            <a:lvl3pPr marL="1371600" marR="0" lvl="2" indent="-279400" algn="l" rtl="0">
              <a:lnSpc>
                <a:spcPct val="110000"/>
              </a:lnSpc>
              <a:spcBef>
                <a:spcPts val="1000"/>
              </a:spcBef>
              <a:spcAft>
                <a:spcPts val="0"/>
              </a:spcAft>
              <a:buClr>
                <a:schemeClr val="dk1"/>
              </a:buClr>
              <a:buSzPts val="800"/>
              <a:buFont typeface="Proxima Nova"/>
              <a:buChar char="■"/>
              <a:defRPr sz="1100" b="0" i="0" u="none" strike="noStrike" cap="none">
                <a:solidFill>
                  <a:schemeClr val="dk1"/>
                </a:solidFill>
                <a:latin typeface="Proxima Nova"/>
                <a:ea typeface="Proxima Nova"/>
                <a:cs typeface="Proxima Nova"/>
                <a:sym typeface="Proxima Nova"/>
              </a:defRPr>
            </a:lvl3pPr>
            <a:lvl4pPr marL="1828800" marR="0" lvl="3" indent="-279400" algn="l" rtl="0">
              <a:lnSpc>
                <a:spcPct val="110000"/>
              </a:lnSpc>
              <a:spcBef>
                <a:spcPts val="1000"/>
              </a:spcBef>
              <a:spcAft>
                <a:spcPts val="0"/>
              </a:spcAft>
              <a:buClr>
                <a:schemeClr val="dk1"/>
              </a:buClr>
              <a:buSzPts val="800"/>
              <a:buFont typeface="Proxima Nova"/>
              <a:buChar char="●"/>
              <a:defRPr sz="1100" b="0" i="0" u="none" strike="noStrike" cap="none">
                <a:solidFill>
                  <a:schemeClr val="dk1"/>
                </a:solidFill>
                <a:latin typeface="Proxima Nova"/>
                <a:ea typeface="Proxima Nova"/>
                <a:cs typeface="Proxima Nova"/>
                <a:sym typeface="Proxima Nova"/>
              </a:defRPr>
            </a:lvl4pPr>
            <a:lvl5pPr marL="2286000" marR="0" lvl="4" indent="-279400" algn="l" rtl="0">
              <a:lnSpc>
                <a:spcPct val="110000"/>
              </a:lnSpc>
              <a:spcBef>
                <a:spcPts val="1000"/>
              </a:spcBef>
              <a:spcAft>
                <a:spcPts val="0"/>
              </a:spcAft>
              <a:buClr>
                <a:schemeClr val="dk1"/>
              </a:buClr>
              <a:buSzPts val="800"/>
              <a:buFont typeface="Proxima Nova"/>
              <a:buChar char="○"/>
              <a:defRPr sz="1100" b="0" i="0" u="none" strike="noStrike" cap="none">
                <a:solidFill>
                  <a:schemeClr val="dk1"/>
                </a:solidFill>
                <a:latin typeface="Proxima Nova"/>
                <a:ea typeface="Proxima Nova"/>
                <a:cs typeface="Proxima Nova"/>
                <a:sym typeface="Proxima Nova"/>
              </a:defRPr>
            </a:lvl5pPr>
            <a:lvl6pPr marL="2743200" marR="0" lvl="5" indent="-279400" algn="l" rtl="0">
              <a:lnSpc>
                <a:spcPct val="110000"/>
              </a:lnSpc>
              <a:spcBef>
                <a:spcPts val="1000"/>
              </a:spcBef>
              <a:spcAft>
                <a:spcPts val="0"/>
              </a:spcAft>
              <a:buClr>
                <a:schemeClr val="dk1"/>
              </a:buClr>
              <a:buSzPts val="800"/>
              <a:buFont typeface="Proxima Nova"/>
              <a:buChar char="■"/>
              <a:defRPr sz="1100" b="0" i="0" u="none" strike="noStrike" cap="none">
                <a:solidFill>
                  <a:schemeClr val="dk1"/>
                </a:solidFill>
                <a:latin typeface="Proxima Nova"/>
                <a:ea typeface="Proxima Nova"/>
                <a:cs typeface="Proxima Nova"/>
                <a:sym typeface="Proxima Nova"/>
              </a:defRPr>
            </a:lvl6pPr>
            <a:lvl7pPr marL="3200400" marR="0" lvl="6" indent="-279400" algn="l" rtl="0">
              <a:lnSpc>
                <a:spcPct val="110000"/>
              </a:lnSpc>
              <a:spcBef>
                <a:spcPts val="1000"/>
              </a:spcBef>
              <a:spcAft>
                <a:spcPts val="0"/>
              </a:spcAft>
              <a:buClr>
                <a:schemeClr val="dk1"/>
              </a:buClr>
              <a:buSzPts val="800"/>
              <a:buFont typeface="Proxima Nova"/>
              <a:buChar char="●"/>
              <a:defRPr sz="1100" b="0" i="0" u="none" strike="noStrike" cap="none">
                <a:solidFill>
                  <a:schemeClr val="dk1"/>
                </a:solidFill>
                <a:latin typeface="Proxima Nova"/>
                <a:ea typeface="Proxima Nova"/>
                <a:cs typeface="Proxima Nova"/>
                <a:sym typeface="Proxima Nova"/>
              </a:defRPr>
            </a:lvl7pPr>
            <a:lvl8pPr marL="3657600" marR="0" lvl="7" indent="-279400" algn="l" rtl="0">
              <a:lnSpc>
                <a:spcPct val="110000"/>
              </a:lnSpc>
              <a:spcBef>
                <a:spcPts val="1000"/>
              </a:spcBef>
              <a:spcAft>
                <a:spcPts val="0"/>
              </a:spcAft>
              <a:buClr>
                <a:schemeClr val="dk1"/>
              </a:buClr>
              <a:buSzPts val="800"/>
              <a:buFont typeface="Proxima Nova"/>
              <a:buChar char="○"/>
              <a:defRPr sz="1100" b="0" i="0" u="none" strike="noStrike" cap="none">
                <a:solidFill>
                  <a:schemeClr val="dk1"/>
                </a:solidFill>
                <a:latin typeface="Proxima Nova"/>
                <a:ea typeface="Proxima Nova"/>
                <a:cs typeface="Proxima Nova"/>
                <a:sym typeface="Proxima Nova"/>
              </a:defRPr>
            </a:lvl8pPr>
            <a:lvl9pPr marL="4114800" marR="0" lvl="8" indent="-279400" algn="l" rtl="0">
              <a:lnSpc>
                <a:spcPct val="110000"/>
              </a:lnSpc>
              <a:spcBef>
                <a:spcPts val="1000"/>
              </a:spcBef>
              <a:spcAft>
                <a:spcPts val="1000"/>
              </a:spcAft>
              <a:buClr>
                <a:schemeClr val="dk1"/>
              </a:buClr>
              <a:buSzPts val="800"/>
              <a:buFont typeface="Proxima Nova"/>
              <a:buChar char="■"/>
              <a:defRPr sz="1100" b="0" i="0" u="none" strike="noStrike" cap="none">
                <a:solidFill>
                  <a:schemeClr val="dk1"/>
                </a:solidFill>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1166577360"/>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655"/>
        <p:cNvGrpSpPr/>
        <p:nvPr/>
      </p:nvGrpSpPr>
      <p:grpSpPr>
        <a:xfrm>
          <a:off x="0" y="0"/>
          <a:ext cx="0" cy="0"/>
          <a:chOff x="0" y="0"/>
          <a:chExt cx="0" cy="0"/>
        </a:xfrm>
      </p:grpSpPr>
      <p:sp>
        <p:nvSpPr>
          <p:cNvPr id="656" name="Google Shape;656;p61"/>
          <p:cNvSpPr txBox="1">
            <a:spLocks noGrp="1"/>
          </p:cNvSpPr>
          <p:nvPr>
            <p:ph type="ctrTitle"/>
          </p:nvPr>
        </p:nvSpPr>
        <p:spPr>
          <a:xfrm>
            <a:off x="311708" y="744575"/>
            <a:ext cx="8520600" cy="2052600"/>
          </a:xfrm>
          <a:prstGeom prst="rect">
            <a:avLst/>
          </a:prstGeom>
          <a:noFill/>
          <a:ln>
            <a:noFill/>
          </a:ln>
        </p:spPr>
        <p:txBody>
          <a:bodyPr spcFirstLastPara="1" wrap="square" lIns="68575" tIns="68575" rIns="68575" bIns="68575" anchor="b" anchorCtr="0"/>
          <a:lstStyle>
            <a:lvl1pPr marR="0" lvl="0" algn="ctr" rtl="0">
              <a:lnSpc>
                <a:spcPct val="100000"/>
              </a:lnSpc>
              <a:spcBef>
                <a:spcPts val="0"/>
              </a:spcBef>
              <a:spcAft>
                <a:spcPts val="0"/>
              </a:spcAft>
              <a:buClr>
                <a:srgbClr val="000000"/>
              </a:buClr>
              <a:buSzPts val="3900"/>
              <a:buFont typeface="Arial"/>
              <a:buChar char="●"/>
              <a:defRPr sz="5200" b="0" i="0" u="none" strike="noStrike" cap="none">
                <a:solidFill>
                  <a:srgbClr val="000000"/>
                </a:solidFill>
                <a:latin typeface="Arial"/>
                <a:ea typeface="Arial"/>
                <a:cs typeface="Arial"/>
                <a:sym typeface="Arial"/>
              </a:defRPr>
            </a:lvl1pPr>
            <a:lvl2pPr marR="0" lvl="1" algn="ctr" rtl="0">
              <a:lnSpc>
                <a:spcPct val="100000"/>
              </a:lnSpc>
              <a:spcBef>
                <a:spcPts val="0"/>
              </a:spcBef>
              <a:spcAft>
                <a:spcPts val="0"/>
              </a:spcAft>
              <a:buClr>
                <a:srgbClr val="000000"/>
              </a:buClr>
              <a:buSzPts val="3900"/>
              <a:buFont typeface="Arial"/>
              <a:buChar char="○"/>
              <a:defRPr sz="5200" b="0" i="0" u="none" strike="noStrike" cap="none">
                <a:solidFill>
                  <a:srgbClr val="000000"/>
                </a:solidFill>
                <a:latin typeface="Arial"/>
                <a:ea typeface="Arial"/>
                <a:cs typeface="Arial"/>
                <a:sym typeface="Arial"/>
              </a:defRPr>
            </a:lvl2pPr>
            <a:lvl3pPr marR="0" lvl="2" algn="ctr" rtl="0">
              <a:lnSpc>
                <a:spcPct val="100000"/>
              </a:lnSpc>
              <a:spcBef>
                <a:spcPts val="0"/>
              </a:spcBef>
              <a:spcAft>
                <a:spcPts val="0"/>
              </a:spcAft>
              <a:buClr>
                <a:srgbClr val="000000"/>
              </a:buClr>
              <a:buSzPts val="3900"/>
              <a:buFont typeface="Arial"/>
              <a:buChar char="■"/>
              <a:defRPr sz="5200" b="0" i="0" u="none" strike="noStrike" cap="none">
                <a:solidFill>
                  <a:srgbClr val="000000"/>
                </a:solidFill>
                <a:latin typeface="Arial"/>
                <a:ea typeface="Arial"/>
                <a:cs typeface="Arial"/>
                <a:sym typeface="Arial"/>
              </a:defRPr>
            </a:lvl3pPr>
            <a:lvl4pPr marR="0" lvl="3" algn="ctr" rtl="0">
              <a:lnSpc>
                <a:spcPct val="100000"/>
              </a:lnSpc>
              <a:spcBef>
                <a:spcPts val="0"/>
              </a:spcBef>
              <a:spcAft>
                <a:spcPts val="0"/>
              </a:spcAft>
              <a:buClr>
                <a:srgbClr val="000000"/>
              </a:buClr>
              <a:buSzPts val="3900"/>
              <a:buFont typeface="Arial"/>
              <a:buChar char="●"/>
              <a:defRPr sz="5200" b="0" i="0" u="none" strike="noStrike" cap="none">
                <a:solidFill>
                  <a:srgbClr val="000000"/>
                </a:solidFill>
                <a:latin typeface="Arial"/>
                <a:ea typeface="Arial"/>
                <a:cs typeface="Arial"/>
                <a:sym typeface="Arial"/>
              </a:defRPr>
            </a:lvl4pPr>
            <a:lvl5pPr marR="0" lvl="4" algn="ctr" rtl="0">
              <a:lnSpc>
                <a:spcPct val="100000"/>
              </a:lnSpc>
              <a:spcBef>
                <a:spcPts val="0"/>
              </a:spcBef>
              <a:spcAft>
                <a:spcPts val="0"/>
              </a:spcAft>
              <a:buClr>
                <a:srgbClr val="000000"/>
              </a:buClr>
              <a:buSzPts val="3900"/>
              <a:buFont typeface="Arial"/>
              <a:buChar char="○"/>
              <a:defRPr sz="5200" b="0" i="0" u="none" strike="noStrike" cap="none">
                <a:solidFill>
                  <a:srgbClr val="000000"/>
                </a:solidFill>
                <a:latin typeface="Arial"/>
                <a:ea typeface="Arial"/>
                <a:cs typeface="Arial"/>
                <a:sym typeface="Arial"/>
              </a:defRPr>
            </a:lvl5pPr>
            <a:lvl6pPr marR="0" lvl="5" algn="ctr" rtl="0">
              <a:lnSpc>
                <a:spcPct val="100000"/>
              </a:lnSpc>
              <a:spcBef>
                <a:spcPts val="0"/>
              </a:spcBef>
              <a:spcAft>
                <a:spcPts val="0"/>
              </a:spcAft>
              <a:buClr>
                <a:srgbClr val="000000"/>
              </a:buClr>
              <a:buSzPts val="3900"/>
              <a:buFont typeface="Arial"/>
              <a:buChar char="■"/>
              <a:defRPr sz="5200" b="0" i="0" u="none" strike="noStrike" cap="none">
                <a:solidFill>
                  <a:srgbClr val="000000"/>
                </a:solidFill>
                <a:latin typeface="Arial"/>
                <a:ea typeface="Arial"/>
                <a:cs typeface="Arial"/>
                <a:sym typeface="Arial"/>
              </a:defRPr>
            </a:lvl6pPr>
            <a:lvl7pPr marR="0" lvl="6" algn="ctr" rtl="0">
              <a:lnSpc>
                <a:spcPct val="100000"/>
              </a:lnSpc>
              <a:spcBef>
                <a:spcPts val="0"/>
              </a:spcBef>
              <a:spcAft>
                <a:spcPts val="0"/>
              </a:spcAft>
              <a:buClr>
                <a:srgbClr val="000000"/>
              </a:buClr>
              <a:buSzPts val="3900"/>
              <a:buFont typeface="Arial"/>
              <a:buChar char="●"/>
              <a:defRPr sz="5200" b="0" i="0" u="none" strike="noStrike" cap="none">
                <a:solidFill>
                  <a:srgbClr val="000000"/>
                </a:solidFill>
                <a:latin typeface="Arial"/>
                <a:ea typeface="Arial"/>
                <a:cs typeface="Arial"/>
                <a:sym typeface="Arial"/>
              </a:defRPr>
            </a:lvl7pPr>
            <a:lvl8pPr marR="0" lvl="7" algn="ctr" rtl="0">
              <a:lnSpc>
                <a:spcPct val="100000"/>
              </a:lnSpc>
              <a:spcBef>
                <a:spcPts val="0"/>
              </a:spcBef>
              <a:spcAft>
                <a:spcPts val="0"/>
              </a:spcAft>
              <a:buClr>
                <a:srgbClr val="000000"/>
              </a:buClr>
              <a:buSzPts val="3900"/>
              <a:buFont typeface="Arial"/>
              <a:buChar char="○"/>
              <a:defRPr sz="5200" b="0" i="0" u="none" strike="noStrike" cap="none">
                <a:solidFill>
                  <a:srgbClr val="000000"/>
                </a:solidFill>
                <a:latin typeface="Arial"/>
                <a:ea typeface="Arial"/>
                <a:cs typeface="Arial"/>
                <a:sym typeface="Arial"/>
              </a:defRPr>
            </a:lvl8pPr>
            <a:lvl9pPr marR="0" lvl="8" algn="ctr" rtl="0">
              <a:lnSpc>
                <a:spcPct val="100000"/>
              </a:lnSpc>
              <a:spcBef>
                <a:spcPts val="0"/>
              </a:spcBef>
              <a:spcAft>
                <a:spcPts val="0"/>
              </a:spcAft>
              <a:buClr>
                <a:srgbClr val="000000"/>
              </a:buClr>
              <a:buSzPts val="3900"/>
              <a:buFont typeface="Arial"/>
              <a:buChar char="■"/>
              <a:defRPr sz="5200" b="0" i="0" u="none" strike="noStrike" cap="none">
                <a:solidFill>
                  <a:srgbClr val="000000"/>
                </a:solidFill>
                <a:latin typeface="Arial"/>
                <a:ea typeface="Arial"/>
                <a:cs typeface="Arial"/>
                <a:sym typeface="Arial"/>
              </a:defRPr>
            </a:lvl9pPr>
          </a:lstStyle>
          <a:p>
            <a:endParaRPr/>
          </a:p>
        </p:txBody>
      </p:sp>
      <p:sp>
        <p:nvSpPr>
          <p:cNvPr id="657" name="Google Shape;657;p61"/>
          <p:cNvSpPr txBox="1">
            <a:spLocks noGrp="1"/>
          </p:cNvSpPr>
          <p:nvPr>
            <p:ph type="subTitle" idx="1"/>
          </p:nvPr>
        </p:nvSpPr>
        <p:spPr>
          <a:xfrm>
            <a:off x="311700" y="2834125"/>
            <a:ext cx="8520600" cy="792600"/>
          </a:xfrm>
          <a:prstGeom prst="rect">
            <a:avLst/>
          </a:prstGeom>
          <a:noFill/>
          <a:ln>
            <a:noFill/>
          </a:ln>
        </p:spPr>
        <p:txBody>
          <a:bodyPr spcFirstLastPara="1" wrap="square" lIns="68575" tIns="68575" rIns="68575" bIns="68575" anchor="ctr" anchorCtr="0"/>
          <a:lstStyle>
            <a:lvl1pPr marR="0" lvl="0" algn="ctr" rtl="0">
              <a:lnSpc>
                <a:spcPct val="100000"/>
              </a:lnSpc>
              <a:spcBef>
                <a:spcPts val="0"/>
              </a:spcBef>
              <a:spcAft>
                <a:spcPts val="0"/>
              </a:spcAft>
              <a:buClr>
                <a:srgbClr val="000000"/>
              </a:buClr>
              <a:buSzPts val="2100"/>
              <a:buFont typeface="Arial"/>
              <a:buNone/>
              <a:defRPr sz="2800" b="0" i="0" u="none" strike="noStrike" cap="none">
                <a:solidFill>
                  <a:srgbClr val="000000"/>
                </a:solidFill>
                <a:latin typeface="Arial"/>
                <a:ea typeface="Arial"/>
                <a:cs typeface="Arial"/>
                <a:sym typeface="Arial"/>
              </a:defRPr>
            </a:lvl1pPr>
            <a:lvl2pPr marR="0" lvl="1" algn="ctr" rtl="0">
              <a:lnSpc>
                <a:spcPct val="100000"/>
              </a:lnSpc>
              <a:spcBef>
                <a:spcPts val="0"/>
              </a:spcBef>
              <a:spcAft>
                <a:spcPts val="0"/>
              </a:spcAft>
              <a:buClr>
                <a:srgbClr val="000000"/>
              </a:buClr>
              <a:buSzPts val="2100"/>
              <a:buFont typeface="Arial"/>
              <a:buNone/>
              <a:defRPr sz="2800" b="0" i="0" u="none" strike="noStrike" cap="none">
                <a:solidFill>
                  <a:srgbClr val="000000"/>
                </a:solidFill>
                <a:latin typeface="Arial"/>
                <a:ea typeface="Arial"/>
                <a:cs typeface="Arial"/>
                <a:sym typeface="Arial"/>
              </a:defRPr>
            </a:lvl2pPr>
            <a:lvl3pPr marR="0" lvl="2" algn="ctr" rtl="0">
              <a:lnSpc>
                <a:spcPct val="100000"/>
              </a:lnSpc>
              <a:spcBef>
                <a:spcPts val="0"/>
              </a:spcBef>
              <a:spcAft>
                <a:spcPts val="0"/>
              </a:spcAft>
              <a:buClr>
                <a:srgbClr val="000000"/>
              </a:buClr>
              <a:buSzPts val="2100"/>
              <a:buFont typeface="Arial"/>
              <a:buNone/>
              <a:defRPr sz="2800" b="0" i="0" u="none" strike="noStrike" cap="none">
                <a:solidFill>
                  <a:srgbClr val="000000"/>
                </a:solidFill>
                <a:latin typeface="Arial"/>
                <a:ea typeface="Arial"/>
                <a:cs typeface="Arial"/>
                <a:sym typeface="Arial"/>
              </a:defRPr>
            </a:lvl3pPr>
            <a:lvl4pPr marR="0" lvl="3" algn="ctr" rtl="0">
              <a:lnSpc>
                <a:spcPct val="100000"/>
              </a:lnSpc>
              <a:spcBef>
                <a:spcPts val="0"/>
              </a:spcBef>
              <a:spcAft>
                <a:spcPts val="0"/>
              </a:spcAft>
              <a:buClr>
                <a:srgbClr val="000000"/>
              </a:buClr>
              <a:buSzPts val="2100"/>
              <a:buFont typeface="Arial"/>
              <a:buNone/>
              <a:defRPr sz="2800" b="0" i="0" u="none" strike="noStrike" cap="none">
                <a:solidFill>
                  <a:srgbClr val="000000"/>
                </a:solidFill>
                <a:latin typeface="Arial"/>
                <a:ea typeface="Arial"/>
                <a:cs typeface="Arial"/>
                <a:sym typeface="Arial"/>
              </a:defRPr>
            </a:lvl4pPr>
            <a:lvl5pPr marR="0" lvl="4" algn="ctr" rtl="0">
              <a:lnSpc>
                <a:spcPct val="100000"/>
              </a:lnSpc>
              <a:spcBef>
                <a:spcPts val="0"/>
              </a:spcBef>
              <a:spcAft>
                <a:spcPts val="0"/>
              </a:spcAft>
              <a:buClr>
                <a:srgbClr val="000000"/>
              </a:buClr>
              <a:buSzPts val="2100"/>
              <a:buFont typeface="Arial"/>
              <a:buNone/>
              <a:defRPr sz="2800" b="0" i="0" u="none" strike="noStrike" cap="none">
                <a:solidFill>
                  <a:srgbClr val="000000"/>
                </a:solidFill>
                <a:latin typeface="Arial"/>
                <a:ea typeface="Arial"/>
                <a:cs typeface="Arial"/>
                <a:sym typeface="Arial"/>
              </a:defRPr>
            </a:lvl5pPr>
            <a:lvl6pPr marR="0" lvl="5" algn="ctr" rtl="0">
              <a:lnSpc>
                <a:spcPct val="100000"/>
              </a:lnSpc>
              <a:spcBef>
                <a:spcPts val="0"/>
              </a:spcBef>
              <a:spcAft>
                <a:spcPts val="0"/>
              </a:spcAft>
              <a:buClr>
                <a:srgbClr val="000000"/>
              </a:buClr>
              <a:buSzPts val="2100"/>
              <a:buFont typeface="Arial"/>
              <a:buNone/>
              <a:defRPr sz="2800" b="0" i="0" u="none" strike="noStrike" cap="none">
                <a:solidFill>
                  <a:srgbClr val="000000"/>
                </a:solidFill>
                <a:latin typeface="Arial"/>
                <a:ea typeface="Arial"/>
                <a:cs typeface="Arial"/>
                <a:sym typeface="Arial"/>
              </a:defRPr>
            </a:lvl6pPr>
            <a:lvl7pPr marR="0" lvl="6" algn="ctr" rtl="0">
              <a:lnSpc>
                <a:spcPct val="100000"/>
              </a:lnSpc>
              <a:spcBef>
                <a:spcPts val="0"/>
              </a:spcBef>
              <a:spcAft>
                <a:spcPts val="0"/>
              </a:spcAft>
              <a:buClr>
                <a:srgbClr val="000000"/>
              </a:buClr>
              <a:buSzPts val="2100"/>
              <a:buFont typeface="Arial"/>
              <a:buNone/>
              <a:defRPr sz="2800" b="0" i="0" u="none" strike="noStrike" cap="none">
                <a:solidFill>
                  <a:srgbClr val="000000"/>
                </a:solidFill>
                <a:latin typeface="Arial"/>
                <a:ea typeface="Arial"/>
                <a:cs typeface="Arial"/>
                <a:sym typeface="Arial"/>
              </a:defRPr>
            </a:lvl7pPr>
            <a:lvl8pPr marR="0" lvl="7" algn="ctr" rtl="0">
              <a:lnSpc>
                <a:spcPct val="100000"/>
              </a:lnSpc>
              <a:spcBef>
                <a:spcPts val="0"/>
              </a:spcBef>
              <a:spcAft>
                <a:spcPts val="0"/>
              </a:spcAft>
              <a:buClr>
                <a:srgbClr val="000000"/>
              </a:buClr>
              <a:buSzPts val="2100"/>
              <a:buFont typeface="Arial"/>
              <a:buNone/>
              <a:defRPr sz="2800" b="0" i="0" u="none" strike="noStrike" cap="none">
                <a:solidFill>
                  <a:srgbClr val="000000"/>
                </a:solidFill>
                <a:latin typeface="Arial"/>
                <a:ea typeface="Arial"/>
                <a:cs typeface="Arial"/>
                <a:sym typeface="Arial"/>
              </a:defRPr>
            </a:lvl8pPr>
            <a:lvl9pPr marR="0" lvl="8" algn="ctr" rtl="0">
              <a:lnSpc>
                <a:spcPct val="100000"/>
              </a:lnSpc>
              <a:spcBef>
                <a:spcPts val="0"/>
              </a:spcBef>
              <a:spcAft>
                <a:spcPts val="0"/>
              </a:spcAft>
              <a:buClr>
                <a:srgbClr val="000000"/>
              </a:buClr>
              <a:buSzPts val="2100"/>
              <a:buFont typeface="Arial"/>
              <a:buNone/>
              <a:defRPr sz="2800" b="0" i="0" u="none" strike="noStrike" cap="none">
                <a:solidFill>
                  <a:srgbClr val="000000"/>
                </a:solidFill>
                <a:latin typeface="Arial"/>
                <a:ea typeface="Arial"/>
                <a:cs typeface="Arial"/>
                <a:sym typeface="Arial"/>
              </a:defRPr>
            </a:lvl9pPr>
          </a:lstStyle>
          <a:p>
            <a:endParaRPr/>
          </a:p>
        </p:txBody>
      </p:sp>
      <p:sp>
        <p:nvSpPr>
          <p:cNvPr id="658" name="Google Shape;658;p61"/>
          <p:cNvSpPr txBox="1">
            <a:spLocks noGrp="1"/>
          </p:cNvSpPr>
          <p:nvPr>
            <p:ph type="sldNum" idx="12"/>
          </p:nvPr>
        </p:nvSpPr>
        <p:spPr>
          <a:xfrm>
            <a:off x="8472458" y="4663217"/>
            <a:ext cx="548700" cy="393600"/>
          </a:xfrm>
          <a:prstGeom prst="rect">
            <a:avLst/>
          </a:prstGeom>
          <a:noFill/>
          <a:ln>
            <a:noFill/>
          </a:ln>
        </p:spPr>
        <p:txBody>
          <a:bodyPr spcFirstLastPara="1" wrap="square" lIns="68575" tIns="68575" rIns="68575" bIns="68575" anchor="ctr" anchorCtr="0">
            <a:noAutofit/>
          </a:bodyPr>
          <a:lstStyle>
            <a:lvl1pPr marL="0" marR="0" lvl="0" indent="0" algn="l" rtl="0">
              <a:buClr>
                <a:schemeClr val="dk1"/>
              </a:buClr>
              <a:buSzPts val="1400"/>
              <a:buFont typeface="Arial"/>
              <a:buNone/>
              <a:defRPr sz="1400">
                <a:solidFill>
                  <a:schemeClr val="dk1"/>
                </a:solidFill>
                <a:latin typeface="Arial"/>
                <a:ea typeface="Arial"/>
                <a:cs typeface="Arial"/>
                <a:sym typeface="Arial"/>
              </a:defRPr>
            </a:lvl1pPr>
            <a:lvl2pPr marL="0" marR="0" lvl="1" indent="0" algn="l" rtl="0">
              <a:buClr>
                <a:schemeClr val="dk1"/>
              </a:buClr>
              <a:buSzPts val="1400"/>
              <a:buFont typeface="Arial"/>
              <a:buNone/>
              <a:defRPr sz="1400">
                <a:solidFill>
                  <a:schemeClr val="dk1"/>
                </a:solidFill>
                <a:latin typeface="Arial"/>
                <a:ea typeface="Arial"/>
                <a:cs typeface="Arial"/>
                <a:sym typeface="Arial"/>
              </a:defRPr>
            </a:lvl2pPr>
            <a:lvl3pPr marL="0" marR="0" lvl="2" indent="0" algn="l" rtl="0">
              <a:buClr>
                <a:schemeClr val="dk1"/>
              </a:buClr>
              <a:buSzPts val="1400"/>
              <a:buFont typeface="Arial"/>
              <a:buNone/>
              <a:defRPr sz="1400">
                <a:solidFill>
                  <a:schemeClr val="dk1"/>
                </a:solidFill>
                <a:latin typeface="Arial"/>
                <a:ea typeface="Arial"/>
                <a:cs typeface="Arial"/>
                <a:sym typeface="Arial"/>
              </a:defRPr>
            </a:lvl3pPr>
            <a:lvl4pPr marL="0" marR="0" lvl="3" indent="0" algn="l" rtl="0">
              <a:buClr>
                <a:schemeClr val="dk1"/>
              </a:buClr>
              <a:buSzPts val="1400"/>
              <a:buFont typeface="Arial"/>
              <a:buNone/>
              <a:defRPr sz="1400">
                <a:solidFill>
                  <a:schemeClr val="dk1"/>
                </a:solidFill>
                <a:latin typeface="Arial"/>
                <a:ea typeface="Arial"/>
                <a:cs typeface="Arial"/>
                <a:sym typeface="Arial"/>
              </a:defRPr>
            </a:lvl4pPr>
            <a:lvl5pPr marL="0" marR="0" lvl="4" indent="0" algn="l" rtl="0">
              <a:buClr>
                <a:schemeClr val="dk1"/>
              </a:buClr>
              <a:buSzPts val="1400"/>
              <a:buFont typeface="Arial"/>
              <a:buNone/>
              <a:defRPr sz="1400">
                <a:solidFill>
                  <a:schemeClr val="dk1"/>
                </a:solidFill>
                <a:latin typeface="Arial"/>
                <a:ea typeface="Arial"/>
                <a:cs typeface="Arial"/>
                <a:sym typeface="Arial"/>
              </a:defRPr>
            </a:lvl5pPr>
            <a:lvl6pPr marL="0" marR="0" lvl="5" indent="0" algn="l" rtl="0">
              <a:buClr>
                <a:schemeClr val="dk1"/>
              </a:buClr>
              <a:buSzPts val="1400"/>
              <a:buFont typeface="Arial"/>
              <a:buNone/>
              <a:defRPr sz="1400">
                <a:solidFill>
                  <a:schemeClr val="dk1"/>
                </a:solidFill>
                <a:latin typeface="Arial"/>
                <a:ea typeface="Arial"/>
                <a:cs typeface="Arial"/>
                <a:sym typeface="Arial"/>
              </a:defRPr>
            </a:lvl6pPr>
            <a:lvl7pPr marL="0" marR="0" lvl="6" indent="0" algn="l" rtl="0">
              <a:buClr>
                <a:schemeClr val="dk1"/>
              </a:buClr>
              <a:buSzPts val="1400"/>
              <a:buFont typeface="Arial"/>
              <a:buNone/>
              <a:defRPr sz="1400">
                <a:solidFill>
                  <a:schemeClr val="dk1"/>
                </a:solidFill>
                <a:latin typeface="Arial"/>
                <a:ea typeface="Arial"/>
                <a:cs typeface="Arial"/>
                <a:sym typeface="Arial"/>
              </a:defRPr>
            </a:lvl7pPr>
            <a:lvl8pPr marL="0" marR="0" lvl="7" indent="0" algn="l" rtl="0">
              <a:buClr>
                <a:schemeClr val="dk1"/>
              </a:buClr>
              <a:buSzPts val="1400"/>
              <a:buFont typeface="Arial"/>
              <a:buNone/>
              <a:defRPr sz="1400">
                <a:solidFill>
                  <a:schemeClr val="dk1"/>
                </a:solidFill>
                <a:latin typeface="Arial"/>
                <a:ea typeface="Arial"/>
                <a:cs typeface="Arial"/>
                <a:sym typeface="Arial"/>
              </a:defRPr>
            </a:lvl8pPr>
            <a:lvl9pPr marL="0" marR="0" lvl="8" indent="0" algn="l" rtl="0">
              <a:buClr>
                <a:schemeClr val="dk1"/>
              </a:buClr>
              <a:buSzPts val="1400"/>
              <a:buFont typeface="Arial"/>
              <a:buNone/>
              <a:defRPr sz="1400">
                <a:solidFill>
                  <a:schemeClr val="dk1"/>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303982312"/>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matchingName="Title">
  <p:cSld name="Title">
    <p:bg>
      <p:bgPr>
        <a:solidFill>
          <a:schemeClr val="lt2"/>
        </a:solidFill>
        <a:effectLst/>
      </p:bgPr>
    </p:bg>
    <p:spTree>
      <p:nvGrpSpPr>
        <p:cNvPr id="1" name="Shape 659"/>
        <p:cNvGrpSpPr/>
        <p:nvPr/>
      </p:nvGrpSpPr>
      <p:grpSpPr>
        <a:xfrm>
          <a:off x="0" y="0"/>
          <a:ext cx="0" cy="0"/>
          <a:chOff x="0" y="0"/>
          <a:chExt cx="0" cy="0"/>
        </a:xfrm>
      </p:grpSpPr>
      <p:pic>
        <p:nvPicPr>
          <p:cNvPr id="660" name="Google Shape;660;p62" descr="Process-Pairing-London-01.jpg"/>
          <p:cNvPicPr preferRelativeResize="0"/>
          <p:nvPr/>
        </p:nvPicPr>
        <p:blipFill rotWithShape="1">
          <a:blip r:embed="rId2">
            <a:alphaModFix/>
          </a:blip>
          <a:srcRect l="-10023"/>
          <a:stretch/>
        </p:blipFill>
        <p:spPr>
          <a:xfrm>
            <a:off x="-72000" y="-24"/>
            <a:ext cx="9216000" cy="5143500"/>
          </a:xfrm>
          <a:prstGeom prst="rect">
            <a:avLst/>
          </a:prstGeom>
          <a:noFill/>
          <a:ln>
            <a:noFill/>
          </a:ln>
        </p:spPr>
      </p:pic>
      <p:sp>
        <p:nvSpPr>
          <p:cNvPr id="661" name="Google Shape;661;p62"/>
          <p:cNvSpPr/>
          <p:nvPr/>
        </p:nvSpPr>
        <p:spPr>
          <a:xfrm>
            <a:off x="0" y="-25"/>
            <a:ext cx="9144000" cy="5143500"/>
          </a:xfrm>
          <a:prstGeom prst="rect">
            <a:avLst/>
          </a:prstGeom>
          <a:gradFill>
            <a:gsLst>
              <a:gs pos="0">
                <a:srgbClr val="1AB9A5"/>
              </a:gs>
              <a:gs pos="10000">
                <a:srgbClr val="1AB9A5"/>
              </a:gs>
              <a:gs pos="100000">
                <a:srgbClr val="1AB9A5">
                  <a:alpha val="74117"/>
                </a:srgbClr>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A9DBD6"/>
              </a:solidFill>
              <a:latin typeface="Arial"/>
              <a:ea typeface="Arial"/>
              <a:cs typeface="Arial"/>
              <a:sym typeface="Arial"/>
            </a:endParaRPr>
          </a:p>
        </p:txBody>
      </p:sp>
      <p:pic>
        <p:nvPicPr>
          <p:cNvPr id="662" name="Google Shape;662;p62" descr="Pivotal White RGB.eps"/>
          <p:cNvPicPr preferRelativeResize="0"/>
          <p:nvPr/>
        </p:nvPicPr>
        <p:blipFill rotWithShape="1">
          <a:blip r:embed="rId3">
            <a:alphaModFix/>
          </a:blip>
          <a:srcRect/>
          <a:stretch/>
        </p:blipFill>
        <p:spPr>
          <a:xfrm>
            <a:off x="224823" y="515478"/>
            <a:ext cx="2353798" cy="921000"/>
          </a:xfrm>
          <a:prstGeom prst="rect">
            <a:avLst/>
          </a:prstGeom>
          <a:noFill/>
          <a:ln>
            <a:noFill/>
          </a:ln>
        </p:spPr>
      </p:pic>
      <p:cxnSp>
        <p:nvCxnSpPr>
          <p:cNvPr id="663" name="Google Shape;663;p62"/>
          <p:cNvCxnSpPr/>
          <p:nvPr/>
        </p:nvCxnSpPr>
        <p:spPr>
          <a:xfrm>
            <a:off x="762347" y="3110100"/>
            <a:ext cx="738900" cy="0"/>
          </a:xfrm>
          <a:prstGeom prst="straightConnector1">
            <a:avLst/>
          </a:prstGeom>
          <a:noFill/>
          <a:ln w="38100" cap="flat" cmpd="sng">
            <a:solidFill>
              <a:schemeClr val="dk1"/>
            </a:solidFill>
            <a:prstDash val="solid"/>
            <a:round/>
            <a:headEnd type="none" w="sm" len="sm"/>
            <a:tailEnd type="none" w="sm" len="sm"/>
          </a:ln>
        </p:spPr>
      </p:cxnSp>
      <p:sp>
        <p:nvSpPr>
          <p:cNvPr id="664" name="Google Shape;664;p62"/>
          <p:cNvSpPr txBox="1">
            <a:spLocks noGrp="1"/>
          </p:cNvSpPr>
          <p:nvPr>
            <p:ph type="title"/>
          </p:nvPr>
        </p:nvSpPr>
        <p:spPr>
          <a:xfrm>
            <a:off x="668793" y="1737014"/>
            <a:ext cx="5854800" cy="1191600"/>
          </a:xfrm>
          <a:prstGeom prst="rect">
            <a:avLst/>
          </a:prstGeom>
          <a:noFill/>
          <a:ln>
            <a:noFill/>
          </a:ln>
        </p:spPr>
        <p:txBody>
          <a:bodyPr spcFirstLastPara="1" wrap="square" lIns="68575" tIns="68575" rIns="68575" bIns="68575" anchor="b" anchorCtr="0"/>
          <a:lstStyle>
            <a:lvl1pPr marR="0" lvl="0" algn="l" rtl="0">
              <a:lnSpc>
                <a:spcPct val="100000"/>
              </a:lnSpc>
              <a:spcBef>
                <a:spcPts val="0"/>
              </a:spcBef>
              <a:spcAft>
                <a:spcPts val="0"/>
              </a:spcAft>
              <a:buClr>
                <a:srgbClr val="000000"/>
              </a:buClr>
              <a:buSzPts val="3500"/>
              <a:buFont typeface="Arial"/>
              <a:buNone/>
              <a:defRPr sz="3500" b="1"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65" name="Google Shape;665;p62"/>
          <p:cNvSpPr txBox="1">
            <a:spLocks noGrp="1"/>
          </p:cNvSpPr>
          <p:nvPr>
            <p:ph type="title" idx="2"/>
          </p:nvPr>
        </p:nvSpPr>
        <p:spPr>
          <a:xfrm>
            <a:off x="664750" y="3306697"/>
            <a:ext cx="4278900" cy="1495200"/>
          </a:xfrm>
          <a:prstGeom prst="rect">
            <a:avLst/>
          </a:prstGeom>
          <a:noFill/>
          <a:ln>
            <a:noFill/>
          </a:ln>
        </p:spPr>
        <p:txBody>
          <a:bodyPr spcFirstLastPara="1" wrap="square" lIns="68575" tIns="68575" rIns="68575" bIns="68575" anchor="t" anchorCtr="0"/>
          <a:lstStyle>
            <a:lvl1pPr marR="0" lvl="0" algn="l" rtl="0">
              <a:lnSpc>
                <a:spcPct val="110000"/>
              </a:lnSpc>
              <a:spcBef>
                <a:spcPts val="0"/>
              </a:spcBef>
              <a:spcAft>
                <a:spcPts val="0"/>
              </a:spcAft>
              <a:buClr>
                <a:srgbClr val="000000"/>
              </a:buClr>
              <a:buSzPts val="1500"/>
              <a:buFont typeface="Arial"/>
              <a:buNone/>
              <a:defRPr sz="1500" b="0" i="0" u="none" strike="noStrike" cap="none">
                <a:solidFill>
                  <a:srgbClr val="FFFFFF"/>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66" name="Google Shape;666;p62"/>
          <p:cNvSpPr txBox="1"/>
          <p:nvPr/>
        </p:nvSpPr>
        <p:spPr>
          <a:xfrm>
            <a:off x="6402858" y="4782061"/>
            <a:ext cx="2656800" cy="195600"/>
          </a:xfrm>
          <a:prstGeom prst="rect">
            <a:avLst/>
          </a:prstGeom>
          <a:noFill/>
          <a:ln>
            <a:noFill/>
          </a:ln>
        </p:spPr>
        <p:txBody>
          <a:bodyPr spcFirstLastPara="1" wrap="square" lIns="91425" tIns="91425" rIns="91425" bIns="91425" anchor="t" anchorCtr="0">
            <a:noAutofit/>
          </a:bodyPr>
          <a:lstStyle/>
          <a:p>
            <a:pPr marL="0" marR="0" lvl="0" indent="0" algn="r" rtl="0">
              <a:spcBef>
                <a:spcPts val="0"/>
              </a:spcBef>
              <a:spcAft>
                <a:spcPts val="0"/>
              </a:spcAft>
              <a:buClr>
                <a:schemeClr val="accent1"/>
              </a:buClr>
              <a:buSzPts val="700"/>
              <a:buFont typeface="Proxima Nova"/>
              <a:buNone/>
            </a:pPr>
            <a:r>
              <a:rPr lang="en" sz="700">
                <a:solidFill>
                  <a:schemeClr val="accent1"/>
                </a:solidFill>
                <a:latin typeface="Proxima Nova"/>
                <a:ea typeface="Proxima Nova"/>
                <a:cs typeface="Proxima Nova"/>
                <a:sym typeface="Proxima Nova"/>
              </a:rPr>
              <a:t>© Copyright 2017 Pivotal Software, Inc. All rights Reserved.</a:t>
            </a:r>
            <a:endParaRPr sz="700">
              <a:solidFill>
                <a:schemeClr val="accent1"/>
              </a:solidFill>
              <a:latin typeface="Proxima Nova"/>
              <a:ea typeface="Proxima Nova"/>
              <a:cs typeface="Proxima Nova"/>
              <a:sym typeface="Proxima Nova"/>
            </a:endParaRPr>
          </a:p>
          <a:p>
            <a:pPr marL="0" marR="0" lvl="0" indent="0" algn="l" rtl="0">
              <a:spcBef>
                <a:spcPts val="0"/>
              </a:spcBef>
              <a:spcAft>
                <a:spcPts val="0"/>
              </a:spcAft>
              <a:buClr>
                <a:schemeClr val="dk1"/>
              </a:buClr>
              <a:buSzPts val="700"/>
              <a:buFont typeface="Arial"/>
              <a:buNone/>
            </a:pPr>
            <a:endParaRPr sz="700">
              <a:solidFill>
                <a:schemeClr val="accent1"/>
              </a:solidFill>
              <a:latin typeface="Proxima Nova"/>
              <a:ea typeface="Proxima Nova"/>
              <a:cs typeface="Proxima Nova"/>
              <a:sym typeface="Proxima Nova"/>
            </a:endParaRPr>
          </a:p>
        </p:txBody>
      </p:sp>
    </p:spTree>
    <p:extLst>
      <p:ext uri="{BB962C8B-B14F-4D97-AF65-F5344CB8AC3E}">
        <p14:creationId xmlns:p14="http://schemas.microsoft.com/office/powerpoint/2010/main" val="333445418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Only">
  <p:cSld name="Title-Only">
    <p:spTree>
      <p:nvGrpSpPr>
        <p:cNvPr id="1" name="Shape 983"/>
        <p:cNvGrpSpPr/>
        <p:nvPr/>
      </p:nvGrpSpPr>
      <p:grpSpPr>
        <a:xfrm>
          <a:off x="0" y="0"/>
          <a:ext cx="0" cy="0"/>
          <a:chOff x="0" y="0"/>
          <a:chExt cx="0" cy="0"/>
        </a:xfrm>
      </p:grpSpPr>
      <p:sp>
        <p:nvSpPr>
          <p:cNvPr id="984" name="Google Shape;984;p99"/>
          <p:cNvSpPr txBox="1">
            <a:spLocks noGrp="1"/>
          </p:cNvSpPr>
          <p:nvPr>
            <p:ph type="title"/>
          </p:nvPr>
        </p:nvSpPr>
        <p:spPr>
          <a:xfrm>
            <a:off x="398964" y="304800"/>
            <a:ext cx="8346000" cy="666600"/>
          </a:xfrm>
          <a:prstGeom prst="rect">
            <a:avLst/>
          </a:prstGeom>
          <a:noFill/>
          <a:ln>
            <a:noFill/>
          </a:ln>
        </p:spPr>
        <p:txBody>
          <a:bodyPr spcFirstLastPara="1" wrap="square" lIns="68575" tIns="68575" rIns="68575" bIns="68575" anchor="b" anchorCtr="0"/>
          <a:lstStyle>
            <a:lvl1pPr marR="0" lvl="0" algn="l" rtl="0">
              <a:lnSpc>
                <a:spcPct val="80000"/>
              </a:lnSpc>
              <a:spcBef>
                <a:spcPts val="0"/>
              </a:spcBef>
              <a:spcAft>
                <a:spcPts val="0"/>
              </a:spcAft>
              <a:buClr>
                <a:srgbClr val="000000"/>
              </a:buClr>
              <a:buSzPts val="1100"/>
              <a:buFont typeface="Arial"/>
              <a:buNone/>
              <a:defRPr sz="2700" b="0" i="0" u="none" strike="noStrike" cap="none">
                <a:solidFill>
                  <a:schemeClr val="dk1"/>
                </a:solidFill>
                <a:latin typeface="Calibri"/>
                <a:ea typeface="Calibri"/>
                <a:cs typeface="Calibri"/>
                <a:sym typeface="Calibri"/>
              </a:defRPr>
            </a:lvl1pPr>
            <a:lvl2pPr marR="0" lvl="1" algn="l" rtl="0">
              <a:lnSpc>
                <a:spcPct val="80000"/>
              </a:lnSpc>
              <a:spcBef>
                <a:spcPts val="0"/>
              </a:spcBef>
              <a:spcAft>
                <a:spcPts val="0"/>
              </a:spcAft>
              <a:buClr>
                <a:srgbClr val="000000"/>
              </a:buClr>
              <a:buSzPts val="1100"/>
              <a:buFont typeface="Arial"/>
              <a:buNone/>
              <a:defRPr sz="2700" b="0" i="0" u="none" strike="noStrike" cap="none">
                <a:solidFill>
                  <a:schemeClr val="dk1"/>
                </a:solidFill>
                <a:latin typeface="Calibri"/>
                <a:ea typeface="Calibri"/>
                <a:cs typeface="Calibri"/>
                <a:sym typeface="Calibri"/>
              </a:defRPr>
            </a:lvl2pPr>
            <a:lvl3pPr marR="0" lvl="2" algn="l" rtl="0">
              <a:lnSpc>
                <a:spcPct val="80000"/>
              </a:lnSpc>
              <a:spcBef>
                <a:spcPts val="0"/>
              </a:spcBef>
              <a:spcAft>
                <a:spcPts val="0"/>
              </a:spcAft>
              <a:buClr>
                <a:srgbClr val="000000"/>
              </a:buClr>
              <a:buSzPts val="1100"/>
              <a:buFont typeface="Arial"/>
              <a:buNone/>
              <a:defRPr sz="2700" b="0" i="0" u="none" strike="noStrike" cap="none">
                <a:solidFill>
                  <a:schemeClr val="dk1"/>
                </a:solidFill>
                <a:latin typeface="Calibri"/>
                <a:ea typeface="Calibri"/>
                <a:cs typeface="Calibri"/>
                <a:sym typeface="Calibri"/>
              </a:defRPr>
            </a:lvl3pPr>
            <a:lvl4pPr marR="0" lvl="3" algn="l" rtl="0">
              <a:lnSpc>
                <a:spcPct val="80000"/>
              </a:lnSpc>
              <a:spcBef>
                <a:spcPts val="0"/>
              </a:spcBef>
              <a:spcAft>
                <a:spcPts val="0"/>
              </a:spcAft>
              <a:buClr>
                <a:srgbClr val="000000"/>
              </a:buClr>
              <a:buSzPts val="1100"/>
              <a:buFont typeface="Arial"/>
              <a:buNone/>
              <a:defRPr sz="2700" b="0" i="0" u="none" strike="noStrike" cap="none">
                <a:solidFill>
                  <a:schemeClr val="dk1"/>
                </a:solidFill>
                <a:latin typeface="Calibri"/>
                <a:ea typeface="Calibri"/>
                <a:cs typeface="Calibri"/>
                <a:sym typeface="Calibri"/>
              </a:defRPr>
            </a:lvl4pPr>
            <a:lvl5pPr marR="0" lvl="4" algn="l" rtl="0">
              <a:lnSpc>
                <a:spcPct val="80000"/>
              </a:lnSpc>
              <a:spcBef>
                <a:spcPts val="0"/>
              </a:spcBef>
              <a:spcAft>
                <a:spcPts val="0"/>
              </a:spcAft>
              <a:buClr>
                <a:srgbClr val="000000"/>
              </a:buClr>
              <a:buSzPts val="1100"/>
              <a:buFont typeface="Arial"/>
              <a:buNone/>
              <a:defRPr sz="2700" b="0" i="0" u="none" strike="noStrike" cap="none">
                <a:solidFill>
                  <a:schemeClr val="dk1"/>
                </a:solidFill>
                <a:latin typeface="Calibri"/>
                <a:ea typeface="Calibri"/>
                <a:cs typeface="Calibri"/>
                <a:sym typeface="Calibri"/>
              </a:defRPr>
            </a:lvl5pPr>
            <a:lvl6pPr marR="0" lvl="5" algn="l" rtl="0">
              <a:lnSpc>
                <a:spcPct val="80000"/>
              </a:lnSpc>
              <a:spcBef>
                <a:spcPts val="0"/>
              </a:spcBef>
              <a:spcAft>
                <a:spcPts val="0"/>
              </a:spcAft>
              <a:buClr>
                <a:srgbClr val="000000"/>
              </a:buClr>
              <a:buSzPts val="1100"/>
              <a:buFont typeface="Arial"/>
              <a:buNone/>
              <a:defRPr sz="2700" b="0" i="0" u="none" strike="noStrike" cap="none">
                <a:solidFill>
                  <a:schemeClr val="dk1"/>
                </a:solidFill>
                <a:latin typeface="Calibri"/>
                <a:ea typeface="Calibri"/>
                <a:cs typeface="Calibri"/>
                <a:sym typeface="Calibri"/>
              </a:defRPr>
            </a:lvl6pPr>
            <a:lvl7pPr marR="0" lvl="6" algn="l" rtl="0">
              <a:lnSpc>
                <a:spcPct val="80000"/>
              </a:lnSpc>
              <a:spcBef>
                <a:spcPts val="0"/>
              </a:spcBef>
              <a:spcAft>
                <a:spcPts val="0"/>
              </a:spcAft>
              <a:buClr>
                <a:srgbClr val="000000"/>
              </a:buClr>
              <a:buSzPts val="1100"/>
              <a:buFont typeface="Arial"/>
              <a:buNone/>
              <a:defRPr sz="2700" b="0" i="0" u="none" strike="noStrike" cap="none">
                <a:solidFill>
                  <a:schemeClr val="dk1"/>
                </a:solidFill>
                <a:latin typeface="Calibri"/>
                <a:ea typeface="Calibri"/>
                <a:cs typeface="Calibri"/>
                <a:sym typeface="Calibri"/>
              </a:defRPr>
            </a:lvl7pPr>
            <a:lvl8pPr marR="0" lvl="7" algn="l" rtl="0">
              <a:lnSpc>
                <a:spcPct val="80000"/>
              </a:lnSpc>
              <a:spcBef>
                <a:spcPts val="0"/>
              </a:spcBef>
              <a:spcAft>
                <a:spcPts val="0"/>
              </a:spcAft>
              <a:buClr>
                <a:srgbClr val="000000"/>
              </a:buClr>
              <a:buSzPts val="1100"/>
              <a:buFont typeface="Arial"/>
              <a:buNone/>
              <a:defRPr sz="2700" b="0" i="0" u="none" strike="noStrike" cap="none">
                <a:solidFill>
                  <a:schemeClr val="dk1"/>
                </a:solidFill>
                <a:latin typeface="Calibri"/>
                <a:ea typeface="Calibri"/>
                <a:cs typeface="Calibri"/>
                <a:sym typeface="Calibri"/>
              </a:defRPr>
            </a:lvl8pPr>
            <a:lvl9pPr marR="0" lvl="8" algn="l" rtl="0">
              <a:lnSpc>
                <a:spcPct val="80000"/>
              </a:lnSpc>
              <a:spcBef>
                <a:spcPts val="0"/>
              </a:spcBef>
              <a:spcAft>
                <a:spcPts val="0"/>
              </a:spcAft>
              <a:buClr>
                <a:srgbClr val="000000"/>
              </a:buClr>
              <a:buSzPts val="1100"/>
              <a:buFont typeface="Arial"/>
              <a:buNone/>
              <a:defRPr sz="27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273530697"/>
      </p:ext>
    </p:extLst>
  </p:cSld>
  <p:clrMapOvr>
    <a:masterClrMapping/>
  </p:clrMapOvr>
  <p:transition spd="med">
    <p:fade thruBlk="1"/>
  </p:transition>
</p:sldLayout>
</file>

<file path=ppt/slideLayouts/slideLayout250.xml><?xml version="1.0" encoding="utf-8"?>
<p:sldLayout xmlns:a="http://schemas.openxmlformats.org/drawingml/2006/main" xmlns:r="http://schemas.openxmlformats.org/officeDocument/2006/relationships" xmlns:p="http://schemas.openxmlformats.org/presentationml/2006/main" matchingName=" Blank logo">
  <p:cSld name=" Blank logo">
    <p:spTree>
      <p:nvGrpSpPr>
        <p:cNvPr id="1" name="Shape 667"/>
        <p:cNvGrpSpPr/>
        <p:nvPr/>
      </p:nvGrpSpPr>
      <p:grpSpPr>
        <a:xfrm>
          <a:off x="0" y="0"/>
          <a:ext cx="0" cy="0"/>
          <a:chOff x="0" y="0"/>
          <a:chExt cx="0" cy="0"/>
        </a:xfrm>
      </p:grpSpPr>
      <p:sp>
        <p:nvSpPr>
          <p:cNvPr id="668" name="Google Shape;668;p63"/>
          <p:cNvSpPr txBox="1">
            <a:spLocks noGrp="1"/>
          </p:cNvSpPr>
          <p:nvPr>
            <p:ph type="sldNum" idx="12"/>
          </p:nvPr>
        </p:nvSpPr>
        <p:spPr>
          <a:xfrm>
            <a:off x="48247" y="4861463"/>
            <a:ext cx="373200" cy="273900"/>
          </a:xfrm>
          <a:prstGeom prst="rect">
            <a:avLst/>
          </a:prstGeom>
          <a:noFill/>
          <a:ln>
            <a:noFill/>
          </a:ln>
        </p:spPr>
        <p:txBody>
          <a:bodyPr spcFirstLastPara="1" wrap="square" lIns="68575" tIns="34275" rIns="68575" bIns="34275" anchor="t" anchorCtr="0">
            <a:noAutofit/>
          </a:bodyPr>
          <a:lstStyle>
            <a:lvl1pPr marL="0" marR="0" lvl="0" indent="0" algn="l" rtl="0">
              <a:spcBef>
                <a:spcPts val="0"/>
              </a:spcBef>
              <a:buClr>
                <a:srgbClr val="A5A5A5"/>
              </a:buClr>
              <a:buSzPts val="900"/>
              <a:buFont typeface="Arial"/>
              <a:buNone/>
              <a:defRPr sz="900" b="0" i="0" u="none" strike="noStrike" cap="none">
                <a:solidFill>
                  <a:srgbClr val="A5A5A5"/>
                </a:solidFill>
                <a:latin typeface="Arial"/>
                <a:ea typeface="Arial"/>
                <a:cs typeface="Arial"/>
                <a:sym typeface="Arial"/>
              </a:defRPr>
            </a:lvl1pPr>
            <a:lvl2pPr marL="0" marR="0" lvl="1" indent="0" algn="l" rtl="0">
              <a:spcBef>
                <a:spcPts val="0"/>
              </a:spcBef>
              <a:buClr>
                <a:srgbClr val="A5A5A5"/>
              </a:buClr>
              <a:buSzPts val="900"/>
              <a:buFont typeface="Arial"/>
              <a:buNone/>
              <a:defRPr sz="900" b="0" i="0" u="none" strike="noStrike" cap="none">
                <a:solidFill>
                  <a:srgbClr val="A5A5A5"/>
                </a:solidFill>
                <a:latin typeface="Arial"/>
                <a:ea typeface="Arial"/>
                <a:cs typeface="Arial"/>
                <a:sym typeface="Arial"/>
              </a:defRPr>
            </a:lvl2pPr>
            <a:lvl3pPr marL="0" marR="0" lvl="2" indent="0" algn="l" rtl="0">
              <a:spcBef>
                <a:spcPts val="0"/>
              </a:spcBef>
              <a:buClr>
                <a:srgbClr val="A5A5A5"/>
              </a:buClr>
              <a:buSzPts val="900"/>
              <a:buFont typeface="Arial"/>
              <a:buNone/>
              <a:defRPr sz="900" b="0" i="0" u="none" strike="noStrike" cap="none">
                <a:solidFill>
                  <a:srgbClr val="A5A5A5"/>
                </a:solidFill>
                <a:latin typeface="Arial"/>
                <a:ea typeface="Arial"/>
                <a:cs typeface="Arial"/>
                <a:sym typeface="Arial"/>
              </a:defRPr>
            </a:lvl3pPr>
            <a:lvl4pPr marL="0" marR="0" lvl="3" indent="0" algn="l" rtl="0">
              <a:spcBef>
                <a:spcPts val="0"/>
              </a:spcBef>
              <a:buClr>
                <a:srgbClr val="A5A5A5"/>
              </a:buClr>
              <a:buSzPts val="900"/>
              <a:buFont typeface="Arial"/>
              <a:buNone/>
              <a:defRPr sz="900" b="0" i="0" u="none" strike="noStrike" cap="none">
                <a:solidFill>
                  <a:srgbClr val="A5A5A5"/>
                </a:solidFill>
                <a:latin typeface="Arial"/>
                <a:ea typeface="Arial"/>
                <a:cs typeface="Arial"/>
                <a:sym typeface="Arial"/>
              </a:defRPr>
            </a:lvl4pPr>
            <a:lvl5pPr marL="0" marR="0" lvl="4" indent="0" algn="l" rtl="0">
              <a:spcBef>
                <a:spcPts val="0"/>
              </a:spcBef>
              <a:buClr>
                <a:srgbClr val="A5A5A5"/>
              </a:buClr>
              <a:buSzPts val="900"/>
              <a:buFont typeface="Arial"/>
              <a:buNone/>
              <a:defRPr sz="900" b="0" i="0" u="none" strike="noStrike" cap="none">
                <a:solidFill>
                  <a:srgbClr val="A5A5A5"/>
                </a:solidFill>
                <a:latin typeface="Arial"/>
                <a:ea typeface="Arial"/>
                <a:cs typeface="Arial"/>
                <a:sym typeface="Arial"/>
              </a:defRPr>
            </a:lvl5pPr>
            <a:lvl6pPr marL="0" marR="0" lvl="5" indent="0" algn="l" rtl="0">
              <a:spcBef>
                <a:spcPts val="0"/>
              </a:spcBef>
              <a:buClr>
                <a:srgbClr val="A5A5A5"/>
              </a:buClr>
              <a:buSzPts val="900"/>
              <a:buFont typeface="Arial"/>
              <a:buNone/>
              <a:defRPr sz="900" b="0" i="0" u="none" strike="noStrike" cap="none">
                <a:solidFill>
                  <a:srgbClr val="A5A5A5"/>
                </a:solidFill>
                <a:latin typeface="Arial"/>
                <a:ea typeface="Arial"/>
                <a:cs typeface="Arial"/>
                <a:sym typeface="Arial"/>
              </a:defRPr>
            </a:lvl6pPr>
            <a:lvl7pPr marL="0" marR="0" lvl="6" indent="0" algn="l" rtl="0">
              <a:spcBef>
                <a:spcPts val="0"/>
              </a:spcBef>
              <a:buClr>
                <a:srgbClr val="A5A5A5"/>
              </a:buClr>
              <a:buSzPts val="900"/>
              <a:buFont typeface="Arial"/>
              <a:buNone/>
              <a:defRPr sz="900" b="0" i="0" u="none" strike="noStrike" cap="none">
                <a:solidFill>
                  <a:srgbClr val="A5A5A5"/>
                </a:solidFill>
                <a:latin typeface="Arial"/>
                <a:ea typeface="Arial"/>
                <a:cs typeface="Arial"/>
                <a:sym typeface="Arial"/>
              </a:defRPr>
            </a:lvl7pPr>
            <a:lvl8pPr marL="0" marR="0" lvl="7" indent="0" algn="l" rtl="0">
              <a:spcBef>
                <a:spcPts val="0"/>
              </a:spcBef>
              <a:buClr>
                <a:srgbClr val="A5A5A5"/>
              </a:buClr>
              <a:buSzPts val="900"/>
              <a:buFont typeface="Arial"/>
              <a:buNone/>
              <a:defRPr sz="900" b="0" i="0" u="none" strike="noStrike" cap="none">
                <a:solidFill>
                  <a:srgbClr val="A5A5A5"/>
                </a:solidFill>
                <a:latin typeface="Arial"/>
                <a:ea typeface="Arial"/>
                <a:cs typeface="Arial"/>
                <a:sym typeface="Arial"/>
              </a:defRPr>
            </a:lvl8pPr>
            <a:lvl9pPr marL="0" marR="0" lvl="8" indent="0" algn="l" rtl="0">
              <a:spcBef>
                <a:spcPts val="0"/>
              </a:spcBef>
              <a:buClr>
                <a:srgbClr val="A5A5A5"/>
              </a:buClr>
              <a:buSzPts val="900"/>
              <a:buFont typeface="Arial"/>
              <a:buNone/>
              <a:defRPr sz="900" b="0" i="0" u="none" strike="noStrike" cap="none">
                <a:solidFill>
                  <a:srgbClr val="A5A5A5"/>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69788147"/>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matchingName="Title-Only">
  <p:cSld name="Title-Only">
    <p:spTree>
      <p:nvGrpSpPr>
        <p:cNvPr id="1" name="Shape 669"/>
        <p:cNvGrpSpPr/>
        <p:nvPr/>
      </p:nvGrpSpPr>
      <p:grpSpPr>
        <a:xfrm>
          <a:off x="0" y="0"/>
          <a:ext cx="0" cy="0"/>
          <a:chOff x="0" y="0"/>
          <a:chExt cx="0" cy="0"/>
        </a:xfrm>
      </p:grpSpPr>
      <p:sp>
        <p:nvSpPr>
          <p:cNvPr id="670" name="Google Shape;670;p64"/>
          <p:cNvSpPr txBox="1">
            <a:spLocks noGrp="1"/>
          </p:cNvSpPr>
          <p:nvPr>
            <p:ph type="title"/>
          </p:nvPr>
        </p:nvSpPr>
        <p:spPr>
          <a:xfrm>
            <a:off x="398964" y="304800"/>
            <a:ext cx="8346000" cy="666600"/>
          </a:xfrm>
          <a:prstGeom prst="rect">
            <a:avLst/>
          </a:prstGeom>
          <a:noFill/>
          <a:ln>
            <a:noFill/>
          </a:ln>
        </p:spPr>
        <p:txBody>
          <a:bodyPr spcFirstLastPara="1" wrap="square" lIns="68575" tIns="68575" rIns="68575" bIns="68575" anchor="b" anchorCtr="0"/>
          <a:lstStyle>
            <a:lvl1pPr marR="0" lvl="0" algn="l" rtl="0">
              <a:lnSpc>
                <a:spcPct val="80000"/>
              </a:lnSpc>
              <a:spcBef>
                <a:spcPts val="0"/>
              </a:spcBef>
              <a:spcAft>
                <a:spcPts val="0"/>
              </a:spcAft>
              <a:buClr>
                <a:srgbClr val="000000"/>
              </a:buClr>
              <a:buSzPts val="1100"/>
              <a:buFont typeface="Arial"/>
              <a:buNone/>
              <a:defRPr sz="2700" b="0" i="0" u="none" strike="noStrike" cap="none">
                <a:solidFill>
                  <a:schemeClr val="dk1"/>
                </a:solidFill>
                <a:latin typeface="Calibri"/>
                <a:ea typeface="Calibri"/>
                <a:cs typeface="Calibri"/>
                <a:sym typeface="Calibri"/>
              </a:defRPr>
            </a:lvl1pPr>
            <a:lvl2pPr marR="0" lvl="1" algn="l" rtl="0">
              <a:lnSpc>
                <a:spcPct val="80000"/>
              </a:lnSpc>
              <a:spcBef>
                <a:spcPts val="0"/>
              </a:spcBef>
              <a:spcAft>
                <a:spcPts val="0"/>
              </a:spcAft>
              <a:buClr>
                <a:srgbClr val="000000"/>
              </a:buClr>
              <a:buSzPts val="1100"/>
              <a:buFont typeface="Arial"/>
              <a:buNone/>
              <a:defRPr sz="2700" b="0" i="0" u="none" strike="noStrike" cap="none">
                <a:solidFill>
                  <a:schemeClr val="dk1"/>
                </a:solidFill>
                <a:latin typeface="Calibri"/>
                <a:ea typeface="Calibri"/>
                <a:cs typeface="Calibri"/>
                <a:sym typeface="Calibri"/>
              </a:defRPr>
            </a:lvl2pPr>
            <a:lvl3pPr marR="0" lvl="2" algn="l" rtl="0">
              <a:lnSpc>
                <a:spcPct val="80000"/>
              </a:lnSpc>
              <a:spcBef>
                <a:spcPts val="0"/>
              </a:spcBef>
              <a:spcAft>
                <a:spcPts val="0"/>
              </a:spcAft>
              <a:buClr>
                <a:srgbClr val="000000"/>
              </a:buClr>
              <a:buSzPts val="1100"/>
              <a:buFont typeface="Arial"/>
              <a:buNone/>
              <a:defRPr sz="2700" b="0" i="0" u="none" strike="noStrike" cap="none">
                <a:solidFill>
                  <a:schemeClr val="dk1"/>
                </a:solidFill>
                <a:latin typeface="Calibri"/>
                <a:ea typeface="Calibri"/>
                <a:cs typeface="Calibri"/>
                <a:sym typeface="Calibri"/>
              </a:defRPr>
            </a:lvl3pPr>
            <a:lvl4pPr marR="0" lvl="3" algn="l" rtl="0">
              <a:lnSpc>
                <a:spcPct val="80000"/>
              </a:lnSpc>
              <a:spcBef>
                <a:spcPts val="0"/>
              </a:spcBef>
              <a:spcAft>
                <a:spcPts val="0"/>
              </a:spcAft>
              <a:buClr>
                <a:srgbClr val="000000"/>
              </a:buClr>
              <a:buSzPts val="1100"/>
              <a:buFont typeface="Arial"/>
              <a:buNone/>
              <a:defRPr sz="2700" b="0" i="0" u="none" strike="noStrike" cap="none">
                <a:solidFill>
                  <a:schemeClr val="dk1"/>
                </a:solidFill>
                <a:latin typeface="Calibri"/>
                <a:ea typeface="Calibri"/>
                <a:cs typeface="Calibri"/>
                <a:sym typeface="Calibri"/>
              </a:defRPr>
            </a:lvl4pPr>
            <a:lvl5pPr marR="0" lvl="4" algn="l" rtl="0">
              <a:lnSpc>
                <a:spcPct val="80000"/>
              </a:lnSpc>
              <a:spcBef>
                <a:spcPts val="0"/>
              </a:spcBef>
              <a:spcAft>
                <a:spcPts val="0"/>
              </a:spcAft>
              <a:buClr>
                <a:srgbClr val="000000"/>
              </a:buClr>
              <a:buSzPts val="1100"/>
              <a:buFont typeface="Arial"/>
              <a:buNone/>
              <a:defRPr sz="2700" b="0" i="0" u="none" strike="noStrike" cap="none">
                <a:solidFill>
                  <a:schemeClr val="dk1"/>
                </a:solidFill>
                <a:latin typeface="Calibri"/>
                <a:ea typeface="Calibri"/>
                <a:cs typeface="Calibri"/>
                <a:sym typeface="Calibri"/>
              </a:defRPr>
            </a:lvl5pPr>
            <a:lvl6pPr marR="0" lvl="5" algn="l" rtl="0">
              <a:lnSpc>
                <a:spcPct val="80000"/>
              </a:lnSpc>
              <a:spcBef>
                <a:spcPts val="0"/>
              </a:spcBef>
              <a:spcAft>
                <a:spcPts val="0"/>
              </a:spcAft>
              <a:buClr>
                <a:srgbClr val="000000"/>
              </a:buClr>
              <a:buSzPts val="1100"/>
              <a:buFont typeface="Arial"/>
              <a:buNone/>
              <a:defRPr sz="2700" b="0" i="0" u="none" strike="noStrike" cap="none">
                <a:solidFill>
                  <a:schemeClr val="dk1"/>
                </a:solidFill>
                <a:latin typeface="Calibri"/>
                <a:ea typeface="Calibri"/>
                <a:cs typeface="Calibri"/>
                <a:sym typeface="Calibri"/>
              </a:defRPr>
            </a:lvl6pPr>
            <a:lvl7pPr marR="0" lvl="6" algn="l" rtl="0">
              <a:lnSpc>
                <a:spcPct val="80000"/>
              </a:lnSpc>
              <a:spcBef>
                <a:spcPts val="0"/>
              </a:spcBef>
              <a:spcAft>
                <a:spcPts val="0"/>
              </a:spcAft>
              <a:buClr>
                <a:srgbClr val="000000"/>
              </a:buClr>
              <a:buSzPts val="1100"/>
              <a:buFont typeface="Arial"/>
              <a:buNone/>
              <a:defRPr sz="2700" b="0" i="0" u="none" strike="noStrike" cap="none">
                <a:solidFill>
                  <a:schemeClr val="dk1"/>
                </a:solidFill>
                <a:latin typeface="Calibri"/>
                <a:ea typeface="Calibri"/>
                <a:cs typeface="Calibri"/>
                <a:sym typeface="Calibri"/>
              </a:defRPr>
            </a:lvl7pPr>
            <a:lvl8pPr marR="0" lvl="7" algn="l" rtl="0">
              <a:lnSpc>
                <a:spcPct val="80000"/>
              </a:lnSpc>
              <a:spcBef>
                <a:spcPts val="0"/>
              </a:spcBef>
              <a:spcAft>
                <a:spcPts val="0"/>
              </a:spcAft>
              <a:buClr>
                <a:srgbClr val="000000"/>
              </a:buClr>
              <a:buSzPts val="1100"/>
              <a:buFont typeface="Arial"/>
              <a:buNone/>
              <a:defRPr sz="2700" b="0" i="0" u="none" strike="noStrike" cap="none">
                <a:solidFill>
                  <a:schemeClr val="dk1"/>
                </a:solidFill>
                <a:latin typeface="Calibri"/>
                <a:ea typeface="Calibri"/>
                <a:cs typeface="Calibri"/>
                <a:sym typeface="Calibri"/>
              </a:defRPr>
            </a:lvl8pPr>
            <a:lvl9pPr marR="0" lvl="8" algn="l" rtl="0">
              <a:lnSpc>
                <a:spcPct val="80000"/>
              </a:lnSpc>
              <a:spcBef>
                <a:spcPts val="0"/>
              </a:spcBef>
              <a:spcAft>
                <a:spcPts val="0"/>
              </a:spcAft>
              <a:buClr>
                <a:srgbClr val="000000"/>
              </a:buClr>
              <a:buSzPts val="1100"/>
              <a:buFont typeface="Arial"/>
              <a:buNone/>
              <a:defRPr sz="27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1415965083"/>
      </p:ext>
    </p:extLst>
  </p:cSld>
  <p:clrMapOvr>
    <a:masterClrMapping/>
  </p:clrMapOvr>
  <p:transition spd="med">
    <p:fade thruBlk="1"/>
  </p:transition>
</p:sldLayout>
</file>

<file path=ppt/slideLayouts/slideLayout252.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671"/>
        <p:cNvGrpSpPr/>
        <p:nvPr/>
      </p:nvGrpSpPr>
      <p:grpSpPr>
        <a:xfrm>
          <a:off x="0" y="0"/>
          <a:ext cx="0" cy="0"/>
          <a:chOff x="0" y="0"/>
          <a:chExt cx="0" cy="0"/>
        </a:xfrm>
      </p:grpSpPr>
      <p:sp>
        <p:nvSpPr>
          <p:cNvPr id="672" name="Google Shape;672;p65"/>
          <p:cNvSpPr/>
          <p:nvPr/>
        </p:nvSpPr>
        <p:spPr>
          <a:xfrm>
            <a:off x="0" y="0"/>
            <a:ext cx="9144000" cy="54000"/>
          </a:xfrm>
          <a:prstGeom prst="rect">
            <a:avLst/>
          </a:prstGeom>
          <a:solidFill>
            <a:srgbClr val="00877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pic>
        <p:nvPicPr>
          <p:cNvPr id="673" name="Google Shape;673;p65"/>
          <p:cNvPicPr preferRelativeResize="0"/>
          <p:nvPr/>
        </p:nvPicPr>
        <p:blipFill rotWithShape="1">
          <a:blip r:embed="rId2">
            <a:alphaModFix/>
          </a:blip>
          <a:srcRect/>
          <a:stretch/>
        </p:blipFill>
        <p:spPr>
          <a:xfrm>
            <a:off x="8272779" y="4855076"/>
            <a:ext cx="731400" cy="171300"/>
          </a:xfrm>
          <a:prstGeom prst="rect">
            <a:avLst/>
          </a:prstGeom>
          <a:noFill/>
          <a:ln>
            <a:noFill/>
          </a:ln>
        </p:spPr>
      </p:pic>
      <p:sp>
        <p:nvSpPr>
          <p:cNvPr id="674" name="Google Shape;674;p65"/>
          <p:cNvSpPr txBox="1">
            <a:spLocks noGrp="1"/>
          </p:cNvSpPr>
          <p:nvPr>
            <p:ph type="subTitle" idx="1"/>
          </p:nvPr>
        </p:nvSpPr>
        <p:spPr>
          <a:xfrm>
            <a:off x="365761" y="624700"/>
            <a:ext cx="8412600" cy="542100"/>
          </a:xfrm>
          <a:prstGeom prst="rect">
            <a:avLst/>
          </a:prstGeom>
          <a:noFill/>
          <a:ln>
            <a:noFill/>
          </a:ln>
        </p:spPr>
        <p:txBody>
          <a:bodyPr spcFirstLastPara="1" wrap="square" lIns="68575" tIns="68575" rIns="68575" bIns="68575" anchor="t" anchorCtr="0"/>
          <a:lstStyle>
            <a:lvl1pPr marR="0" lvl="0" algn="l" rtl="0">
              <a:lnSpc>
                <a:spcPct val="100000"/>
              </a:lnSpc>
              <a:spcBef>
                <a:spcPts val="0"/>
              </a:spcBef>
              <a:spcAft>
                <a:spcPts val="0"/>
              </a:spcAft>
              <a:buClr>
                <a:srgbClr val="595959"/>
              </a:buClr>
              <a:buSzPts val="1100"/>
              <a:buFont typeface="Arial"/>
              <a:buNone/>
              <a:defRPr sz="1800" b="0" i="0" u="none" strike="noStrike" cap="none">
                <a:solidFill>
                  <a:srgbClr val="595959"/>
                </a:solidFill>
                <a:latin typeface="Arial"/>
                <a:ea typeface="Arial"/>
                <a:cs typeface="Arial"/>
                <a:sym typeface="Arial"/>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endParaRPr/>
          </a:p>
        </p:txBody>
      </p:sp>
      <p:sp>
        <p:nvSpPr>
          <p:cNvPr id="675" name="Google Shape;675;p65"/>
          <p:cNvSpPr txBox="1">
            <a:spLocks noGrp="1"/>
          </p:cNvSpPr>
          <p:nvPr>
            <p:ph type="title"/>
          </p:nvPr>
        </p:nvSpPr>
        <p:spPr>
          <a:xfrm>
            <a:off x="365760" y="169550"/>
            <a:ext cx="8412600" cy="542100"/>
          </a:xfrm>
          <a:prstGeom prst="rect">
            <a:avLst/>
          </a:prstGeom>
          <a:noFill/>
          <a:ln>
            <a:noFill/>
          </a:ln>
        </p:spPr>
        <p:txBody>
          <a:bodyPr spcFirstLastPara="1" wrap="square" lIns="68575" tIns="68575" rIns="68575" bIns="68575" anchor="ctr" anchorCtr="0"/>
          <a:lstStyle>
            <a:lvl1pPr marR="0" lvl="0" algn="l" rtl="0">
              <a:lnSpc>
                <a:spcPct val="100000"/>
              </a:lnSpc>
              <a:spcBef>
                <a:spcPts val="0"/>
              </a:spcBef>
              <a:spcAft>
                <a:spcPts val="0"/>
              </a:spcAft>
              <a:buClr>
                <a:schemeClr val="accent1"/>
              </a:buClr>
              <a:buSzPts val="1100"/>
              <a:buFont typeface="Arial"/>
              <a:buNone/>
              <a:defRPr sz="2800" b="1" i="0" u="none" strike="noStrike" cap="none">
                <a:solidFill>
                  <a:schemeClr val="accent1"/>
                </a:solidFill>
                <a:latin typeface="Arial"/>
                <a:ea typeface="Arial"/>
                <a:cs typeface="Arial"/>
                <a:sym typeface="Arial"/>
              </a:defRPr>
            </a:lvl1pPr>
            <a:lvl2pPr marR="0" lvl="1"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19813508"/>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matchingName="Content Page">
  <p:cSld name="Content Page">
    <p:spTree>
      <p:nvGrpSpPr>
        <p:cNvPr id="1" name="Shape 676"/>
        <p:cNvGrpSpPr/>
        <p:nvPr/>
      </p:nvGrpSpPr>
      <p:grpSpPr>
        <a:xfrm>
          <a:off x="0" y="0"/>
          <a:ext cx="0" cy="0"/>
          <a:chOff x="0" y="0"/>
          <a:chExt cx="0" cy="0"/>
        </a:xfrm>
      </p:grpSpPr>
      <p:sp>
        <p:nvSpPr>
          <p:cNvPr id="677" name="Google Shape;677;p66"/>
          <p:cNvSpPr/>
          <p:nvPr/>
        </p:nvSpPr>
        <p:spPr>
          <a:xfrm>
            <a:off x="0" y="0"/>
            <a:ext cx="9144000" cy="54000"/>
          </a:xfrm>
          <a:prstGeom prst="rect">
            <a:avLst/>
          </a:prstGeom>
          <a:solidFill>
            <a:srgbClr val="00877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pic>
        <p:nvPicPr>
          <p:cNvPr id="678" name="Google Shape;678;p66"/>
          <p:cNvPicPr preferRelativeResize="0"/>
          <p:nvPr/>
        </p:nvPicPr>
        <p:blipFill rotWithShape="1">
          <a:blip r:embed="rId2">
            <a:alphaModFix/>
          </a:blip>
          <a:srcRect/>
          <a:stretch/>
        </p:blipFill>
        <p:spPr>
          <a:xfrm>
            <a:off x="8272778" y="4855076"/>
            <a:ext cx="731400" cy="171300"/>
          </a:xfrm>
          <a:prstGeom prst="rect">
            <a:avLst/>
          </a:prstGeom>
          <a:noFill/>
          <a:ln>
            <a:noFill/>
          </a:ln>
        </p:spPr>
      </p:pic>
      <p:sp>
        <p:nvSpPr>
          <p:cNvPr id="679" name="Google Shape;679;p66"/>
          <p:cNvSpPr txBox="1">
            <a:spLocks noGrp="1"/>
          </p:cNvSpPr>
          <p:nvPr>
            <p:ph type="subTitle" idx="1"/>
          </p:nvPr>
        </p:nvSpPr>
        <p:spPr>
          <a:xfrm>
            <a:off x="365761" y="624700"/>
            <a:ext cx="8412600" cy="542100"/>
          </a:xfrm>
          <a:prstGeom prst="rect">
            <a:avLst/>
          </a:prstGeom>
          <a:noFill/>
          <a:ln>
            <a:noFill/>
          </a:ln>
        </p:spPr>
        <p:txBody>
          <a:bodyPr spcFirstLastPara="1" wrap="square" lIns="68575" tIns="68575" rIns="68575" bIns="68575" anchor="t" anchorCtr="0"/>
          <a:lstStyle>
            <a:lvl1pPr marR="0" lvl="0" algn="l" rtl="0">
              <a:lnSpc>
                <a:spcPct val="100000"/>
              </a:lnSpc>
              <a:spcBef>
                <a:spcPts val="0"/>
              </a:spcBef>
              <a:spcAft>
                <a:spcPts val="0"/>
              </a:spcAft>
              <a:buClr>
                <a:srgbClr val="595959"/>
              </a:buClr>
              <a:buSzPts val="1100"/>
              <a:buFont typeface="Arial"/>
              <a:buNone/>
              <a:defRPr sz="1800" b="0" i="0" u="none" strike="noStrike" cap="none">
                <a:solidFill>
                  <a:srgbClr val="595959"/>
                </a:solidFill>
                <a:latin typeface="Arial"/>
                <a:ea typeface="Arial"/>
                <a:cs typeface="Arial"/>
                <a:sym typeface="Arial"/>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endParaRPr/>
          </a:p>
        </p:txBody>
      </p:sp>
      <p:sp>
        <p:nvSpPr>
          <p:cNvPr id="680" name="Google Shape;680;p66"/>
          <p:cNvSpPr txBox="1">
            <a:spLocks noGrp="1"/>
          </p:cNvSpPr>
          <p:nvPr>
            <p:ph type="title"/>
          </p:nvPr>
        </p:nvSpPr>
        <p:spPr>
          <a:xfrm>
            <a:off x="365760" y="169550"/>
            <a:ext cx="8412600" cy="542100"/>
          </a:xfrm>
          <a:prstGeom prst="rect">
            <a:avLst/>
          </a:prstGeom>
          <a:noFill/>
          <a:ln>
            <a:noFill/>
          </a:ln>
        </p:spPr>
        <p:txBody>
          <a:bodyPr spcFirstLastPara="1" wrap="square" lIns="68575" tIns="68575" rIns="68575" bIns="68575" anchor="ctr" anchorCtr="0"/>
          <a:lstStyle>
            <a:lvl1pPr marR="0" lvl="0" algn="l" rtl="0">
              <a:lnSpc>
                <a:spcPct val="100000"/>
              </a:lnSpc>
              <a:spcBef>
                <a:spcPts val="0"/>
              </a:spcBef>
              <a:spcAft>
                <a:spcPts val="0"/>
              </a:spcAft>
              <a:buClr>
                <a:schemeClr val="accent1"/>
              </a:buClr>
              <a:buSzPts val="1100"/>
              <a:buFont typeface="Arial"/>
              <a:buNone/>
              <a:defRPr sz="2800" b="1" i="0" u="none" strike="noStrike" cap="none">
                <a:solidFill>
                  <a:schemeClr val="accent1"/>
                </a:solidFill>
                <a:latin typeface="Arial"/>
                <a:ea typeface="Arial"/>
                <a:cs typeface="Arial"/>
                <a:sym typeface="Arial"/>
              </a:defRPr>
            </a:lvl1pPr>
            <a:lvl2pPr marR="0" lvl="1"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9pPr>
          </a:lstStyle>
          <a:p>
            <a:endParaRPr/>
          </a:p>
        </p:txBody>
      </p:sp>
      <p:sp>
        <p:nvSpPr>
          <p:cNvPr id="681" name="Google Shape;681;p66"/>
          <p:cNvSpPr txBox="1">
            <a:spLocks noGrp="1"/>
          </p:cNvSpPr>
          <p:nvPr>
            <p:ph type="body" idx="2"/>
          </p:nvPr>
        </p:nvSpPr>
        <p:spPr>
          <a:xfrm>
            <a:off x="365759" y="1254125"/>
            <a:ext cx="8412600" cy="3435300"/>
          </a:xfrm>
          <a:prstGeom prst="rect">
            <a:avLst/>
          </a:prstGeom>
          <a:noFill/>
          <a:ln>
            <a:noFill/>
          </a:ln>
        </p:spPr>
        <p:txBody>
          <a:bodyPr spcFirstLastPara="1" wrap="square" lIns="68575" tIns="68575" rIns="68575" bIns="68575" anchor="t" anchorCtr="0"/>
          <a:lstStyle>
            <a:lvl1pPr marL="457200" marR="0" lvl="0" indent="-342900" algn="l" rtl="0">
              <a:lnSpc>
                <a:spcPct val="100000"/>
              </a:lnSpc>
              <a:spcBef>
                <a:spcPts val="300"/>
              </a:spcBef>
              <a:spcAft>
                <a:spcPts val="0"/>
              </a:spcAft>
              <a:buClr>
                <a:srgbClr val="008674"/>
              </a:buClr>
              <a:buSzPts val="1800"/>
              <a:buFont typeface="Noto Sans Symbols"/>
              <a:buChar char="▪"/>
              <a:defRPr sz="2400" b="0" i="0" u="none" strike="noStrike" cap="none">
                <a:solidFill>
                  <a:srgbClr val="595959"/>
                </a:solidFill>
                <a:latin typeface="Arial"/>
                <a:ea typeface="Arial"/>
                <a:cs typeface="Arial"/>
                <a:sym typeface="Arial"/>
              </a:defRPr>
            </a:lvl1pPr>
            <a:lvl2pPr marL="914400" marR="0" lvl="1" indent="-323850" algn="l" rtl="0">
              <a:lnSpc>
                <a:spcPct val="100000"/>
              </a:lnSpc>
              <a:spcBef>
                <a:spcPts val="300"/>
              </a:spcBef>
              <a:spcAft>
                <a:spcPts val="0"/>
              </a:spcAft>
              <a:buClr>
                <a:srgbClr val="008674"/>
              </a:buClr>
              <a:buSzPts val="1500"/>
              <a:buFont typeface="Helvetica Neue"/>
              <a:buChar char="-"/>
              <a:defRPr sz="2000" b="0" i="0" u="none" strike="noStrike" cap="none">
                <a:solidFill>
                  <a:srgbClr val="595959"/>
                </a:solidFill>
                <a:latin typeface="Arial"/>
                <a:ea typeface="Arial"/>
                <a:cs typeface="Arial"/>
                <a:sym typeface="Arial"/>
              </a:defRPr>
            </a:lvl2pPr>
            <a:lvl3pPr marL="1371600" marR="0" lvl="2" indent="-304800" algn="l" rtl="0">
              <a:lnSpc>
                <a:spcPct val="100000"/>
              </a:lnSpc>
              <a:spcBef>
                <a:spcPts val="300"/>
              </a:spcBef>
              <a:spcAft>
                <a:spcPts val="0"/>
              </a:spcAft>
              <a:buClr>
                <a:srgbClr val="008674"/>
              </a:buClr>
              <a:buSzPts val="1200"/>
              <a:buFont typeface="Arial"/>
              <a:buChar char="•"/>
              <a:defRPr sz="1600" b="0" i="0" u="none" strike="noStrike" cap="none">
                <a:solidFill>
                  <a:srgbClr val="595959"/>
                </a:solidFill>
                <a:latin typeface="Arial"/>
                <a:ea typeface="Arial"/>
                <a:cs typeface="Arial"/>
                <a:sym typeface="Arial"/>
              </a:defRPr>
            </a:lvl3pPr>
            <a:lvl4pPr marL="1828800" marR="0" lvl="3" indent="-298450" algn="l" rtl="0">
              <a:lnSpc>
                <a:spcPct val="100000"/>
              </a:lnSpc>
              <a:spcBef>
                <a:spcPts val="300"/>
              </a:spcBef>
              <a:spcAft>
                <a:spcPts val="0"/>
              </a:spcAft>
              <a:buClr>
                <a:srgbClr val="008674"/>
              </a:buClr>
              <a:buSzPts val="1100"/>
              <a:buFont typeface="Helvetica Neue"/>
              <a:buChar char="-"/>
              <a:defRPr sz="1400" b="0" i="0" u="none" strike="noStrike" cap="none">
                <a:solidFill>
                  <a:srgbClr val="595959"/>
                </a:solidFill>
                <a:latin typeface="Arial"/>
                <a:ea typeface="Arial"/>
                <a:cs typeface="Arial"/>
                <a:sym typeface="Arial"/>
              </a:defRPr>
            </a:lvl4pPr>
            <a:lvl5pPr marL="2286000" marR="0" lvl="4" indent="-298450" algn="l" rtl="0">
              <a:lnSpc>
                <a:spcPct val="100000"/>
              </a:lnSpc>
              <a:spcBef>
                <a:spcPts val="300"/>
              </a:spcBef>
              <a:spcAft>
                <a:spcPts val="0"/>
              </a:spcAft>
              <a:buClr>
                <a:srgbClr val="008674"/>
              </a:buClr>
              <a:buSzPts val="1100"/>
              <a:buFont typeface="Arial"/>
              <a:buChar char="•"/>
              <a:defRPr sz="1400" b="0" i="0" u="none" strike="noStrike" cap="none">
                <a:solidFill>
                  <a:srgbClr val="595959"/>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3547779940"/>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682"/>
        <p:cNvGrpSpPr/>
        <p:nvPr/>
      </p:nvGrpSpPr>
      <p:grpSpPr>
        <a:xfrm>
          <a:off x="0" y="0"/>
          <a:ext cx="0" cy="0"/>
          <a:chOff x="0" y="0"/>
          <a:chExt cx="0" cy="0"/>
        </a:xfrm>
      </p:grpSpPr>
      <p:sp>
        <p:nvSpPr>
          <p:cNvPr id="683" name="Google Shape;683;p67"/>
          <p:cNvSpPr txBox="1">
            <a:spLocks noGrp="1"/>
          </p:cNvSpPr>
          <p:nvPr>
            <p:ph type="title"/>
          </p:nvPr>
        </p:nvSpPr>
        <p:spPr>
          <a:xfrm>
            <a:off x="311700" y="445025"/>
            <a:ext cx="8520600" cy="572700"/>
          </a:xfrm>
          <a:prstGeom prst="rect">
            <a:avLst/>
          </a:prstGeom>
          <a:noFill/>
          <a:ln>
            <a:noFill/>
          </a:ln>
        </p:spPr>
        <p:txBody>
          <a:bodyPr spcFirstLastPara="1" wrap="square" lIns="68575" tIns="68575" rIns="68575" bIns="68575" anchor="ctr" anchorCtr="0"/>
          <a:lstStyle>
            <a:lvl1pPr marR="0" lvl="0" algn="l" rtl="0">
              <a:lnSpc>
                <a:spcPct val="100000"/>
              </a:lnSpc>
              <a:spcBef>
                <a:spcPts val="0"/>
              </a:spcBef>
              <a:spcAft>
                <a:spcPts val="0"/>
              </a:spcAft>
              <a:buClr>
                <a:srgbClr val="000000"/>
              </a:buClr>
              <a:buSzPts val="1100"/>
              <a:buFont typeface="Arial"/>
              <a:buChar char="●"/>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100"/>
              <a:buFont typeface="Arial"/>
              <a:buChar char="○"/>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Char char="■"/>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Char char="●"/>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Char char="○"/>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Char char="■"/>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Char char="●"/>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Char char="○"/>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84" name="Google Shape;684;p67"/>
          <p:cNvSpPr txBox="1">
            <a:spLocks noGrp="1"/>
          </p:cNvSpPr>
          <p:nvPr>
            <p:ph type="body" idx="1"/>
          </p:nvPr>
        </p:nvSpPr>
        <p:spPr>
          <a:xfrm>
            <a:off x="311700" y="1152475"/>
            <a:ext cx="3999900" cy="3416400"/>
          </a:xfrm>
          <a:prstGeom prst="rect">
            <a:avLst/>
          </a:prstGeom>
          <a:noFill/>
          <a:ln>
            <a:noFill/>
          </a:ln>
        </p:spPr>
        <p:txBody>
          <a:bodyPr spcFirstLastPara="1" wrap="square" lIns="68575" tIns="68575" rIns="68575" bIns="68575" anchor="ctr" anchorCtr="0"/>
          <a:lstStyle>
            <a:lvl1pPr marL="457200" marR="0" lvl="0" indent="-298450" algn="l" rtl="0">
              <a:lnSpc>
                <a:spcPct val="100000"/>
              </a:lnSpc>
              <a:spcBef>
                <a:spcPts val="0"/>
              </a:spcBef>
              <a:spcAft>
                <a:spcPts val="0"/>
              </a:spcAft>
              <a:buClr>
                <a:srgbClr val="000000"/>
              </a:buClr>
              <a:buSzPts val="1100"/>
              <a:buFont typeface="Arial"/>
              <a:buChar char="●"/>
              <a:defRPr sz="1400" b="0" i="0" u="none" strike="noStrike" cap="none">
                <a:solidFill>
                  <a:srgbClr val="000000"/>
                </a:solidFill>
                <a:latin typeface="Arial"/>
                <a:ea typeface="Arial"/>
                <a:cs typeface="Arial"/>
                <a:sym typeface="Arial"/>
              </a:defRPr>
            </a:lvl1pPr>
            <a:lvl2pPr marL="914400" marR="0" lvl="1" indent="-285750" algn="l" rtl="0">
              <a:lnSpc>
                <a:spcPct val="100000"/>
              </a:lnSpc>
              <a:spcBef>
                <a:spcPts val="0"/>
              </a:spcBef>
              <a:spcAft>
                <a:spcPts val="0"/>
              </a:spcAft>
              <a:buClr>
                <a:srgbClr val="000000"/>
              </a:buClr>
              <a:buSzPts val="900"/>
              <a:buFont typeface="Arial"/>
              <a:buChar char="○"/>
              <a:defRPr sz="1200" b="0" i="0" u="none" strike="noStrike" cap="none">
                <a:solidFill>
                  <a:srgbClr val="000000"/>
                </a:solidFill>
                <a:latin typeface="Arial"/>
                <a:ea typeface="Arial"/>
                <a:cs typeface="Arial"/>
                <a:sym typeface="Arial"/>
              </a:defRPr>
            </a:lvl2pPr>
            <a:lvl3pPr marL="1371600" marR="0" lvl="2" indent="-285750" algn="l" rtl="0">
              <a:lnSpc>
                <a:spcPct val="100000"/>
              </a:lnSpc>
              <a:spcBef>
                <a:spcPts val="0"/>
              </a:spcBef>
              <a:spcAft>
                <a:spcPts val="0"/>
              </a:spcAft>
              <a:buClr>
                <a:srgbClr val="000000"/>
              </a:buClr>
              <a:buSzPts val="900"/>
              <a:buFont typeface="Arial"/>
              <a:buChar char="■"/>
              <a:defRPr sz="1200" b="0" i="0" u="none" strike="noStrike" cap="none">
                <a:solidFill>
                  <a:srgbClr val="000000"/>
                </a:solidFill>
                <a:latin typeface="Arial"/>
                <a:ea typeface="Arial"/>
                <a:cs typeface="Arial"/>
                <a:sym typeface="Arial"/>
              </a:defRPr>
            </a:lvl3pPr>
            <a:lvl4pPr marL="1828800" marR="0" lvl="3" indent="-285750" algn="l" rtl="0">
              <a:lnSpc>
                <a:spcPct val="100000"/>
              </a:lnSpc>
              <a:spcBef>
                <a:spcPts val="0"/>
              </a:spcBef>
              <a:spcAft>
                <a:spcPts val="0"/>
              </a:spcAft>
              <a:buClr>
                <a:srgbClr val="000000"/>
              </a:buClr>
              <a:buSzPts val="900"/>
              <a:buFont typeface="Arial"/>
              <a:buChar char="●"/>
              <a:defRPr sz="1200" b="0" i="0" u="none" strike="noStrike" cap="none">
                <a:solidFill>
                  <a:srgbClr val="000000"/>
                </a:solidFill>
                <a:latin typeface="Arial"/>
                <a:ea typeface="Arial"/>
                <a:cs typeface="Arial"/>
                <a:sym typeface="Arial"/>
              </a:defRPr>
            </a:lvl4pPr>
            <a:lvl5pPr marL="2286000" marR="0" lvl="4" indent="-285750" algn="l" rtl="0">
              <a:lnSpc>
                <a:spcPct val="100000"/>
              </a:lnSpc>
              <a:spcBef>
                <a:spcPts val="0"/>
              </a:spcBef>
              <a:spcAft>
                <a:spcPts val="0"/>
              </a:spcAft>
              <a:buClr>
                <a:srgbClr val="000000"/>
              </a:buClr>
              <a:buSzPts val="900"/>
              <a:buFont typeface="Arial"/>
              <a:buChar char="○"/>
              <a:defRPr sz="1200" b="0" i="0" u="none" strike="noStrike" cap="none">
                <a:solidFill>
                  <a:srgbClr val="000000"/>
                </a:solidFill>
                <a:latin typeface="Arial"/>
                <a:ea typeface="Arial"/>
                <a:cs typeface="Arial"/>
                <a:sym typeface="Arial"/>
              </a:defRPr>
            </a:lvl5pPr>
            <a:lvl6pPr marL="2743200" marR="0" lvl="5" indent="-285750" algn="l" rtl="0">
              <a:lnSpc>
                <a:spcPct val="100000"/>
              </a:lnSpc>
              <a:spcBef>
                <a:spcPts val="0"/>
              </a:spcBef>
              <a:spcAft>
                <a:spcPts val="0"/>
              </a:spcAft>
              <a:buClr>
                <a:srgbClr val="000000"/>
              </a:buClr>
              <a:buSzPts val="900"/>
              <a:buFont typeface="Arial"/>
              <a:buChar char="■"/>
              <a:defRPr sz="1200" b="0" i="0" u="none" strike="noStrike" cap="none">
                <a:solidFill>
                  <a:srgbClr val="000000"/>
                </a:solidFill>
                <a:latin typeface="Arial"/>
                <a:ea typeface="Arial"/>
                <a:cs typeface="Arial"/>
                <a:sym typeface="Arial"/>
              </a:defRPr>
            </a:lvl6pPr>
            <a:lvl7pPr marL="3200400" marR="0" lvl="6" indent="-285750" algn="l" rtl="0">
              <a:lnSpc>
                <a:spcPct val="100000"/>
              </a:lnSpc>
              <a:spcBef>
                <a:spcPts val="0"/>
              </a:spcBef>
              <a:spcAft>
                <a:spcPts val="0"/>
              </a:spcAft>
              <a:buClr>
                <a:srgbClr val="000000"/>
              </a:buClr>
              <a:buSzPts val="900"/>
              <a:buFont typeface="Arial"/>
              <a:buChar char="●"/>
              <a:defRPr sz="1200" b="0" i="0" u="none" strike="noStrike" cap="none">
                <a:solidFill>
                  <a:srgbClr val="000000"/>
                </a:solidFill>
                <a:latin typeface="Arial"/>
                <a:ea typeface="Arial"/>
                <a:cs typeface="Arial"/>
                <a:sym typeface="Arial"/>
              </a:defRPr>
            </a:lvl7pPr>
            <a:lvl8pPr marL="3657600" marR="0" lvl="7" indent="-285750" algn="l" rtl="0">
              <a:lnSpc>
                <a:spcPct val="100000"/>
              </a:lnSpc>
              <a:spcBef>
                <a:spcPts val="0"/>
              </a:spcBef>
              <a:spcAft>
                <a:spcPts val="0"/>
              </a:spcAft>
              <a:buClr>
                <a:srgbClr val="000000"/>
              </a:buClr>
              <a:buSzPts val="900"/>
              <a:buFont typeface="Arial"/>
              <a:buChar char="○"/>
              <a:defRPr sz="1200" b="0" i="0" u="none" strike="noStrike" cap="none">
                <a:solidFill>
                  <a:srgbClr val="000000"/>
                </a:solidFill>
                <a:latin typeface="Arial"/>
                <a:ea typeface="Arial"/>
                <a:cs typeface="Arial"/>
                <a:sym typeface="Arial"/>
              </a:defRPr>
            </a:lvl8pPr>
            <a:lvl9pPr marL="4114800" marR="0" lvl="8" indent="-285750" algn="l" rtl="0">
              <a:lnSpc>
                <a:spcPct val="100000"/>
              </a:lnSpc>
              <a:spcBef>
                <a:spcPts val="0"/>
              </a:spcBef>
              <a:spcAft>
                <a:spcPts val="0"/>
              </a:spcAft>
              <a:buClr>
                <a:srgbClr val="000000"/>
              </a:buClr>
              <a:buSzPts val="900"/>
              <a:buFont typeface="Arial"/>
              <a:buChar char="■"/>
              <a:defRPr sz="1200" b="0" i="0" u="none" strike="noStrike" cap="none">
                <a:solidFill>
                  <a:srgbClr val="000000"/>
                </a:solidFill>
                <a:latin typeface="Arial"/>
                <a:ea typeface="Arial"/>
                <a:cs typeface="Arial"/>
                <a:sym typeface="Arial"/>
              </a:defRPr>
            </a:lvl9pPr>
          </a:lstStyle>
          <a:p>
            <a:endParaRPr/>
          </a:p>
        </p:txBody>
      </p:sp>
      <p:sp>
        <p:nvSpPr>
          <p:cNvPr id="685" name="Google Shape;685;p67"/>
          <p:cNvSpPr txBox="1">
            <a:spLocks noGrp="1"/>
          </p:cNvSpPr>
          <p:nvPr>
            <p:ph type="body" idx="2"/>
          </p:nvPr>
        </p:nvSpPr>
        <p:spPr>
          <a:xfrm>
            <a:off x="4832400" y="1152475"/>
            <a:ext cx="3999900" cy="3416400"/>
          </a:xfrm>
          <a:prstGeom prst="rect">
            <a:avLst/>
          </a:prstGeom>
          <a:noFill/>
          <a:ln>
            <a:noFill/>
          </a:ln>
        </p:spPr>
        <p:txBody>
          <a:bodyPr spcFirstLastPara="1" wrap="square" lIns="68575" tIns="68575" rIns="68575" bIns="68575" anchor="ctr" anchorCtr="0"/>
          <a:lstStyle>
            <a:lvl1pPr marL="457200" marR="0" lvl="0" indent="-298450" algn="l" rtl="0">
              <a:lnSpc>
                <a:spcPct val="100000"/>
              </a:lnSpc>
              <a:spcBef>
                <a:spcPts val="0"/>
              </a:spcBef>
              <a:spcAft>
                <a:spcPts val="0"/>
              </a:spcAft>
              <a:buClr>
                <a:srgbClr val="000000"/>
              </a:buClr>
              <a:buSzPts val="1100"/>
              <a:buFont typeface="Arial"/>
              <a:buChar char="●"/>
              <a:defRPr sz="1400" b="0" i="0" u="none" strike="noStrike" cap="none">
                <a:solidFill>
                  <a:srgbClr val="000000"/>
                </a:solidFill>
                <a:latin typeface="Arial"/>
                <a:ea typeface="Arial"/>
                <a:cs typeface="Arial"/>
                <a:sym typeface="Arial"/>
              </a:defRPr>
            </a:lvl1pPr>
            <a:lvl2pPr marL="914400" marR="0" lvl="1" indent="-285750" algn="l" rtl="0">
              <a:lnSpc>
                <a:spcPct val="100000"/>
              </a:lnSpc>
              <a:spcBef>
                <a:spcPts val="0"/>
              </a:spcBef>
              <a:spcAft>
                <a:spcPts val="0"/>
              </a:spcAft>
              <a:buClr>
                <a:srgbClr val="000000"/>
              </a:buClr>
              <a:buSzPts val="900"/>
              <a:buFont typeface="Arial"/>
              <a:buChar char="○"/>
              <a:defRPr sz="1200" b="0" i="0" u="none" strike="noStrike" cap="none">
                <a:solidFill>
                  <a:srgbClr val="000000"/>
                </a:solidFill>
                <a:latin typeface="Arial"/>
                <a:ea typeface="Arial"/>
                <a:cs typeface="Arial"/>
                <a:sym typeface="Arial"/>
              </a:defRPr>
            </a:lvl2pPr>
            <a:lvl3pPr marL="1371600" marR="0" lvl="2" indent="-285750" algn="l" rtl="0">
              <a:lnSpc>
                <a:spcPct val="100000"/>
              </a:lnSpc>
              <a:spcBef>
                <a:spcPts val="0"/>
              </a:spcBef>
              <a:spcAft>
                <a:spcPts val="0"/>
              </a:spcAft>
              <a:buClr>
                <a:srgbClr val="000000"/>
              </a:buClr>
              <a:buSzPts val="900"/>
              <a:buFont typeface="Arial"/>
              <a:buChar char="■"/>
              <a:defRPr sz="1200" b="0" i="0" u="none" strike="noStrike" cap="none">
                <a:solidFill>
                  <a:srgbClr val="000000"/>
                </a:solidFill>
                <a:latin typeface="Arial"/>
                <a:ea typeface="Arial"/>
                <a:cs typeface="Arial"/>
                <a:sym typeface="Arial"/>
              </a:defRPr>
            </a:lvl3pPr>
            <a:lvl4pPr marL="1828800" marR="0" lvl="3" indent="-285750" algn="l" rtl="0">
              <a:lnSpc>
                <a:spcPct val="100000"/>
              </a:lnSpc>
              <a:spcBef>
                <a:spcPts val="0"/>
              </a:spcBef>
              <a:spcAft>
                <a:spcPts val="0"/>
              </a:spcAft>
              <a:buClr>
                <a:srgbClr val="000000"/>
              </a:buClr>
              <a:buSzPts val="900"/>
              <a:buFont typeface="Arial"/>
              <a:buChar char="●"/>
              <a:defRPr sz="1200" b="0" i="0" u="none" strike="noStrike" cap="none">
                <a:solidFill>
                  <a:srgbClr val="000000"/>
                </a:solidFill>
                <a:latin typeface="Arial"/>
                <a:ea typeface="Arial"/>
                <a:cs typeface="Arial"/>
                <a:sym typeface="Arial"/>
              </a:defRPr>
            </a:lvl4pPr>
            <a:lvl5pPr marL="2286000" marR="0" lvl="4" indent="-285750" algn="l" rtl="0">
              <a:lnSpc>
                <a:spcPct val="100000"/>
              </a:lnSpc>
              <a:spcBef>
                <a:spcPts val="0"/>
              </a:spcBef>
              <a:spcAft>
                <a:spcPts val="0"/>
              </a:spcAft>
              <a:buClr>
                <a:srgbClr val="000000"/>
              </a:buClr>
              <a:buSzPts val="900"/>
              <a:buFont typeface="Arial"/>
              <a:buChar char="○"/>
              <a:defRPr sz="1200" b="0" i="0" u="none" strike="noStrike" cap="none">
                <a:solidFill>
                  <a:srgbClr val="000000"/>
                </a:solidFill>
                <a:latin typeface="Arial"/>
                <a:ea typeface="Arial"/>
                <a:cs typeface="Arial"/>
                <a:sym typeface="Arial"/>
              </a:defRPr>
            </a:lvl5pPr>
            <a:lvl6pPr marL="2743200" marR="0" lvl="5" indent="-285750" algn="l" rtl="0">
              <a:lnSpc>
                <a:spcPct val="100000"/>
              </a:lnSpc>
              <a:spcBef>
                <a:spcPts val="0"/>
              </a:spcBef>
              <a:spcAft>
                <a:spcPts val="0"/>
              </a:spcAft>
              <a:buClr>
                <a:srgbClr val="000000"/>
              </a:buClr>
              <a:buSzPts val="900"/>
              <a:buFont typeface="Arial"/>
              <a:buChar char="■"/>
              <a:defRPr sz="1200" b="0" i="0" u="none" strike="noStrike" cap="none">
                <a:solidFill>
                  <a:srgbClr val="000000"/>
                </a:solidFill>
                <a:latin typeface="Arial"/>
                <a:ea typeface="Arial"/>
                <a:cs typeface="Arial"/>
                <a:sym typeface="Arial"/>
              </a:defRPr>
            </a:lvl6pPr>
            <a:lvl7pPr marL="3200400" marR="0" lvl="6" indent="-285750" algn="l" rtl="0">
              <a:lnSpc>
                <a:spcPct val="100000"/>
              </a:lnSpc>
              <a:spcBef>
                <a:spcPts val="0"/>
              </a:spcBef>
              <a:spcAft>
                <a:spcPts val="0"/>
              </a:spcAft>
              <a:buClr>
                <a:srgbClr val="000000"/>
              </a:buClr>
              <a:buSzPts val="900"/>
              <a:buFont typeface="Arial"/>
              <a:buChar char="●"/>
              <a:defRPr sz="1200" b="0" i="0" u="none" strike="noStrike" cap="none">
                <a:solidFill>
                  <a:srgbClr val="000000"/>
                </a:solidFill>
                <a:latin typeface="Arial"/>
                <a:ea typeface="Arial"/>
                <a:cs typeface="Arial"/>
                <a:sym typeface="Arial"/>
              </a:defRPr>
            </a:lvl7pPr>
            <a:lvl8pPr marL="3657600" marR="0" lvl="7" indent="-285750" algn="l" rtl="0">
              <a:lnSpc>
                <a:spcPct val="100000"/>
              </a:lnSpc>
              <a:spcBef>
                <a:spcPts val="0"/>
              </a:spcBef>
              <a:spcAft>
                <a:spcPts val="0"/>
              </a:spcAft>
              <a:buClr>
                <a:srgbClr val="000000"/>
              </a:buClr>
              <a:buSzPts val="900"/>
              <a:buFont typeface="Arial"/>
              <a:buChar char="○"/>
              <a:defRPr sz="1200" b="0" i="0" u="none" strike="noStrike" cap="none">
                <a:solidFill>
                  <a:srgbClr val="000000"/>
                </a:solidFill>
                <a:latin typeface="Arial"/>
                <a:ea typeface="Arial"/>
                <a:cs typeface="Arial"/>
                <a:sym typeface="Arial"/>
              </a:defRPr>
            </a:lvl8pPr>
            <a:lvl9pPr marL="4114800" marR="0" lvl="8" indent="-285750" algn="l" rtl="0">
              <a:lnSpc>
                <a:spcPct val="100000"/>
              </a:lnSpc>
              <a:spcBef>
                <a:spcPts val="0"/>
              </a:spcBef>
              <a:spcAft>
                <a:spcPts val="0"/>
              </a:spcAft>
              <a:buClr>
                <a:srgbClr val="000000"/>
              </a:buClr>
              <a:buSzPts val="900"/>
              <a:buFont typeface="Arial"/>
              <a:buChar char="■"/>
              <a:defRPr sz="1200" b="0" i="0" u="none" strike="noStrike" cap="none">
                <a:solidFill>
                  <a:srgbClr val="000000"/>
                </a:solidFill>
                <a:latin typeface="Arial"/>
                <a:ea typeface="Arial"/>
                <a:cs typeface="Arial"/>
                <a:sym typeface="Arial"/>
              </a:defRPr>
            </a:lvl9pPr>
          </a:lstStyle>
          <a:p>
            <a:endParaRPr/>
          </a:p>
        </p:txBody>
      </p:sp>
      <p:sp>
        <p:nvSpPr>
          <p:cNvPr id="686" name="Google Shape;686;p67"/>
          <p:cNvSpPr txBox="1">
            <a:spLocks noGrp="1"/>
          </p:cNvSpPr>
          <p:nvPr>
            <p:ph type="sldNum" idx="12"/>
          </p:nvPr>
        </p:nvSpPr>
        <p:spPr>
          <a:xfrm>
            <a:off x="8472458" y="4663217"/>
            <a:ext cx="548700" cy="393600"/>
          </a:xfrm>
          <a:prstGeom prst="rect">
            <a:avLst/>
          </a:prstGeom>
          <a:noFill/>
          <a:ln>
            <a:noFill/>
          </a:ln>
        </p:spPr>
        <p:txBody>
          <a:bodyPr spcFirstLastPara="1" wrap="square" lIns="68575" tIns="68575" rIns="68575" bIns="68575" anchor="ctr" anchorCtr="0">
            <a:noAutofit/>
          </a:bodyPr>
          <a:lstStyle>
            <a:lvl1pPr marL="0" marR="0" lvl="0" indent="0" algn="l" rtl="0">
              <a:buClr>
                <a:schemeClr val="dk1"/>
              </a:buClr>
              <a:buSzPts val="1400"/>
              <a:buFont typeface="Arial"/>
              <a:buNone/>
              <a:defRPr sz="1400">
                <a:solidFill>
                  <a:schemeClr val="dk1"/>
                </a:solidFill>
                <a:latin typeface="Arial"/>
                <a:ea typeface="Arial"/>
                <a:cs typeface="Arial"/>
                <a:sym typeface="Arial"/>
              </a:defRPr>
            </a:lvl1pPr>
            <a:lvl2pPr marL="0" marR="0" lvl="1" indent="0" algn="l" rtl="0">
              <a:buClr>
                <a:schemeClr val="dk1"/>
              </a:buClr>
              <a:buSzPts val="1400"/>
              <a:buFont typeface="Arial"/>
              <a:buNone/>
              <a:defRPr sz="1400">
                <a:solidFill>
                  <a:schemeClr val="dk1"/>
                </a:solidFill>
                <a:latin typeface="Arial"/>
                <a:ea typeface="Arial"/>
                <a:cs typeface="Arial"/>
                <a:sym typeface="Arial"/>
              </a:defRPr>
            </a:lvl2pPr>
            <a:lvl3pPr marL="0" marR="0" lvl="2" indent="0" algn="l" rtl="0">
              <a:buClr>
                <a:schemeClr val="dk1"/>
              </a:buClr>
              <a:buSzPts val="1400"/>
              <a:buFont typeface="Arial"/>
              <a:buNone/>
              <a:defRPr sz="1400">
                <a:solidFill>
                  <a:schemeClr val="dk1"/>
                </a:solidFill>
                <a:latin typeface="Arial"/>
                <a:ea typeface="Arial"/>
                <a:cs typeface="Arial"/>
                <a:sym typeface="Arial"/>
              </a:defRPr>
            </a:lvl3pPr>
            <a:lvl4pPr marL="0" marR="0" lvl="3" indent="0" algn="l" rtl="0">
              <a:buClr>
                <a:schemeClr val="dk1"/>
              </a:buClr>
              <a:buSzPts val="1400"/>
              <a:buFont typeface="Arial"/>
              <a:buNone/>
              <a:defRPr sz="1400">
                <a:solidFill>
                  <a:schemeClr val="dk1"/>
                </a:solidFill>
                <a:latin typeface="Arial"/>
                <a:ea typeface="Arial"/>
                <a:cs typeface="Arial"/>
                <a:sym typeface="Arial"/>
              </a:defRPr>
            </a:lvl4pPr>
            <a:lvl5pPr marL="0" marR="0" lvl="4" indent="0" algn="l" rtl="0">
              <a:buClr>
                <a:schemeClr val="dk1"/>
              </a:buClr>
              <a:buSzPts val="1400"/>
              <a:buFont typeface="Arial"/>
              <a:buNone/>
              <a:defRPr sz="1400">
                <a:solidFill>
                  <a:schemeClr val="dk1"/>
                </a:solidFill>
                <a:latin typeface="Arial"/>
                <a:ea typeface="Arial"/>
                <a:cs typeface="Arial"/>
                <a:sym typeface="Arial"/>
              </a:defRPr>
            </a:lvl5pPr>
            <a:lvl6pPr marL="0" marR="0" lvl="5" indent="0" algn="l" rtl="0">
              <a:buClr>
                <a:schemeClr val="dk1"/>
              </a:buClr>
              <a:buSzPts val="1400"/>
              <a:buFont typeface="Arial"/>
              <a:buNone/>
              <a:defRPr sz="1400">
                <a:solidFill>
                  <a:schemeClr val="dk1"/>
                </a:solidFill>
                <a:latin typeface="Arial"/>
                <a:ea typeface="Arial"/>
                <a:cs typeface="Arial"/>
                <a:sym typeface="Arial"/>
              </a:defRPr>
            </a:lvl6pPr>
            <a:lvl7pPr marL="0" marR="0" lvl="6" indent="0" algn="l" rtl="0">
              <a:buClr>
                <a:schemeClr val="dk1"/>
              </a:buClr>
              <a:buSzPts val="1400"/>
              <a:buFont typeface="Arial"/>
              <a:buNone/>
              <a:defRPr sz="1400">
                <a:solidFill>
                  <a:schemeClr val="dk1"/>
                </a:solidFill>
                <a:latin typeface="Arial"/>
                <a:ea typeface="Arial"/>
                <a:cs typeface="Arial"/>
                <a:sym typeface="Arial"/>
              </a:defRPr>
            </a:lvl7pPr>
            <a:lvl8pPr marL="0" marR="0" lvl="7" indent="0" algn="l" rtl="0">
              <a:buClr>
                <a:schemeClr val="dk1"/>
              </a:buClr>
              <a:buSzPts val="1400"/>
              <a:buFont typeface="Arial"/>
              <a:buNone/>
              <a:defRPr sz="1400">
                <a:solidFill>
                  <a:schemeClr val="dk1"/>
                </a:solidFill>
                <a:latin typeface="Arial"/>
                <a:ea typeface="Arial"/>
                <a:cs typeface="Arial"/>
                <a:sym typeface="Arial"/>
              </a:defRPr>
            </a:lvl8pPr>
            <a:lvl9pPr marL="0" marR="0" lvl="8" indent="0" algn="l" rtl="0">
              <a:buClr>
                <a:schemeClr val="dk1"/>
              </a:buClr>
              <a:buSzPts val="1400"/>
              <a:buFont typeface="Arial"/>
              <a:buNone/>
              <a:defRPr sz="1400">
                <a:solidFill>
                  <a:schemeClr val="dk1"/>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731098301"/>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matchingName="2_Title only">
  <p:cSld name="2_Title only">
    <p:spTree>
      <p:nvGrpSpPr>
        <p:cNvPr id="1" name="Shape 687"/>
        <p:cNvGrpSpPr/>
        <p:nvPr/>
      </p:nvGrpSpPr>
      <p:grpSpPr>
        <a:xfrm>
          <a:off x="0" y="0"/>
          <a:ext cx="0" cy="0"/>
          <a:chOff x="0" y="0"/>
          <a:chExt cx="0" cy="0"/>
        </a:xfrm>
      </p:grpSpPr>
      <p:sp>
        <p:nvSpPr>
          <p:cNvPr id="688" name="Google Shape;688;p68"/>
          <p:cNvSpPr/>
          <p:nvPr/>
        </p:nvSpPr>
        <p:spPr>
          <a:xfrm>
            <a:off x="0" y="0"/>
            <a:ext cx="9144000" cy="54000"/>
          </a:xfrm>
          <a:prstGeom prst="rect">
            <a:avLst/>
          </a:prstGeom>
          <a:solidFill>
            <a:srgbClr val="00877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cap="none">
              <a:solidFill>
                <a:schemeClr val="lt1"/>
              </a:solidFill>
              <a:latin typeface="Arial"/>
              <a:ea typeface="Arial"/>
              <a:cs typeface="Arial"/>
              <a:sym typeface="Arial"/>
            </a:endParaRPr>
          </a:p>
        </p:txBody>
      </p:sp>
      <p:pic>
        <p:nvPicPr>
          <p:cNvPr id="689" name="Google Shape;689;p68"/>
          <p:cNvPicPr preferRelativeResize="0"/>
          <p:nvPr/>
        </p:nvPicPr>
        <p:blipFill rotWithShape="1">
          <a:blip r:embed="rId2">
            <a:alphaModFix/>
          </a:blip>
          <a:srcRect/>
          <a:stretch/>
        </p:blipFill>
        <p:spPr>
          <a:xfrm>
            <a:off x="8272778" y="4855076"/>
            <a:ext cx="731400" cy="171300"/>
          </a:xfrm>
          <a:prstGeom prst="rect">
            <a:avLst/>
          </a:prstGeom>
          <a:noFill/>
          <a:ln>
            <a:noFill/>
          </a:ln>
        </p:spPr>
      </p:pic>
      <p:sp>
        <p:nvSpPr>
          <p:cNvPr id="690" name="Google Shape;690;p68"/>
          <p:cNvSpPr txBox="1">
            <a:spLocks noGrp="1"/>
          </p:cNvSpPr>
          <p:nvPr>
            <p:ph type="subTitle" idx="1"/>
          </p:nvPr>
        </p:nvSpPr>
        <p:spPr>
          <a:xfrm>
            <a:off x="365761" y="624700"/>
            <a:ext cx="8412600" cy="542100"/>
          </a:xfrm>
          <a:prstGeom prst="rect">
            <a:avLst/>
          </a:prstGeom>
          <a:noFill/>
          <a:ln>
            <a:noFill/>
          </a:ln>
        </p:spPr>
        <p:txBody>
          <a:bodyPr spcFirstLastPara="1" wrap="square" lIns="68575" tIns="68575" rIns="68575" bIns="68575" anchor="t" anchorCtr="0"/>
          <a:lstStyle>
            <a:lvl1pPr marR="0" lvl="0" algn="l" rtl="0">
              <a:lnSpc>
                <a:spcPct val="100000"/>
              </a:lnSpc>
              <a:spcBef>
                <a:spcPts val="0"/>
              </a:spcBef>
              <a:spcAft>
                <a:spcPts val="0"/>
              </a:spcAft>
              <a:buClr>
                <a:srgbClr val="595959"/>
              </a:buClr>
              <a:buSzPts val="1100"/>
              <a:buFont typeface="Arial"/>
              <a:buNone/>
              <a:defRPr sz="1800" b="0" i="0" u="none" strike="noStrike" cap="none">
                <a:solidFill>
                  <a:srgbClr val="595959"/>
                </a:solidFill>
                <a:latin typeface="Arial"/>
                <a:ea typeface="Arial"/>
                <a:cs typeface="Arial"/>
                <a:sym typeface="Arial"/>
              </a:defRPr>
            </a:lvl1pPr>
            <a:lvl2pPr marR="0" lvl="1" algn="l" rtl="0">
              <a:lnSpc>
                <a:spcPct val="100000"/>
              </a:lnSpc>
              <a:spcBef>
                <a:spcPts val="0"/>
              </a:spcBef>
              <a:spcAft>
                <a:spcPts val="0"/>
              </a:spcAft>
              <a:buClr>
                <a:schemeClr val="dk1"/>
              </a:buClr>
              <a:buSzPts val="11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1100"/>
              <a:buFont typeface="Arial"/>
              <a:buNone/>
              <a:defRPr sz="24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1100"/>
              <a:buFont typeface="Arial"/>
              <a:buNone/>
              <a:defRPr sz="20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1100"/>
              <a:buFont typeface="Arial"/>
              <a:buNone/>
              <a:defRPr sz="20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1100"/>
              <a:buFont typeface="Arial"/>
              <a:buNone/>
              <a:defRPr sz="20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1100"/>
              <a:buFont typeface="Arial"/>
              <a:buNone/>
              <a:defRPr sz="20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1100"/>
              <a:buFont typeface="Arial"/>
              <a:buNone/>
              <a:defRPr sz="20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1100"/>
              <a:buFont typeface="Arial"/>
              <a:buNone/>
              <a:defRPr sz="2000" b="0" i="0" u="none" strike="noStrike" cap="none">
                <a:solidFill>
                  <a:schemeClr val="dk1"/>
                </a:solidFill>
                <a:latin typeface="Arial"/>
                <a:ea typeface="Arial"/>
                <a:cs typeface="Arial"/>
                <a:sym typeface="Arial"/>
              </a:defRPr>
            </a:lvl9pPr>
          </a:lstStyle>
          <a:p>
            <a:endParaRPr/>
          </a:p>
        </p:txBody>
      </p:sp>
      <p:sp>
        <p:nvSpPr>
          <p:cNvPr id="691" name="Google Shape;691;p68"/>
          <p:cNvSpPr txBox="1">
            <a:spLocks noGrp="1"/>
          </p:cNvSpPr>
          <p:nvPr>
            <p:ph type="title"/>
          </p:nvPr>
        </p:nvSpPr>
        <p:spPr>
          <a:xfrm>
            <a:off x="365760" y="169550"/>
            <a:ext cx="8412600" cy="542100"/>
          </a:xfrm>
          <a:prstGeom prst="rect">
            <a:avLst/>
          </a:prstGeom>
          <a:noFill/>
          <a:ln>
            <a:noFill/>
          </a:ln>
        </p:spPr>
        <p:txBody>
          <a:bodyPr spcFirstLastPara="1" wrap="square" lIns="68575" tIns="68575" rIns="68575" bIns="68575" anchor="ctr" anchorCtr="0"/>
          <a:lstStyle>
            <a:lvl1pPr marR="0" lvl="0" algn="ctr" rtl="0">
              <a:lnSpc>
                <a:spcPct val="100000"/>
              </a:lnSpc>
              <a:spcBef>
                <a:spcPts val="0"/>
              </a:spcBef>
              <a:spcAft>
                <a:spcPts val="0"/>
              </a:spcAft>
              <a:buClr>
                <a:schemeClr val="accent1"/>
              </a:buClr>
              <a:buSzPts val="1100"/>
              <a:buFont typeface="Arial"/>
              <a:buNone/>
              <a:defRPr sz="2800" b="1" i="0" u="none" strike="noStrike" cap="none">
                <a:solidFill>
                  <a:schemeClr val="accent1"/>
                </a:solidFill>
                <a:latin typeface="Arial"/>
                <a:ea typeface="Arial"/>
                <a:cs typeface="Arial"/>
                <a:sym typeface="Arial"/>
              </a:defRPr>
            </a:lvl1pPr>
            <a:lvl2pPr marR="0" lvl="1"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071559355"/>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matchingName="Main page - multiple levels 1">
  <p:cSld name="Main page - multiple levels 1">
    <p:spTree>
      <p:nvGrpSpPr>
        <p:cNvPr id="1" name="Shape 692"/>
        <p:cNvGrpSpPr/>
        <p:nvPr/>
      </p:nvGrpSpPr>
      <p:grpSpPr>
        <a:xfrm>
          <a:off x="0" y="0"/>
          <a:ext cx="0" cy="0"/>
          <a:chOff x="0" y="0"/>
          <a:chExt cx="0" cy="0"/>
        </a:xfrm>
      </p:grpSpPr>
      <p:sp>
        <p:nvSpPr>
          <p:cNvPr id="693" name="Google Shape;693;p69"/>
          <p:cNvSpPr/>
          <p:nvPr/>
        </p:nvSpPr>
        <p:spPr>
          <a:xfrm>
            <a:off x="0" y="0"/>
            <a:ext cx="9144000" cy="54000"/>
          </a:xfrm>
          <a:prstGeom prst="rect">
            <a:avLst/>
          </a:prstGeom>
          <a:solidFill>
            <a:srgbClr val="00877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pic>
        <p:nvPicPr>
          <p:cNvPr id="694" name="Google Shape;694;p69"/>
          <p:cNvPicPr preferRelativeResize="0"/>
          <p:nvPr/>
        </p:nvPicPr>
        <p:blipFill rotWithShape="1">
          <a:blip r:embed="rId2">
            <a:alphaModFix/>
          </a:blip>
          <a:srcRect/>
          <a:stretch/>
        </p:blipFill>
        <p:spPr>
          <a:xfrm>
            <a:off x="8272779" y="4855076"/>
            <a:ext cx="731400" cy="171300"/>
          </a:xfrm>
          <a:prstGeom prst="rect">
            <a:avLst/>
          </a:prstGeom>
          <a:noFill/>
          <a:ln>
            <a:noFill/>
          </a:ln>
        </p:spPr>
      </p:pic>
      <p:sp>
        <p:nvSpPr>
          <p:cNvPr id="695" name="Google Shape;695;p69"/>
          <p:cNvSpPr txBox="1">
            <a:spLocks noGrp="1"/>
          </p:cNvSpPr>
          <p:nvPr>
            <p:ph type="subTitle" idx="1"/>
          </p:nvPr>
        </p:nvSpPr>
        <p:spPr>
          <a:xfrm>
            <a:off x="137300" y="624700"/>
            <a:ext cx="9035700" cy="542100"/>
          </a:xfrm>
          <a:prstGeom prst="rect">
            <a:avLst/>
          </a:prstGeom>
          <a:noFill/>
          <a:ln>
            <a:noFill/>
          </a:ln>
        </p:spPr>
        <p:txBody>
          <a:bodyPr spcFirstLastPara="1" wrap="square" lIns="68575" tIns="68575" rIns="68575" bIns="68575" anchor="t" anchorCtr="0"/>
          <a:lstStyle>
            <a:lvl1pPr marR="0" lvl="0" algn="l" rtl="0">
              <a:lnSpc>
                <a:spcPct val="100000"/>
              </a:lnSpc>
              <a:spcBef>
                <a:spcPts val="0"/>
              </a:spcBef>
              <a:spcAft>
                <a:spcPts val="0"/>
              </a:spcAft>
              <a:buClr>
                <a:srgbClr val="595959"/>
              </a:buClr>
              <a:buSzPts val="1100"/>
              <a:buFont typeface="Arial"/>
              <a:buNone/>
              <a:defRPr sz="1800" b="0" i="0" u="none" strike="noStrike" cap="none">
                <a:solidFill>
                  <a:srgbClr val="595959"/>
                </a:solidFill>
                <a:latin typeface="Arial"/>
                <a:ea typeface="Arial"/>
                <a:cs typeface="Arial"/>
                <a:sym typeface="Arial"/>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endParaRPr/>
          </a:p>
        </p:txBody>
      </p:sp>
      <p:sp>
        <p:nvSpPr>
          <p:cNvPr id="696" name="Google Shape;696;p69"/>
          <p:cNvSpPr txBox="1">
            <a:spLocks noGrp="1"/>
          </p:cNvSpPr>
          <p:nvPr>
            <p:ph type="title"/>
          </p:nvPr>
        </p:nvSpPr>
        <p:spPr>
          <a:xfrm>
            <a:off x="108371" y="169550"/>
            <a:ext cx="9035700" cy="542100"/>
          </a:xfrm>
          <a:prstGeom prst="rect">
            <a:avLst/>
          </a:prstGeom>
          <a:noFill/>
          <a:ln>
            <a:noFill/>
          </a:ln>
        </p:spPr>
        <p:txBody>
          <a:bodyPr spcFirstLastPara="1" wrap="square" lIns="68575" tIns="68575" rIns="68575" bIns="68575" anchor="ctr" anchorCtr="0"/>
          <a:lstStyle>
            <a:lvl1pPr marR="0" lvl="0" algn="l" rtl="0">
              <a:lnSpc>
                <a:spcPct val="100000"/>
              </a:lnSpc>
              <a:spcBef>
                <a:spcPts val="0"/>
              </a:spcBef>
              <a:spcAft>
                <a:spcPts val="0"/>
              </a:spcAft>
              <a:buClr>
                <a:srgbClr val="008774"/>
              </a:buClr>
              <a:buSzPts val="1100"/>
              <a:buFont typeface="Arial"/>
              <a:buNone/>
              <a:defRPr sz="2800" b="1" i="0" u="none" strike="noStrike" cap="none">
                <a:solidFill>
                  <a:srgbClr val="008774"/>
                </a:solidFill>
                <a:latin typeface="Arial"/>
                <a:ea typeface="Arial"/>
                <a:cs typeface="Arial"/>
                <a:sym typeface="Arial"/>
              </a:defRPr>
            </a:lvl1pPr>
            <a:lvl2pPr marR="0" lvl="1"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9pPr>
          </a:lstStyle>
          <a:p>
            <a:endParaRPr/>
          </a:p>
        </p:txBody>
      </p:sp>
      <p:sp>
        <p:nvSpPr>
          <p:cNvPr id="697" name="Google Shape;697;p69"/>
          <p:cNvSpPr txBox="1">
            <a:spLocks noGrp="1"/>
          </p:cNvSpPr>
          <p:nvPr>
            <p:ph type="body" idx="2"/>
          </p:nvPr>
        </p:nvSpPr>
        <p:spPr>
          <a:xfrm>
            <a:off x="289150" y="1214375"/>
            <a:ext cx="7358700" cy="3231000"/>
          </a:xfrm>
          <a:prstGeom prst="rect">
            <a:avLst/>
          </a:prstGeom>
          <a:noFill/>
          <a:ln>
            <a:noFill/>
          </a:ln>
        </p:spPr>
        <p:txBody>
          <a:bodyPr spcFirstLastPara="1" wrap="square" lIns="68575" tIns="68575" rIns="68575" bIns="68575" anchor="t" anchorCtr="0"/>
          <a:lstStyle>
            <a:lvl1pPr marL="457200" marR="0" lvl="0" indent="-304800" algn="l" rtl="0">
              <a:lnSpc>
                <a:spcPct val="115000"/>
              </a:lnSpc>
              <a:spcBef>
                <a:spcPts val="0"/>
              </a:spcBef>
              <a:spcAft>
                <a:spcPts val="0"/>
              </a:spcAft>
              <a:buClr>
                <a:schemeClr val="dk2"/>
              </a:buClr>
              <a:buSzPts val="1200"/>
              <a:buFont typeface="Arial"/>
              <a:buChar char="●"/>
              <a:defRPr sz="1600" b="0" i="0" u="none" strike="noStrike" cap="none">
                <a:solidFill>
                  <a:schemeClr val="dk2"/>
                </a:solidFill>
                <a:latin typeface="Arial"/>
                <a:ea typeface="Arial"/>
                <a:cs typeface="Arial"/>
                <a:sym typeface="Arial"/>
              </a:defRPr>
            </a:lvl1pPr>
            <a:lvl2pPr marL="914400" marR="0" lvl="1" indent="-285750" algn="l" rtl="0">
              <a:lnSpc>
                <a:spcPct val="115000"/>
              </a:lnSpc>
              <a:spcBef>
                <a:spcPts val="0"/>
              </a:spcBef>
              <a:spcAft>
                <a:spcPts val="0"/>
              </a:spcAft>
              <a:buClr>
                <a:schemeClr val="dk2"/>
              </a:buClr>
              <a:buSzPts val="900"/>
              <a:buFont typeface="Arial"/>
              <a:buChar char="‒"/>
              <a:defRPr sz="1200" b="0" i="0" u="none" strike="noStrike" cap="none">
                <a:solidFill>
                  <a:schemeClr val="dk2"/>
                </a:solidFill>
                <a:latin typeface="Arial"/>
                <a:ea typeface="Arial"/>
                <a:cs typeface="Arial"/>
                <a:sym typeface="Arial"/>
              </a:defRPr>
            </a:lvl2pPr>
            <a:lvl3pPr marL="1371600" marR="0" lvl="2" indent="-279400" algn="l" rtl="0">
              <a:lnSpc>
                <a:spcPct val="115000"/>
              </a:lnSpc>
              <a:spcBef>
                <a:spcPts val="0"/>
              </a:spcBef>
              <a:spcAft>
                <a:spcPts val="0"/>
              </a:spcAft>
              <a:buClr>
                <a:schemeClr val="dk2"/>
              </a:buClr>
              <a:buSzPts val="800"/>
              <a:buFont typeface="Arial"/>
              <a:buChar char="‒"/>
              <a:defRPr sz="1000" b="0" i="0" u="none" strike="noStrike" cap="none">
                <a:solidFill>
                  <a:schemeClr val="dk2"/>
                </a:solidFill>
                <a:latin typeface="Arial"/>
                <a:ea typeface="Arial"/>
                <a:cs typeface="Arial"/>
                <a:sym typeface="Arial"/>
              </a:defRPr>
            </a:lvl3pPr>
            <a:lvl4pPr marL="1828800" marR="0" lvl="3" indent="-279400" algn="l" rtl="0">
              <a:lnSpc>
                <a:spcPct val="115000"/>
              </a:lnSpc>
              <a:spcBef>
                <a:spcPts val="0"/>
              </a:spcBef>
              <a:spcAft>
                <a:spcPts val="0"/>
              </a:spcAft>
              <a:buClr>
                <a:schemeClr val="dk2"/>
              </a:buClr>
              <a:buSzPts val="800"/>
              <a:buFont typeface="Arial"/>
              <a:buChar char="●"/>
              <a:defRPr sz="1000" b="0" i="0" u="none" strike="noStrike" cap="none">
                <a:solidFill>
                  <a:schemeClr val="dk2"/>
                </a:solidFill>
                <a:latin typeface="Arial"/>
                <a:ea typeface="Arial"/>
                <a:cs typeface="Arial"/>
                <a:sym typeface="Arial"/>
              </a:defRPr>
            </a:lvl4pPr>
            <a:lvl5pPr marL="2286000" marR="0" lvl="4" indent="-279400" algn="l" rtl="0">
              <a:lnSpc>
                <a:spcPct val="115000"/>
              </a:lnSpc>
              <a:spcBef>
                <a:spcPts val="0"/>
              </a:spcBef>
              <a:spcAft>
                <a:spcPts val="0"/>
              </a:spcAft>
              <a:buClr>
                <a:schemeClr val="dk2"/>
              </a:buClr>
              <a:buSzPts val="800"/>
              <a:buFont typeface="Arial"/>
              <a:buChar char="○"/>
              <a:defRPr sz="1000" b="0" i="0" u="none" strike="noStrike" cap="none">
                <a:solidFill>
                  <a:schemeClr val="dk2"/>
                </a:solidFill>
                <a:latin typeface="Arial"/>
                <a:ea typeface="Arial"/>
                <a:cs typeface="Arial"/>
                <a:sym typeface="Arial"/>
              </a:defRPr>
            </a:lvl5pPr>
            <a:lvl6pPr marL="2743200" marR="0" lvl="5" indent="-279400" algn="l" rtl="0">
              <a:lnSpc>
                <a:spcPct val="115000"/>
              </a:lnSpc>
              <a:spcBef>
                <a:spcPts val="0"/>
              </a:spcBef>
              <a:spcAft>
                <a:spcPts val="0"/>
              </a:spcAft>
              <a:buClr>
                <a:schemeClr val="dk2"/>
              </a:buClr>
              <a:buSzPts val="800"/>
              <a:buFont typeface="Arial"/>
              <a:buChar char="■"/>
              <a:defRPr sz="1000" b="0" i="0" u="none" strike="noStrike" cap="none">
                <a:solidFill>
                  <a:schemeClr val="dk2"/>
                </a:solidFill>
                <a:latin typeface="Arial"/>
                <a:ea typeface="Arial"/>
                <a:cs typeface="Arial"/>
                <a:sym typeface="Arial"/>
              </a:defRPr>
            </a:lvl6pPr>
            <a:lvl7pPr marL="3200400" marR="0" lvl="6" indent="-279400" algn="l" rtl="0">
              <a:lnSpc>
                <a:spcPct val="115000"/>
              </a:lnSpc>
              <a:spcBef>
                <a:spcPts val="0"/>
              </a:spcBef>
              <a:spcAft>
                <a:spcPts val="0"/>
              </a:spcAft>
              <a:buClr>
                <a:schemeClr val="dk2"/>
              </a:buClr>
              <a:buSzPts val="800"/>
              <a:buFont typeface="Arial"/>
              <a:buChar char="●"/>
              <a:defRPr sz="1000" b="0" i="0" u="none" strike="noStrike" cap="none">
                <a:solidFill>
                  <a:schemeClr val="dk2"/>
                </a:solidFill>
                <a:latin typeface="Arial"/>
                <a:ea typeface="Arial"/>
                <a:cs typeface="Arial"/>
                <a:sym typeface="Arial"/>
              </a:defRPr>
            </a:lvl7pPr>
            <a:lvl8pPr marL="3657600" marR="0" lvl="7" indent="-279400" algn="l" rtl="0">
              <a:lnSpc>
                <a:spcPct val="115000"/>
              </a:lnSpc>
              <a:spcBef>
                <a:spcPts val="0"/>
              </a:spcBef>
              <a:spcAft>
                <a:spcPts val="0"/>
              </a:spcAft>
              <a:buClr>
                <a:schemeClr val="dk2"/>
              </a:buClr>
              <a:buSzPts val="800"/>
              <a:buFont typeface="Arial"/>
              <a:buChar char="○"/>
              <a:defRPr sz="1000" b="0" i="0" u="none" strike="noStrike" cap="none">
                <a:solidFill>
                  <a:schemeClr val="dk2"/>
                </a:solidFill>
                <a:latin typeface="Arial"/>
                <a:ea typeface="Arial"/>
                <a:cs typeface="Arial"/>
                <a:sym typeface="Arial"/>
              </a:defRPr>
            </a:lvl8pPr>
            <a:lvl9pPr marL="4114800" marR="0" lvl="8" indent="-279400" algn="l" rtl="0">
              <a:lnSpc>
                <a:spcPct val="115000"/>
              </a:lnSpc>
              <a:spcBef>
                <a:spcPts val="0"/>
              </a:spcBef>
              <a:spcAft>
                <a:spcPts val="0"/>
              </a:spcAft>
              <a:buClr>
                <a:schemeClr val="dk2"/>
              </a:buClr>
              <a:buSzPts val="800"/>
              <a:buFont typeface="Arial"/>
              <a:buChar char="■"/>
              <a:defRPr sz="1000" b="0" i="0" u="none" strike="noStrike" cap="none">
                <a:solidFill>
                  <a:schemeClr val="dk2"/>
                </a:solidFill>
                <a:latin typeface="Arial"/>
                <a:ea typeface="Arial"/>
                <a:cs typeface="Arial"/>
                <a:sym typeface="Arial"/>
              </a:defRPr>
            </a:lvl9pPr>
          </a:lstStyle>
          <a:p>
            <a:endParaRPr/>
          </a:p>
        </p:txBody>
      </p:sp>
      <p:sp>
        <p:nvSpPr>
          <p:cNvPr id="698" name="Google Shape;698;p69"/>
          <p:cNvSpPr txBox="1"/>
          <p:nvPr/>
        </p:nvSpPr>
        <p:spPr>
          <a:xfrm>
            <a:off x="167107" y="5018448"/>
            <a:ext cx="2274900" cy="999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F7F7F"/>
              </a:buClr>
              <a:buSzPts val="700"/>
              <a:buFont typeface="Arial"/>
              <a:buNone/>
            </a:pPr>
            <a:r>
              <a:rPr lang="en" sz="700" b="0" i="0" u="none" strike="noStrike" cap="none">
                <a:solidFill>
                  <a:srgbClr val="7F7F7F"/>
                </a:solidFill>
                <a:latin typeface="Arial"/>
                <a:ea typeface="Arial"/>
                <a:cs typeface="Arial"/>
                <a:sym typeface="Arial"/>
              </a:rPr>
              <a:t>© 201</a:t>
            </a:r>
            <a:r>
              <a:rPr lang="en" sz="700">
                <a:solidFill>
                  <a:srgbClr val="7F7F7F"/>
                </a:solidFill>
                <a:latin typeface="Arial"/>
                <a:ea typeface="Arial"/>
                <a:cs typeface="Arial"/>
                <a:sym typeface="Arial"/>
              </a:rPr>
              <a:t>7</a:t>
            </a:r>
            <a:r>
              <a:rPr lang="en" sz="700" b="0" i="0" u="none" strike="noStrike" cap="none">
                <a:solidFill>
                  <a:srgbClr val="7F7F7F"/>
                </a:solidFill>
                <a:latin typeface="Arial"/>
                <a:ea typeface="Arial"/>
                <a:cs typeface="Arial"/>
                <a:sym typeface="Arial"/>
              </a:rPr>
              <a:t> Pivotal Software, Inc.  All rights reserved.</a:t>
            </a:r>
            <a:endParaRPr sz="1800">
              <a:solidFill>
                <a:schemeClr val="dk1"/>
              </a:solidFill>
              <a:latin typeface="Arial"/>
              <a:ea typeface="Arial"/>
              <a:cs typeface="Arial"/>
              <a:sym typeface="Arial"/>
            </a:endParaRPr>
          </a:p>
        </p:txBody>
      </p:sp>
    </p:spTree>
    <p:extLst>
      <p:ext uri="{BB962C8B-B14F-4D97-AF65-F5344CB8AC3E}">
        <p14:creationId xmlns:p14="http://schemas.microsoft.com/office/powerpoint/2010/main" val="3800398665"/>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matchingName="0 – Title 1 1">
  <p:cSld name="0 – Title 1 1">
    <p:bg>
      <p:bgPr>
        <a:solidFill>
          <a:schemeClr val="lt2"/>
        </a:solidFill>
        <a:effectLst/>
      </p:bgPr>
    </p:bg>
    <p:spTree>
      <p:nvGrpSpPr>
        <p:cNvPr id="1" name="Shape 699"/>
        <p:cNvGrpSpPr/>
        <p:nvPr/>
      </p:nvGrpSpPr>
      <p:grpSpPr>
        <a:xfrm>
          <a:off x="0" y="0"/>
          <a:ext cx="0" cy="0"/>
          <a:chOff x="0" y="0"/>
          <a:chExt cx="0" cy="0"/>
        </a:xfrm>
      </p:grpSpPr>
      <p:pic>
        <p:nvPicPr>
          <p:cNvPr id="700" name="Google Shape;700;p70" descr="IMG_0276.jpg"/>
          <p:cNvPicPr preferRelativeResize="0"/>
          <p:nvPr/>
        </p:nvPicPr>
        <p:blipFill rotWithShape="1">
          <a:blip r:embed="rId2">
            <a:alphaModFix/>
          </a:blip>
          <a:srcRect l="-2072"/>
          <a:stretch/>
        </p:blipFill>
        <p:spPr>
          <a:xfrm>
            <a:off x="614425" y="1"/>
            <a:ext cx="8529601" cy="5141443"/>
          </a:xfrm>
          <a:prstGeom prst="rect">
            <a:avLst/>
          </a:prstGeom>
          <a:noFill/>
          <a:ln>
            <a:noFill/>
          </a:ln>
        </p:spPr>
      </p:pic>
      <p:sp>
        <p:nvSpPr>
          <p:cNvPr id="701" name="Google Shape;701;p70"/>
          <p:cNvSpPr/>
          <p:nvPr/>
        </p:nvSpPr>
        <p:spPr>
          <a:xfrm>
            <a:off x="0" y="-25"/>
            <a:ext cx="9144000" cy="5143500"/>
          </a:xfrm>
          <a:prstGeom prst="rect">
            <a:avLst/>
          </a:prstGeom>
          <a:gradFill>
            <a:gsLst>
              <a:gs pos="0">
                <a:srgbClr val="1AB9A5"/>
              </a:gs>
              <a:gs pos="10000">
                <a:srgbClr val="1AB9A5"/>
              </a:gs>
              <a:gs pos="100000">
                <a:srgbClr val="1AB9A5">
                  <a:alpha val="73725"/>
                </a:srgbClr>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A9DBD6"/>
              </a:solidFill>
              <a:latin typeface="Arial"/>
              <a:ea typeface="Arial"/>
              <a:cs typeface="Arial"/>
              <a:sym typeface="Arial"/>
            </a:endParaRPr>
          </a:p>
        </p:txBody>
      </p:sp>
      <p:cxnSp>
        <p:nvCxnSpPr>
          <p:cNvPr id="702" name="Google Shape;702;p70"/>
          <p:cNvCxnSpPr/>
          <p:nvPr/>
        </p:nvCxnSpPr>
        <p:spPr>
          <a:xfrm>
            <a:off x="633275" y="3110100"/>
            <a:ext cx="738900" cy="0"/>
          </a:xfrm>
          <a:prstGeom prst="straightConnector1">
            <a:avLst/>
          </a:prstGeom>
          <a:noFill/>
          <a:ln w="38100" cap="flat" cmpd="sng">
            <a:solidFill>
              <a:schemeClr val="accent6"/>
            </a:solidFill>
            <a:prstDash val="solid"/>
            <a:round/>
            <a:headEnd type="none" w="sm" len="sm"/>
            <a:tailEnd type="none" w="sm" len="sm"/>
          </a:ln>
        </p:spPr>
      </p:cxnSp>
      <p:sp>
        <p:nvSpPr>
          <p:cNvPr id="703" name="Google Shape;703;p70"/>
          <p:cNvSpPr txBox="1">
            <a:spLocks noGrp="1"/>
          </p:cNvSpPr>
          <p:nvPr>
            <p:ph type="title"/>
          </p:nvPr>
        </p:nvSpPr>
        <p:spPr>
          <a:xfrm>
            <a:off x="523203" y="1737025"/>
            <a:ext cx="6158400" cy="1191600"/>
          </a:xfrm>
          <a:prstGeom prst="rect">
            <a:avLst/>
          </a:prstGeom>
          <a:noFill/>
          <a:ln>
            <a:noFill/>
          </a:ln>
        </p:spPr>
        <p:txBody>
          <a:bodyPr spcFirstLastPara="1" wrap="square" lIns="68575" tIns="68575" rIns="68575" bIns="68575" anchor="b" anchorCtr="0"/>
          <a:lstStyle>
            <a:lvl1pPr marR="0" lvl="0" algn="l" rtl="0">
              <a:lnSpc>
                <a:spcPct val="100000"/>
              </a:lnSpc>
              <a:spcBef>
                <a:spcPts val="0"/>
              </a:spcBef>
              <a:spcAft>
                <a:spcPts val="0"/>
              </a:spcAft>
              <a:buClr>
                <a:schemeClr val="dk1"/>
              </a:buClr>
              <a:buSzPts val="1100"/>
              <a:buFont typeface="Proxima Nova"/>
              <a:buNone/>
              <a:defRPr sz="4000" b="1"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9pPr>
          </a:lstStyle>
          <a:p>
            <a:endParaRPr/>
          </a:p>
        </p:txBody>
      </p:sp>
      <p:sp>
        <p:nvSpPr>
          <p:cNvPr id="704" name="Google Shape;704;p70"/>
          <p:cNvSpPr txBox="1"/>
          <p:nvPr/>
        </p:nvSpPr>
        <p:spPr>
          <a:xfrm>
            <a:off x="5133546" y="4782050"/>
            <a:ext cx="3926100" cy="1956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chemeClr val="dk1"/>
              </a:buClr>
              <a:buSzPts val="600"/>
              <a:buFont typeface="Proxima Nova"/>
              <a:buNone/>
            </a:pPr>
            <a:r>
              <a:rPr lang="en" sz="600" b="0" i="0" u="none" strike="noStrike" cap="none">
                <a:solidFill>
                  <a:schemeClr val="dk1"/>
                </a:solidFill>
                <a:latin typeface="Proxima Nova"/>
                <a:ea typeface="Proxima Nova"/>
                <a:cs typeface="Proxima Nova"/>
                <a:sym typeface="Proxima Nova"/>
              </a:rPr>
              <a:t>© Copyright 2017 Pivotal Software, Inc. All rights Reserved. Version 1.0</a:t>
            </a:r>
            <a:endParaRPr sz="1800">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600"/>
              <a:buFont typeface="Arial"/>
              <a:buNone/>
            </a:pPr>
            <a:endParaRPr sz="600" b="0" i="0" u="none" strike="noStrike" cap="none">
              <a:solidFill>
                <a:schemeClr val="dk1"/>
              </a:solidFill>
              <a:latin typeface="Proxima Nova"/>
              <a:ea typeface="Proxima Nova"/>
              <a:cs typeface="Proxima Nova"/>
              <a:sym typeface="Proxima Nova"/>
            </a:endParaRPr>
          </a:p>
        </p:txBody>
      </p:sp>
      <p:grpSp>
        <p:nvGrpSpPr>
          <p:cNvPr id="705" name="Google Shape;705;p70"/>
          <p:cNvGrpSpPr/>
          <p:nvPr/>
        </p:nvGrpSpPr>
        <p:grpSpPr>
          <a:xfrm>
            <a:off x="634506" y="819390"/>
            <a:ext cx="1337022" cy="313204"/>
            <a:chOff x="1841475" y="2392725"/>
            <a:chExt cx="3928950" cy="920375"/>
          </a:xfrm>
        </p:grpSpPr>
        <p:sp>
          <p:nvSpPr>
            <p:cNvPr id="706" name="Google Shape;706;p70"/>
            <p:cNvSpPr/>
            <p:nvPr/>
          </p:nvSpPr>
          <p:spPr>
            <a:xfrm>
              <a:off x="2574175" y="2392725"/>
              <a:ext cx="139800" cy="905100"/>
            </a:xfrm>
            <a:custGeom>
              <a:avLst/>
              <a:gdLst/>
              <a:ahLst/>
              <a:cxnLst/>
              <a:rect l="0" t="0" r="0" b="0"/>
              <a:pathLst>
                <a:path w="120000" h="120000" extrusionOk="0">
                  <a:moveTo>
                    <a:pt x="21" y="0"/>
                  </a:moveTo>
                  <a:lnTo>
                    <a:pt x="21" y="17933"/>
                  </a:lnTo>
                  <a:lnTo>
                    <a:pt x="119506" y="17933"/>
                  </a:lnTo>
                  <a:lnTo>
                    <a:pt x="119506" y="0"/>
                  </a:lnTo>
                  <a:close/>
                  <a:moveTo>
                    <a:pt x="21" y="31097"/>
                  </a:moveTo>
                  <a:lnTo>
                    <a:pt x="21" y="119996"/>
                  </a:lnTo>
                  <a:lnTo>
                    <a:pt x="120000" y="119996"/>
                  </a:lnTo>
                  <a:lnTo>
                    <a:pt x="120000" y="31097"/>
                  </a:lnTo>
                  <a:close/>
                </a:path>
              </a:pathLst>
            </a:custGeom>
            <a:solidFill>
              <a:srgbClr val="FFFFFF"/>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7" name="Google Shape;707;p70"/>
            <p:cNvSpPr/>
            <p:nvPr/>
          </p:nvSpPr>
          <p:spPr>
            <a:xfrm>
              <a:off x="2816875" y="2626700"/>
              <a:ext cx="703800" cy="686400"/>
            </a:xfrm>
            <a:custGeom>
              <a:avLst/>
              <a:gdLst/>
              <a:ahLst/>
              <a:cxnLst/>
              <a:rect l="0" t="0" r="0" b="0"/>
              <a:pathLst>
                <a:path w="120000" h="120000" extrusionOk="0">
                  <a:moveTo>
                    <a:pt x="0" y="0"/>
                  </a:moveTo>
                  <a:lnTo>
                    <a:pt x="0" y="17262"/>
                  </a:lnTo>
                  <a:lnTo>
                    <a:pt x="11088" y="17262"/>
                  </a:lnTo>
                  <a:lnTo>
                    <a:pt x="38713" y="101417"/>
                  </a:lnTo>
                  <a:cubicBezTo>
                    <a:pt x="43070" y="114312"/>
                    <a:pt x="50395" y="119995"/>
                    <a:pt x="62673" y="119995"/>
                  </a:cubicBezTo>
                  <a:cubicBezTo>
                    <a:pt x="70892" y="119995"/>
                    <a:pt x="81089" y="117967"/>
                    <a:pt x="86832" y="101417"/>
                  </a:cubicBezTo>
                  <a:lnTo>
                    <a:pt x="120000" y="0"/>
                  </a:lnTo>
                  <a:lnTo>
                    <a:pt x="97128" y="0"/>
                  </a:lnTo>
                  <a:lnTo>
                    <a:pt x="68117" y="94108"/>
                  </a:lnTo>
                  <a:cubicBezTo>
                    <a:pt x="67029" y="98169"/>
                    <a:pt x="66237" y="100604"/>
                    <a:pt x="62673" y="100604"/>
                  </a:cubicBezTo>
                  <a:cubicBezTo>
                    <a:pt x="59207" y="100604"/>
                    <a:pt x="58418" y="98169"/>
                    <a:pt x="57228" y="94108"/>
                  </a:cubicBezTo>
                  <a:lnTo>
                    <a:pt x="28614" y="0"/>
                  </a:lnTo>
                  <a:close/>
                </a:path>
              </a:pathLst>
            </a:custGeom>
            <a:solidFill>
              <a:srgbClr val="FFFFFF"/>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8" name="Google Shape;708;p70"/>
            <p:cNvSpPr/>
            <p:nvPr/>
          </p:nvSpPr>
          <p:spPr>
            <a:xfrm>
              <a:off x="3557125" y="2626700"/>
              <a:ext cx="615000" cy="685800"/>
            </a:xfrm>
            <a:custGeom>
              <a:avLst/>
              <a:gdLst/>
              <a:ahLst/>
              <a:cxnLst/>
              <a:rect l="0" t="0" r="0" b="0"/>
              <a:pathLst>
                <a:path w="120000" h="120000" extrusionOk="0">
                  <a:moveTo>
                    <a:pt x="60058" y="19407"/>
                  </a:moveTo>
                  <a:cubicBezTo>
                    <a:pt x="81359" y="19407"/>
                    <a:pt x="94390" y="33736"/>
                    <a:pt x="94390" y="50908"/>
                  </a:cubicBezTo>
                  <a:lnTo>
                    <a:pt x="94390" y="69297"/>
                  </a:lnTo>
                  <a:cubicBezTo>
                    <a:pt x="94390" y="86469"/>
                    <a:pt x="81247" y="100797"/>
                    <a:pt x="60058" y="100797"/>
                  </a:cubicBezTo>
                  <a:cubicBezTo>
                    <a:pt x="38303" y="100797"/>
                    <a:pt x="25838" y="86469"/>
                    <a:pt x="25950" y="69297"/>
                  </a:cubicBezTo>
                  <a:lnTo>
                    <a:pt x="25950" y="50908"/>
                  </a:lnTo>
                  <a:cubicBezTo>
                    <a:pt x="25950" y="33736"/>
                    <a:pt x="37737" y="19407"/>
                    <a:pt x="60058" y="19407"/>
                  </a:cubicBezTo>
                  <a:close/>
                  <a:moveTo>
                    <a:pt x="60058" y="0"/>
                  </a:moveTo>
                  <a:cubicBezTo>
                    <a:pt x="24818" y="0"/>
                    <a:pt x="4" y="20934"/>
                    <a:pt x="229" y="50803"/>
                  </a:cubicBezTo>
                  <a:lnTo>
                    <a:pt x="229" y="69196"/>
                  </a:lnTo>
                  <a:cubicBezTo>
                    <a:pt x="229" y="99069"/>
                    <a:pt x="24818" y="120000"/>
                    <a:pt x="60058" y="120000"/>
                  </a:cubicBezTo>
                  <a:cubicBezTo>
                    <a:pt x="95410" y="120000"/>
                    <a:pt x="119995" y="99069"/>
                    <a:pt x="119995" y="69196"/>
                  </a:cubicBezTo>
                  <a:lnTo>
                    <a:pt x="119995" y="50803"/>
                  </a:lnTo>
                  <a:cubicBezTo>
                    <a:pt x="119995" y="20934"/>
                    <a:pt x="95410" y="0"/>
                    <a:pt x="60058" y="0"/>
                  </a:cubicBezTo>
                  <a:close/>
                </a:path>
              </a:pathLst>
            </a:custGeom>
            <a:solidFill>
              <a:srgbClr val="FFFFFF"/>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9" name="Google Shape;709;p70"/>
            <p:cNvSpPr/>
            <p:nvPr/>
          </p:nvSpPr>
          <p:spPr>
            <a:xfrm>
              <a:off x="4732275" y="2617400"/>
              <a:ext cx="582300" cy="679800"/>
            </a:xfrm>
            <a:custGeom>
              <a:avLst/>
              <a:gdLst/>
              <a:ahLst/>
              <a:cxnLst/>
              <a:rect l="0" t="0" r="0" b="0"/>
              <a:pathLst>
                <a:path w="120000" h="120000" extrusionOk="0">
                  <a:moveTo>
                    <a:pt x="61375" y="4"/>
                  </a:moveTo>
                  <a:cubicBezTo>
                    <a:pt x="23449" y="4"/>
                    <a:pt x="0" y="20499"/>
                    <a:pt x="0" y="53392"/>
                  </a:cubicBezTo>
                  <a:lnTo>
                    <a:pt x="0" y="66302"/>
                  </a:lnTo>
                  <a:cubicBezTo>
                    <a:pt x="0" y="99196"/>
                    <a:pt x="23449" y="119995"/>
                    <a:pt x="61375" y="119995"/>
                  </a:cubicBezTo>
                  <a:cubicBezTo>
                    <a:pt x="62215" y="119995"/>
                    <a:pt x="68912" y="119995"/>
                    <a:pt x="71905" y="119691"/>
                  </a:cubicBezTo>
                  <a:lnTo>
                    <a:pt x="71905" y="99911"/>
                  </a:lnTo>
                  <a:cubicBezTo>
                    <a:pt x="70710" y="99911"/>
                    <a:pt x="62096" y="100118"/>
                    <a:pt x="61375" y="100118"/>
                  </a:cubicBezTo>
                  <a:cubicBezTo>
                    <a:pt x="40676" y="100118"/>
                    <a:pt x="26921" y="86590"/>
                    <a:pt x="26921" y="66302"/>
                  </a:cubicBezTo>
                  <a:lnTo>
                    <a:pt x="26921" y="53392"/>
                  </a:lnTo>
                  <a:cubicBezTo>
                    <a:pt x="26921" y="33100"/>
                    <a:pt x="40800" y="19577"/>
                    <a:pt x="61375" y="19577"/>
                  </a:cubicBezTo>
                  <a:cubicBezTo>
                    <a:pt x="70586" y="19577"/>
                    <a:pt x="84706" y="20190"/>
                    <a:pt x="89611" y="21112"/>
                  </a:cubicBezTo>
                  <a:lnTo>
                    <a:pt x="91048" y="21315"/>
                  </a:lnTo>
                  <a:lnTo>
                    <a:pt x="91048" y="119995"/>
                  </a:lnTo>
                  <a:lnTo>
                    <a:pt x="119881" y="119995"/>
                  </a:lnTo>
                  <a:lnTo>
                    <a:pt x="119881" y="9428"/>
                  </a:lnTo>
                  <a:cubicBezTo>
                    <a:pt x="120000" y="7381"/>
                    <a:pt x="120000" y="6662"/>
                    <a:pt x="114735" y="5435"/>
                  </a:cubicBezTo>
                  <a:cubicBezTo>
                    <a:pt x="100377" y="2259"/>
                    <a:pt x="77886" y="4"/>
                    <a:pt x="61375" y="4"/>
                  </a:cubicBezTo>
                  <a:close/>
                </a:path>
              </a:pathLst>
            </a:custGeom>
            <a:solidFill>
              <a:srgbClr val="FFFFFF"/>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0" name="Google Shape;710;p70"/>
            <p:cNvSpPr/>
            <p:nvPr/>
          </p:nvSpPr>
          <p:spPr>
            <a:xfrm>
              <a:off x="5448725" y="2392725"/>
              <a:ext cx="139800" cy="905100"/>
            </a:xfrm>
            <a:custGeom>
              <a:avLst/>
              <a:gdLst/>
              <a:ahLst/>
              <a:cxnLst/>
              <a:rect l="0" t="0" r="0" b="0"/>
              <a:pathLst>
                <a:path w="120000" h="120000" extrusionOk="0">
                  <a:moveTo>
                    <a:pt x="21" y="0"/>
                  </a:moveTo>
                  <a:lnTo>
                    <a:pt x="21" y="119996"/>
                  </a:lnTo>
                  <a:lnTo>
                    <a:pt x="120000" y="119996"/>
                  </a:lnTo>
                  <a:lnTo>
                    <a:pt x="120000" y="0"/>
                  </a:lnTo>
                  <a:close/>
                </a:path>
              </a:pathLst>
            </a:custGeom>
            <a:solidFill>
              <a:srgbClr val="FFFFFF"/>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1" name="Google Shape;711;p70"/>
            <p:cNvSpPr/>
            <p:nvPr/>
          </p:nvSpPr>
          <p:spPr>
            <a:xfrm>
              <a:off x="1841475" y="2392725"/>
              <a:ext cx="617700" cy="904500"/>
            </a:xfrm>
            <a:custGeom>
              <a:avLst/>
              <a:gdLst/>
              <a:ahLst/>
              <a:cxnLst/>
              <a:rect l="0" t="0" r="0" b="0"/>
              <a:pathLst>
                <a:path w="120000" h="120000" extrusionOk="0">
                  <a:moveTo>
                    <a:pt x="0" y="0"/>
                  </a:moveTo>
                  <a:lnTo>
                    <a:pt x="0" y="119996"/>
                  </a:lnTo>
                  <a:lnTo>
                    <a:pt x="28194" y="119996"/>
                  </a:lnTo>
                  <a:lnTo>
                    <a:pt x="28194" y="16714"/>
                  </a:lnTo>
                  <a:lnTo>
                    <a:pt x="44773" y="16714"/>
                  </a:lnTo>
                  <a:cubicBezTo>
                    <a:pt x="48270" y="16714"/>
                    <a:pt x="51203" y="16790"/>
                    <a:pt x="54359" y="16867"/>
                  </a:cubicBezTo>
                  <a:cubicBezTo>
                    <a:pt x="78834" y="17175"/>
                    <a:pt x="90785" y="23798"/>
                    <a:pt x="90785" y="36815"/>
                  </a:cubicBezTo>
                  <a:lnTo>
                    <a:pt x="90785" y="38281"/>
                  </a:lnTo>
                  <a:cubicBezTo>
                    <a:pt x="90785" y="50292"/>
                    <a:pt x="81087" y="58305"/>
                    <a:pt x="54471" y="58305"/>
                  </a:cubicBezTo>
                  <a:lnTo>
                    <a:pt x="46580" y="58305"/>
                  </a:lnTo>
                  <a:lnTo>
                    <a:pt x="46580" y="74479"/>
                  </a:lnTo>
                  <a:cubicBezTo>
                    <a:pt x="49396" y="74555"/>
                    <a:pt x="51878" y="74631"/>
                    <a:pt x="54582" y="74631"/>
                  </a:cubicBezTo>
                  <a:cubicBezTo>
                    <a:pt x="92931" y="74631"/>
                    <a:pt x="119995" y="64311"/>
                    <a:pt x="119995" y="38509"/>
                  </a:cubicBezTo>
                  <a:lnTo>
                    <a:pt x="119995" y="36971"/>
                  </a:lnTo>
                  <a:cubicBezTo>
                    <a:pt x="119883" y="10012"/>
                    <a:pt x="90450" y="0"/>
                    <a:pt x="47706" y="0"/>
                  </a:cubicBezTo>
                  <a:close/>
                </a:path>
              </a:pathLst>
            </a:custGeom>
            <a:solidFill>
              <a:srgbClr val="FFFFFF"/>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2" name="Google Shape;712;p70"/>
            <p:cNvSpPr/>
            <p:nvPr/>
          </p:nvSpPr>
          <p:spPr>
            <a:xfrm>
              <a:off x="4278825" y="2482125"/>
              <a:ext cx="369300" cy="813900"/>
            </a:xfrm>
            <a:custGeom>
              <a:avLst/>
              <a:gdLst/>
              <a:ahLst/>
              <a:cxnLst/>
              <a:rect l="0" t="0" r="0" b="0"/>
              <a:pathLst>
                <a:path w="120000" h="120000" extrusionOk="0">
                  <a:moveTo>
                    <a:pt x="46038" y="3"/>
                  </a:moveTo>
                  <a:lnTo>
                    <a:pt x="0" y="2741"/>
                  </a:lnTo>
                  <a:lnTo>
                    <a:pt x="0" y="94751"/>
                  </a:lnTo>
                  <a:cubicBezTo>
                    <a:pt x="0" y="112209"/>
                    <a:pt x="19058" y="120000"/>
                    <a:pt x="61888" y="120000"/>
                  </a:cubicBezTo>
                  <a:lnTo>
                    <a:pt x="120000" y="120000"/>
                  </a:lnTo>
                  <a:lnTo>
                    <a:pt x="120000" y="104079"/>
                  </a:lnTo>
                  <a:lnTo>
                    <a:pt x="77170" y="104079"/>
                  </a:lnTo>
                  <a:cubicBezTo>
                    <a:pt x="58679" y="104079"/>
                    <a:pt x="46038" y="103736"/>
                    <a:pt x="46038" y="94751"/>
                  </a:cubicBezTo>
                  <a:lnTo>
                    <a:pt x="46038" y="37233"/>
                  </a:lnTo>
                  <a:lnTo>
                    <a:pt x="120000" y="37233"/>
                  </a:lnTo>
                  <a:lnTo>
                    <a:pt x="120000" y="21312"/>
                  </a:lnTo>
                  <a:lnTo>
                    <a:pt x="46038" y="21312"/>
                  </a:lnTo>
                  <a:lnTo>
                    <a:pt x="46038" y="3"/>
                  </a:lnTo>
                  <a:close/>
                </a:path>
              </a:pathLst>
            </a:custGeom>
            <a:solidFill>
              <a:srgbClr val="FFFFFF"/>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3" name="Google Shape;713;p70"/>
            <p:cNvSpPr/>
            <p:nvPr/>
          </p:nvSpPr>
          <p:spPr>
            <a:xfrm>
              <a:off x="5652525" y="3180600"/>
              <a:ext cx="117900" cy="117300"/>
            </a:xfrm>
            <a:custGeom>
              <a:avLst/>
              <a:gdLst/>
              <a:ahLst/>
              <a:cxnLst/>
              <a:rect l="0" t="0" r="0" b="0"/>
              <a:pathLst>
                <a:path w="120000" h="120000" extrusionOk="0">
                  <a:moveTo>
                    <a:pt x="56755" y="32659"/>
                  </a:moveTo>
                  <a:cubicBezTo>
                    <a:pt x="69760" y="32659"/>
                    <a:pt x="75664" y="37416"/>
                    <a:pt x="75664" y="46342"/>
                  </a:cubicBezTo>
                  <a:cubicBezTo>
                    <a:pt x="75664" y="55242"/>
                    <a:pt x="69760" y="60588"/>
                    <a:pt x="58511" y="60588"/>
                  </a:cubicBezTo>
                  <a:lnTo>
                    <a:pt x="46116" y="60588"/>
                  </a:lnTo>
                  <a:lnTo>
                    <a:pt x="46116" y="32659"/>
                  </a:lnTo>
                  <a:close/>
                  <a:moveTo>
                    <a:pt x="40212" y="26726"/>
                  </a:moveTo>
                  <a:lnTo>
                    <a:pt x="40212" y="90869"/>
                  </a:lnTo>
                  <a:lnTo>
                    <a:pt x="47287" y="90869"/>
                  </a:lnTo>
                  <a:lnTo>
                    <a:pt x="47287" y="66521"/>
                  </a:lnTo>
                  <a:lnTo>
                    <a:pt x="62659" y="65933"/>
                  </a:lnTo>
                  <a:lnTo>
                    <a:pt x="78617" y="90869"/>
                  </a:lnTo>
                  <a:lnTo>
                    <a:pt x="86303" y="90869"/>
                  </a:lnTo>
                  <a:lnTo>
                    <a:pt x="69760" y="64143"/>
                  </a:lnTo>
                  <a:cubicBezTo>
                    <a:pt x="76835" y="61176"/>
                    <a:pt x="82765" y="55242"/>
                    <a:pt x="82765" y="45728"/>
                  </a:cubicBezTo>
                  <a:cubicBezTo>
                    <a:pt x="82765" y="33861"/>
                    <a:pt x="74494" y="26726"/>
                    <a:pt x="58511" y="26726"/>
                  </a:cubicBezTo>
                  <a:close/>
                  <a:moveTo>
                    <a:pt x="59707" y="7723"/>
                  </a:moveTo>
                  <a:cubicBezTo>
                    <a:pt x="88084" y="7723"/>
                    <a:pt x="110532" y="31483"/>
                    <a:pt x="110532" y="59411"/>
                  </a:cubicBezTo>
                  <a:cubicBezTo>
                    <a:pt x="110532" y="87314"/>
                    <a:pt x="88084" y="110485"/>
                    <a:pt x="59707" y="110485"/>
                  </a:cubicBezTo>
                  <a:cubicBezTo>
                    <a:pt x="31915" y="110485"/>
                    <a:pt x="8882" y="87314"/>
                    <a:pt x="8882" y="59411"/>
                  </a:cubicBezTo>
                  <a:cubicBezTo>
                    <a:pt x="8882" y="30895"/>
                    <a:pt x="31915" y="7723"/>
                    <a:pt x="59707" y="7723"/>
                  </a:cubicBezTo>
                  <a:close/>
                  <a:moveTo>
                    <a:pt x="59707" y="0"/>
                  </a:moveTo>
                  <a:cubicBezTo>
                    <a:pt x="26595" y="0"/>
                    <a:pt x="0" y="26726"/>
                    <a:pt x="0" y="60000"/>
                  </a:cubicBezTo>
                  <a:cubicBezTo>
                    <a:pt x="0" y="92659"/>
                    <a:pt x="26595" y="119974"/>
                    <a:pt x="59707" y="119974"/>
                  </a:cubicBezTo>
                  <a:cubicBezTo>
                    <a:pt x="93404" y="119974"/>
                    <a:pt x="120000" y="92659"/>
                    <a:pt x="120000" y="60000"/>
                  </a:cubicBezTo>
                  <a:cubicBezTo>
                    <a:pt x="120000" y="26726"/>
                    <a:pt x="93404" y="0"/>
                    <a:pt x="59707" y="0"/>
                  </a:cubicBezTo>
                  <a:close/>
                </a:path>
              </a:pathLst>
            </a:custGeom>
            <a:solidFill>
              <a:srgbClr val="FFFFFF"/>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714" name="Google Shape;714;p70"/>
          <p:cNvSpPr txBox="1">
            <a:spLocks noGrp="1"/>
          </p:cNvSpPr>
          <p:nvPr>
            <p:ph type="subTitle" idx="1"/>
          </p:nvPr>
        </p:nvSpPr>
        <p:spPr>
          <a:xfrm>
            <a:off x="523200" y="3306700"/>
            <a:ext cx="4173600" cy="1409700"/>
          </a:xfrm>
          <a:prstGeom prst="rect">
            <a:avLst/>
          </a:prstGeom>
          <a:noFill/>
          <a:ln>
            <a:noFill/>
          </a:ln>
        </p:spPr>
        <p:txBody>
          <a:bodyPr spcFirstLastPara="1" wrap="square" lIns="68575" tIns="68575" rIns="68575" bIns="68575" anchor="t" anchorCtr="0"/>
          <a:lstStyle>
            <a:lvl1pPr marR="0" lvl="0" algn="l" rtl="0">
              <a:lnSpc>
                <a:spcPct val="110000"/>
              </a:lnSpc>
              <a:spcBef>
                <a:spcPts val="0"/>
              </a:spcBef>
              <a:spcAft>
                <a:spcPts val="0"/>
              </a:spcAft>
              <a:buClr>
                <a:srgbClr val="FFFFFF"/>
              </a:buClr>
              <a:buSzPts val="1100"/>
              <a:buFont typeface="Proxima Nova"/>
              <a:buNone/>
              <a:defRPr sz="1500" b="0" i="0" u="none" strike="noStrike" cap="none">
                <a:solidFill>
                  <a:srgbClr val="FFFFFF"/>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621522289"/>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matchingName="A – Blank 1 1">
  <p:cSld name="A – Blank 1 1">
    <p:spTree>
      <p:nvGrpSpPr>
        <p:cNvPr id="1" name="Shape 715"/>
        <p:cNvGrpSpPr/>
        <p:nvPr/>
      </p:nvGrpSpPr>
      <p:grpSpPr>
        <a:xfrm>
          <a:off x="0" y="0"/>
          <a:ext cx="0" cy="0"/>
          <a:chOff x="0" y="0"/>
          <a:chExt cx="0" cy="0"/>
        </a:xfrm>
      </p:grpSpPr>
    </p:spTree>
    <p:extLst>
      <p:ext uri="{BB962C8B-B14F-4D97-AF65-F5344CB8AC3E}">
        <p14:creationId xmlns:p14="http://schemas.microsoft.com/office/powerpoint/2010/main" val="2554389620"/>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matchingName="Split">
  <p:cSld name="Split">
    <p:spTree>
      <p:nvGrpSpPr>
        <p:cNvPr id="1" name="Shape 716"/>
        <p:cNvGrpSpPr/>
        <p:nvPr/>
      </p:nvGrpSpPr>
      <p:grpSpPr>
        <a:xfrm>
          <a:off x="0" y="0"/>
          <a:ext cx="0" cy="0"/>
          <a:chOff x="0" y="0"/>
          <a:chExt cx="0" cy="0"/>
        </a:xfrm>
      </p:grpSpPr>
      <p:sp>
        <p:nvSpPr>
          <p:cNvPr id="717" name="Google Shape;717;p72"/>
          <p:cNvSpPr/>
          <p:nvPr/>
        </p:nvSpPr>
        <p:spPr>
          <a:xfrm>
            <a:off x="4572000" y="0"/>
            <a:ext cx="4572000" cy="5143500"/>
          </a:xfrm>
          <a:prstGeom prst="rect">
            <a:avLst/>
          </a:prstGeom>
          <a:solidFill>
            <a:srgbClr val="00877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718" name="Google Shape;718;p72" descr="Pivotal_White.png"/>
          <p:cNvPicPr preferRelativeResize="0"/>
          <p:nvPr/>
        </p:nvPicPr>
        <p:blipFill rotWithShape="1">
          <a:blip r:embed="rId2">
            <a:alphaModFix/>
          </a:blip>
          <a:srcRect/>
          <a:stretch/>
        </p:blipFill>
        <p:spPr>
          <a:xfrm>
            <a:off x="8286415" y="4854091"/>
            <a:ext cx="711616" cy="173697"/>
          </a:xfrm>
          <a:prstGeom prst="rect">
            <a:avLst/>
          </a:prstGeom>
          <a:noFill/>
          <a:ln>
            <a:noFill/>
          </a:ln>
        </p:spPr>
      </p:pic>
      <p:sp>
        <p:nvSpPr>
          <p:cNvPr id="719" name="Google Shape;719;p72"/>
          <p:cNvSpPr txBox="1">
            <a:spLocks noGrp="1"/>
          </p:cNvSpPr>
          <p:nvPr>
            <p:ph type="sldNum" idx="12"/>
          </p:nvPr>
        </p:nvSpPr>
        <p:spPr>
          <a:xfrm>
            <a:off x="48247" y="4861463"/>
            <a:ext cx="373200" cy="273900"/>
          </a:xfrm>
          <a:prstGeom prst="rect">
            <a:avLst/>
          </a:prstGeom>
          <a:noFill/>
          <a:ln>
            <a:noFill/>
          </a:ln>
        </p:spPr>
        <p:txBody>
          <a:bodyPr spcFirstLastPara="1" wrap="square" lIns="68575" tIns="34275" rIns="68575" bIns="34275" anchor="t" anchorCtr="0">
            <a:noAutofit/>
          </a:bodyPr>
          <a:lstStyle>
            <a:lvl1pPr marL="0" marR="0" lvl="0" indent="0" algn="l" rtl="0">
              <a:lnSpc>
                <a:spcPct val="100000"/>
              </a:lnSpc>
              <a:spcBef>
                <a:spcPts val="0"/>
              </a:spcBef>
              <a:spcAft>
                <a:spcPts val="0"/>
              </a:spcAft>
              <a:buClr>
                <a:srgbClr val="2B2B2B"/>
              </a:buClr>
              <a:buSzPts val="900"/>
              <a:buFont typeface="Arial"/>
              <a:buNone/>
              <a:defRPr sz="900" b="0" i="0" u="none" strike="noStrike" cap="none">
                <a:solidFill>
                  <a:srgbClr val="2B2B2B"/>
                </a:solidFill>
                <a:latin typeface="Arial"/>
                <a:ea typeface="Arial"/>
                <a:cs typeface="Arial"/>
                <a:sym typeface="Arial"/>
              </a:defRPr>
            </a:lvl1pPr>
            <a:lvl2pPr marL="0" marR="0" lvl="1" indent="0" algn="l" rtl="0">
              <a:lnSpc>
                <a:spcPct val="100000"/>
              </a:lnSpc>
              <a:spcBef>
                <a:spcPts val="0"/>
              </a:spcBef>
              <a:spcAft>
                <a:spcPts val="0"/>
              </a:spcAft>
              <a:buClr>
                <a:srgbClr val="2B2B2B"/>
              </a:buClr>
              <a:buSzPts val="900"/>
              <a:buFont typeface="Arial"/>
              <a:buNone/>
              <a:defRPr sz="900" b="0" i="0" u="none" strike="noStrike" cap="none">
                <a:solidFill>
                  <a:srgbClr val="2B2B2B"/>
                </a:solidFill>
                <a:latin typeface="Arial"/>
                <a:ea typeface="Arial"/>
                <a:cs typeface="Arial"/>
                <a:sym typeface="Arial"/>
              </a:defRPr>
            </a:lvl2pPr>
            <a:lvl3pPr marL="0" marR="0" lvl="2" indent="0" algn="l" rtl="0">
              <a:lnSpc>
                <a:spcPct val="100000"/>
              </a:lnSpc>
              <a:spcBef>
                <a:spcPts val="0"/>
              </a:spcBef>
              <a:spcAft>
                <a:spcPts val="0"/>
              </a:spcAft>
              <a:buClr>
                <a:srgbClr val="2B2B2B"/>
              </a:buClr>
              <a:buSzPts val="900"/>
              <a:buFont typeface="Arial"/>
              <a:buNone/>
              <a:defRPr sz="900" b="0" i="0" u="none" strike="noStrike" cap="none">
                <a:solidFill>
                  <a:srgbClr val="2B2B2B"/>
                </a:solidFill>
                <a:latin typeface="Arial"/>
                <a:ea typeface="Arial"/>
                <a:cs typeface="Arial"/>
                <a:sym typeface="Arial"/>
              </a:defRPr>
            </a:lvl3pPr>
            <a:lvl4pPr marL="0" marR="0" lvl="3" indent="0" algn="l" rtl="0">
              <a:lnSpc>
                <a:spcPct val="100000"/>
              </a:lnSpc>
              <a:spcBef>
                <a:spcPts val="0"/>
              </a:spcBef>
              <a:spcAft>
                <a:spcPts val="0"/>
              </a:spcAft>
              <a:buClr>
                <a:srgbClr val="2B2B2B"/>
              </a:buClr>
              <a:buSzPts val="900"/>
              <a:buFont typeface="Arial"/>
              <a:buNone/>
              <a:defRPr sz="900" b="0" i="0" u="none" strike="noStrike" cap="none">
                <a:solidFill>
                  <a:srgbClr val="2B2B2B"/>
                </a:solidFill>
                <a:latin typeface="Arial"/>
                <a:ea typeface="Arial"/>
                <a:cs typeface="Arial"/>
                <a:sym typeface="Arial"/>
              </a:defRPr>
            </a:lvl4pPr>
            <a:lvl5pPr marL="0" marR="0" lvl="4" indent="0" algn="l" rtl="0">
              <a:lnSpc>
                <a:spcPct val="100000"/>
              </a:lnSpc>
              <a:spcBef>
                <a:spcPts val="0"/>
              </a:spcBef>
              <a:spcAft>
                <a:spcPts val="0"/>
              </a:spcAft>
              <a:buClr>
                <a:srgbClr val="2B2B2B"/>
              </a:buClr>
              <a:buSzPts val="900"/>
              <a:buFont typeface="Arial"/>
              <a:buNone/>
              <a:defRPr sz="900" b="0" i="0" u="none" strike="noStrike" cap="none">
                <a:solidFill>
                  <a:srgbClr val="2B2B2B"/>
                </a:solidFill>
                <a:latin typeface="Arial"/>
                <a:ea typeface="Arial"/>
                <a:cs typeface="Arial"/>
                <a:sym typeface="Arial"/>
              </a:defRPr>
            </a:lvl5pPr>
            <a:lvl6pPr marL="0" marR="0" lvl="5" indent="0" algn="l" rtl="0">
              <a:lnSpc>
                <a:spcPct val="100000"/>
              </a:lnSpc>
              <a:spcBef>
                <a:spcPts val="0"/>
              </a:spcBef>
              <a:spcAft>
                <a:spcPts val="0"/>
              </a:spcAft>
              <a:buClr>
                <a:srgbClr val="2B2B2B"/>
              </a:buClr>
              <a:buSzPts val="900"/>
              <a:buFont typeface="Arial"/>
              <a:buNone/>
              <a:defRPr sz="900" b="0" i="0" u="none" strike="noStrike" cap="none">
                <a:solidFill>
                  <a:srgbClr val="2B2B2B"/>
                </a:solidFill>
                <a:latin typeface="Arial"/>
                <a:ea typeface="Arial"/>
                <a:cs typeface="Arial"/>
                <a:sym typeface="Arial"/>
              </a:defRPr>
            </a:lvl6pPr>
            <a:lvl7pPr marL="0" marR="0" lvl="6" indent="0" algn="l" rtl="0">
              <a:lnSpc>
                <a:spcPct val="100000"/>
              </a:lnSpc>
              <a:spcBef>
                <a:spcPts val="0"/>
              </a:spcBef>
              <a:spcAft>
                <a:spcPts val="0"/>
              </a:spcAft>
              <a:buClr>
                <a:srgbClr val="2B2B2B"/>
              </a:buClr>
              <a:buSzPts val="900"/>
              <a:buFont typeface="Arial"/>
              <a:buNone/>
              <a:defRPr sz="900" b="0" i="0" u="none" strike="noStrike" cap="none">
                <a:solidFill>
                  <a:srgbClr val="2B2B2B"/>
                </a:solidFill>
                <a:latin typeface="Arial"/>
                <a:ea typeface="Arial"/>
                <a:cs typeface="Arial"/>
                <a:sym typeface="Arial"/>
              </a:defRPr>
            </a:lvl7pPr>
            <a:lvl8pPr marL="0" marR="0" lvl="7" indent="0" algn="l" rtl="0">
              <a:lnSpc>
                <a:spcPct val="100000"/>
              </a:lnSpc>
              <a:spcBef>
                <a:spcPts val="0"/>
              </a:spcBef>
              <a:spcAft>
                <a:spcPts val="0"/>
              </a:spcAft>
              <a:buClr>
                <a:srgbClr val="2B2B2B"/>
              </a:buClr>
              <a:buSzPts val="900"/>
              <a:buFont typeface="Arial"/>
              <a:buNone/>
              <a:defRPr sz="900" b="0" i="0" u="none" strike="noStrike" cap="none">
                <a:solidFill>
                  <a:srgbClr val="2B2B2B"/>
                </a:solidFill>
                <a:latin typeface="Arial"/>
                <a:ea typeface="Arial"/>
                <a:cs typeface="Arial"/>
                <a:sym typeface="Arial"/>
              </a:defRPr>
            </a:lvl8pPr>
            <a:lvl9pPr marL="0" marR="0" lvl="8" indent="0" algn="l" rtl="0">
              <a:lnSpc>
                <a:spcPct val="100000"/>
              </a:lnSpc>
              <a:spcBef>
                <a:spcPts val="0"/>
              </a:spcBef>
              <a:spcAft>
                <a:spcPts val="0"/>
              </a:spcAft>
              <a:buClr>
                <a:srgbClr val="2B2B2B"/>
              </a:buClr>
              <a:buSzPts val="900"/>
              <a:buFont typeface="Arial"/>
              <a:buNone/>
              <a:defRPr sz="900" b="0" i="0" u="none" strike="noStrike" cap="none">
                <a:solidFill>
                  <a:srgbClr val="2B2B2B"/>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17053257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985"/>
        <p:cNvGrpSpPr/>
        <p:nvPr/>
      </p:nvGrpSpPr>
      <p:grpSpPr>
        <a:xfrm>
          <a:off x="0" y="0"/>
          <a:ext cx="0" cy="0"/>
          <a:chOff x="0" y="0"/>
          <a:chExt cx="0" cy="0"/>
        </a:xfrm>
      </p:grpSpPr>
      <p:sp>
        <p:nvSpPr>
          <p:cNvPr id="986" name="Google Shape;986;p100"/>
          <p:cNvSpPr/>
          <p:nvPr/>
        </p:nvSpPr>
        <p:spPr>
          <a:xfrm>
            <a:off x="0" y="0"/>
            <a:ext cx="9144000" cy="54000"/>
          </a:xfrm>
          <a:prstGeom prst="rect">
            <a:avLst/>
          </a:prstGeom>
          <a:solidFill>
            <a:srgbClr val="00877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pic>
        <p:nvPicPr>
          <p:cNvPr id="987" name="Google Shape;987;p100"/>
          <p:cNvPicPr preferRelativeResize="0"/>
          <p:nvPr/>
        </p:nvPicPr>
        <p:blipFill rotWithShape="1">
          <a:blip r:embed="rId2">
            <a:alphaModFix/>
          </a:blip>
          <a:srcRect/>
          <a:stretch/>
        </p:blipFill>
        <p:spPr>
          <a:xfrm>
            <a:off x="8272779" y="4855076"/>
            <a:ext cx="731400" cy="171300"/>
          </a:xfrm>
          <a:prstGeom prst="rect">
            <a:avLst/>
          </a:prstGeom>
          <a:noFill/>
          <a:ln>
            <a:noFill/>
          </a:ln>
        </p:spPr>
      </p:pic>
      <p:sp>
        <p:nvSpPr>
          <p:cNvPr id="988" name="Google Shape;988;p100"/>
          <p:cNvSpPr txBox="1">
            <a:spLocks noGrp="1"/>
          </p:cNvSpPr>
          <p:nvPr>
            <p:ph type="subTitle" idx="1"/>
          </p:nvPr>
        </p:nvSpPr>
        <p:spPr>
          <a:xfrm>
            <a:off x="365761" y="624700"/>
            <a:ext cx="8412600" cy="542100"/>
          </a:xfrm>
          <a:prstGeom prst="rect">
            <a:avLst/>
          </a:prstGeom>
          <a:noFill/>
          <a:ln>
            <a:noFill/>
          </a:ln>
        </p:spPr>
        <p:txBody>
          <a:bodyPr spcFirstLastPara="1" wrap="square" lIns="68575" tIns="68575" rIns="68575" bIns="68575" anchor="t" anchorCtr="0"/>
          <a:lstStyle>
            <a:lvl1pPr marR="0" lvl="0" algn="l" rtl="0">
              <a:lnSpc>
                <a:spcPct val="100000"/>
              </a:lnSpc>
              <a:spcBef>
                <a:spcPts val="0"/>
              </a:spcBef>
              <a:spcAft>
                <a:spcPts val="0"/>
              </a:spcAft>
              <a:buClr>
                <a:srgbClr val="595959"/>
              </a:buClr>
              <a:buSzPts val="1100"/>
              <a:buFont typeface="Arial"/>
              <a:buNone/>
              <a:defRPr sz="1800" b="0" i="0" u="none" strike="noStrike" cap="none">
                <a:solidFill>
                  <a:srgbClr val="595959"/>
                </a:solidFill>
                <a:latin typeface="Arial"/>
                <a:ea typeface="Arial"/>
                <a:cs typeface="Arial"/>
                <a:sym typeface="Arial"/>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endParaRPr/>
          </a:p>
        </p:txBody>
      </p:sp>
      <p:sp>
        <p:nvSpPr>
          <p:cNvPr id="989" name="Google Shape;989;p100"/>
          <p:cNvSpPr txBox="1">
            <a:spLocks noGrp="1"/>
          </p:cNvSpPr>
          <p:nvPr>
            <p:ph type="title"/>
          </p:nvPr>
        </p:nvSpPr>
        <p:spPr>
          <a:xfrm>
            <a:off x="365760" y="169550"/>
            <a:ext cx="8412600" cy="542100"/>
          </a:xfrm>
          <a:prstGeom prst="rect">
            <a:avLst/>
          </a:prstGeom>
          <a:noFill/>
          <a:ln>
            <a:noFill/>
          </a:ln>
        </p:spPr>
        <p:txBody>
          <a:bodyPr spcFirstLastPara="1" wrap="square" lIns="68575" tIns="68575" rIns="68575" bIns="68575" anchor="ctr" anchorCtr="0"/>
          <a:lstStyle>
            <a:lvl1pPr marR="0" lvl="0" algn="l" rtl="0">
              <a:lnSpc>
                <a:spcPct val="100000"/>
              </a:lnSpc>
              <a:spcBef>
                <a:spcPts val="0"/>
              </a:spcBef>
              <a:spcAft>
                <a:spcPts val="0"/>
              </a:spcAft>
              <a:buClr>
                <a:schemeClr val="accent1"/>
              </a:buClr>
              <a:buSzPts val="1100"/>
              <a:buFont typeface="Arial"/>
              <a:buNone/>
              <a:defRPr sz="2800" b="1" i="0" u="none" strike="noStrike" cap="none">
                <a:solidFill>
                  <a:schemeClr val="accent1"/>
                </a:solidFill>
                <a:latin typeface="Arial"/>
                <a:ea typeface="Arial"/>
                <a:cs typeface="Arial"/>
                <a:sym typeface="Arial"/>
              </a:defRPr>
            </a:lvl1pPr>
            <a:lvl2pPr marR="0" lvl="1"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1262591897"/>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matchingName="5 – Split w/ Image 1 1">
  <p:cSld name="5 – Split w/ Image 1 1">
    <p:spTree>
      <p:nvGrpSpPr>
        <p:cNvPr id="1" name="Shape 720"/>
        <p:cNvGrpSpPr/>
        <p:nvPr/>
      </p:nvGrpSpPr>
      <p:grpSpPr>
        <a:xfrm>
          <a:off x="0" y="0"/>
          <a:ext cx="0" cy="0"/>
          <a:chOff x="0" y="0"/>
          <a:chExt cx="0" cy="0"/>
        </a:xfrm>
      </p:grpSpPr>
      <p:sp>
        <p:nvSpPr>
          <p:cNvPr id="721" name="Google Shape;721;p73"/>
          <p:cNvSpPr/>
          <p:nvPr/>
        </p:nvSpPr>
        <p:spPr>
          <a:xfrm>
            <a:off x="4572000" y="0"/>
            <a:ext cx="4572000" cy="5143500"/>
          </a:xfrm>
          <a:prstGeom prst="rect">
            <a:avLst/>
          </a:prstGeom>
          <a:solidFill>
            <a:srgbClr val="EFEFEF"/>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1000"/>
              <a:buFont typeface="Proxima Nova"/>
              <a:buNone/>
            </a:pPr>
            <a:r>
              <a:rPr lang="en" sz="1000" b="0" i="0" u="none" strike="noStrike" cap="none">
                <a:solidFill>
                  <a:schemeClr val="dk1"/>
                </a:solidFill>
                <a:latin typeface="Proxima Nova"/>
                <a:ea typeface="Proxima Nova"/>
                <a:cs typeface="Proxima Nova"/>
                <a:sym typeface="Proxima Nova"/>
              </a:rPr>
              <a:t>Cover w/ Image</a:t>
            </a:r>
            <a:endParaRPr sz="1800">
              <a:solidFill>
                <a:schemeClr val="dk1"/>
              </a:solidFill>
              <a:latin typeface="Arial"/>
              <a:ea typeface="Arial"/>
              <a:cs typeface="Arial"/>
              <a:sym typeface="Arial"/>
            </a:endParaRPr>
          </a:p>
        </p:txBody>
      </p:sp>
      <p:cxnSp>
        <p:nvCxnSpPr>
          <p:cNvPr id="722" name="Google Shape;722;p73"/>
          <p:cNvCxnSpPr/>
          <p:nvPr/>
        </p:nvCxnSpPr>
        <p:spPr>
          <a:xfrm>
            <a:off x="4572000" y="-214525"/>
            <a:ext cx="0" cy="119700"/>
          </a:xfrm>
          <a:prstGeom prst="straightConnector1">
            <a:avLst/>
          </a:prstGeom>
          <a:noFill/>
          <a:ln w="9525" cap="flat" cmpd="sng">
            <a:solidFill>
              <a:srgbClr val="D9D9D9"/>
            </a:solidFill>
            <a:prstDash val="solid"/>
            <a:round/>
            <a:headEnd type="none" w="sm" len="sm"/>
            <a:tailEnd type="none" w="sm" len="sm"/>
          </a:ln>
        </p:spPr>
      </p:cxnSp>
      <p:grpSp>
        <p:nvGrpSpPr>
          <p:cNvPr id="723" name="Google Shape;723;p73"/>
          <p:cNvGrpSpPr/>
          <p:nvPr/>
        </p:nvGrpSpPr>
        <p:grpSpPr>
          <a:xfrm>
            <a:off x="287525" y="4854555"/>
            <a:ext cx="634918" cy="148733"/>
            <a:chOff x="1841475" y="2392725"/>
            <a:chExt cx="3928950" cy="920375"/>
          </a:xfrm>
        </p:grpSpPr>
        <p:sp>
          <p:nvSpPr>
            <p:cNvPr id="724" name="Google Shape;724;p73"/>
            <p:cNvSpPr/>
            <p:nvPr/>
          </p:nvSpPr>
          <p:spPr>
            <a:xfrm>
              <a:off x="2574175" y="2392725"/>
              <a:ext cx="139800" cy="905100"/>
            </a:xfrm>
            <a:custGeom>
              <a:avLst/>
              <a:gdLst/>
              <a:ahLst/>
              <a:cxnLst/>
              <a:rect l="0" t="0" r="0" b="0"/>
              <a:pathLst>
                <a:path w="120000" h="120000" extrusionOk="0">
                  <a:moveTo>
                    <a:pt x="21" y="0"/>
                  </a:moveTo>
                  <a:lnTo>
                    <a:pt x="21" y="17933"/>
                  </a:lnTo>
                  <a:lnTo>
                    <a:pt x="119506" y="17933"/>
                  </a:lnTo>
                  <a:lnTo>
                    <a:pt x="119506" y="0"/>
                  </a:lnTo>
                  <a:close/>
                  <a:moveTo>
                    <a:pt x="21" y="31097"/>
                  </a:moveTo>
                  <a:lnTo>
                    <a:pt x="21" y="119996"/>
                  </a:lnTo>
                  <a:lnTo>
                    <a:pt x="120000" y="119996"/>
                  </a:lnTo>
                  <a:lnTo>
                    <a:pt x="120000" y="31097"/>
                  </a:lnTo>
                  <a:close/>
                </a:path>
              </a:pathLst>
            </a:custGeom>
            <a:solidFill>
              <a:srgbClr val="008774"/>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5" name="Google Shape;725;p73"/>
            <p:cNvSpPr/>
            <p:nvPr/>
          </p:nvSpPr>
          <p:spPr>
            <a:xfrm>
              <a:off x="2816875" y="2626700"/>
              <a:ext cx="703800" cy="686400"/>
            </a:xfrm>
            <a:custGeom>
              <a:avLst/>
              <a:gdLst/>
              <a:ahLst/>
              <a:cxnLst/>
              <a:rect l="0" t="0" r="0" b="0"/>
              <a:pathLst>
                <a:path w="120000" h="120000" extrusionOk="0">
                  <a:moveTo>
                    <a:pt x="0" y="0"/>
                  </a:moveTo>
                  <a:lnTo>
                    <a:pt x="0" y="17262"/>
                  </a:lnTo>
                  <a:lnTo>
                    <a:pt x="11088" y="17262"/>
                  </a:lnTo>
                  <a:lnTo>
                    <a:pt x="38713" y="101417"/>
                  </a:lnTo>
                  <a:cubicBezTo>
                    <a:pt x="43070" y="114312"/>
                    <a:pt x="50395" y="119995"/>
                    <a:pt x="62673" y="119995"/>
                  </a:cubicBezTo>
                  <a:cubicBezTo>
                    <a:pt x="70892" y="119995"/>
                    <a:pt x="81089" y="117967"/>
                    <a:pt x="86832" y="101417"/>
                  </a:cubicBezTo>
                  <a:lnTo>
                    <a:pt x="120000" y="0"/>
                  </a:lnTo>
                  <a:lnTo>
                    <a:pt x="97128" y="0"/>
                  </a:lnTo>
                  <a:lnTo>
                    <a:pt x="68117" y="94108"/>
                  </a:lnTo>
                  <a:cubicBezTo>
                    <a:pt x="67029" y="98169"/>
                    <a:pt x="66237" y="100604"/>
                    <a:pt x="62673" y="100604"/>
                  </a:cubicBezTo>
                  <a:cubicBezTo>
                    <a:pt x="59207" y="100604"/>
                    <a:pt x="58418" y="98169"/>
                    <a:pt x="57228" y="94108"/>
                  </a:cubicBezTo>
                  <a:lnTo>
                    <a:pt x="28614" y="0"/>
                  </a:lnTo>
                  <a:close/>
                </a:path>
              </a:pathLst>
            </a:custGeom>
            <a:solidFill>
              <a:srgbClr val="008774"/>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6" name="Google Shape;726;p73"/>
            <p:cNvSpPr/>
            <p:nvPr/>
          </p:nvSpPr>
          <p:spPr>
            <a:xfrm>
              <a:off x="3557125" y="2626700"/>
              <a:ext cx="615000" cy="685800"/>
            </a:xfrm>
            <a:custGeom>
              <a:avLst/>
              <a:gdLst/>
              <a:ahLst/>
              <a:cxnLst/>
              <a:rect l="0" t="0" r="0" b="0"/>
              <a:pathLst>
                <a:path w="120000" h="120000" extrusionOk="0">
                  <a:moveTo>
                    <a:pt x="60058" y="19407"/>
                  </a:moveTo>
                  <a:cubicBezTo>
                    <a:pt x="81359" y="19407"/>
                    <a:pt x="94390" y="33736"/>
                    <a:pt x="94390" y="50908"/>
                  </a:cubicBezTo>
                  <a:lnTo>
                    <a:pt x="94390" y="69297"/>
                  </a:lnTo>
                  <a:cubicBezTo>
                    <a:pt x="94390" y="86469"/>
                    <a:pt x="81247" y="100797"/>
                    <a:pt x="60058" y="100797"/>
                  </a:cubicBezTo>
                  <a:cubicBezTo>
                    <a:pt x="38303" y="100797"/>
                    <a:pt x="25838" y="86469"/>
                    <a:pt x="25950" y="69297"/>
                  </a:cubicBezTo>
                  <a:lnTo>
                    <a:pt x="25950" y="50908"/>
                  </a:lnTo>
                  <a:cubicBezTo>
                    <a:pt x="25950" y="33736"/>
                    <a:pt x="37737" y="19407"/>
                    <a:pt x="60058" y="19407"/>
                  </a:cubicBezTo>
                  <a:close/>
                  <a:moveTo>
                    <a:pt x="60058" y="0"/>
                  </a:moveTo>
                  <a:cubicBezTo>
                    <a:pt x="24818" y="0"/>
                    <a:pt x="4" y="20934"/>
                    <a:pt x="229" y="50803"/>
                  </a:cubicBezTo>
                  <a:lnTo>
                    <a:pt x="229" y="69196"/>
                  </a:lnTo>
                  <a:cubicBezTo>
                    <a:pt x="229" y="99069"/>
                    <a:pt x="24818" y="120000"/>
                    <a:pt x="60058" y="120000"/>
                  </a:cubicBezTo>
                  <a:cubicBezTo>
                    <a:pt x="95410" y="120000"/>
                    <a:pt x="119995" y="99069"/>
                    <a:pt x="119995" y="69196"/>
                  </a:cubicBezTo>
                  <a:lnTo>
                    <a:pt x="119995" y="50803"/>
                  </a:lnTo>
                  <a:cubicBezTo>
                    <a:pt x="119995" y="20934"/>
                    <a:pt x="95410" y="0"/>
                    <a:pt x="60058" y="0"/>
                  </a:cubicBezTo>
                  <a:close/>
                </a:path>
              </a:pathLst>
            </a:custGeom>
            <a:solidFill>
              <a:srgbClr val="008774"/>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7" name="Google Shape;727;p73"/>
            <p:cNvSpPr/>
            <p:nvPr/>
          </p:nvSpPr>
          <p:spPr>
            <a:xfrm>
              <a:off x="4732275" y="2617400"/>
              <a:ext cx="582300" cy="679800"/>
            </a:xfrm>
            <a:custGeom>
              <a:avLst/>
              <a:gdLst/>
              <a:ahLst/>
              <a:cxnLst/>
              <a:rect l="0" t="0" r="0" b="0"/>
              <a:pathLst>
                <a:path w="120000" h="120000" extrusionOk="0">
                  <a:moveTo>
                    <a:pt x="61375" y="4"/>
                  </a:moveTo>
                  <a:cubicBezTo>
                    <a:pt x="23449" y="4"/>
                    <a:pt x="0" y="20499"/>
                    <a:pt x="0" y="53392"/>
                  </a:cubicBezTo>
                  <a:lnTo>
                    <a:pt x="0" y="66302"/>
                  </a:lnTo>
                  <a:cubicBezTo>
                    <a:pt x="0" y="99196"/>
                    <a:pt x="23449" y="119995"/>
                    <a:pt x="61375" y="119995"/>
                  </a:cubicBezTo>
                  <a:cubicBezTo>
                    <a:pt x="62215" y="119995"/>
                    <a:pt x="68912" y="119995"/>
                    <a:pt x="71905" y="119691"/>
                  </a:cubicBezTo>
                  <a:lnTo>
                    <a:pt x="71905" y="99911"/>
                  </a:lnTo>
                  <a:cubicBezTo>
                    <a:pt x="70710" y="99911"/>
                    <a:pt x="62096" y="100118"/>
                    <a:pt x="61375" y="100118"/>
                  </a:cubicBezTo>
                  <a:cubicBezTo>
                    <a:pt x="40676" y="100118"/>
                    <a:pt x="26921" y="86590"/>
                    <a:pt x="26921" y="66302"/>
                  </a:cubicBezTo>
                  <a:lnTo>
                    <a:pt x="26921" y="53392"/>
                  </a:lnTo>
                  <a:cubicBezTo>
                    <a:pt x="26921" y="33100"/>
                    <a:pt x="40800" y="19577"/>
                    <a:pt x="61375" y="19577"/>
                  </a:cubicBezTo>
                  <a:cubicBezTo>
                    <a:pt x="70586" y="19577"/>
                    <a:pt x="84706" y="20190"/>
                    <a:pt x="89611" y="21112"/>
                  </a:cubicBezTo>
                  <a:lnTo>
                    <a:pt x="91048" y="21315"/>
                  </a:lnTo>
                  <a:lnTo>
                    <a:pt x="91048" y="119995"/>
                  </a:lnTo>
                  <a:lnTo>
                    <a:pt x="119881" y="119995"/>
                  </a:lnTo>
                  <a:lnTo>
                    <a:pt x="119881" y="9428"/>
                  </a:lnTo>
                  <a:cubicBezTo>
                    <a:pt x="120000" y="7381"/>
                    <a:pt x="120000" y="6662"/>
                    <a:pt x="114735" y="5435"/>
                  </a:cubicBezTo>
                  <a:cubicBezTo>
                    <a:pt x="100377" y="2259"/>
                    <a:pt x="77886" y="4"/>
                    <a:pt x="61375" y="4"/>
                  </a:cubicBezTo>
                  <a:close/>
                </a:path>
              </a:pathLst>
            </a:custGeom>
            <a:solidFill>
              <a:srgbClr val="008774"/>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8" name="Google Shape;728;p73"/>
            <p:cNvSpPr/>
            <p:nvPr/>
          </p:nvSpPr>
          <p:spPr>
            <a:xfrm>
              <a:off x="5448725" y="2392725"/>
              <a:ext cx="139800" cy="905100"/>
            </a:xfrm>
            <a:custGeom>
              <a:avLst/>
              <a:gdLst/>
              <a:ahLst/>
              <a:cxnLst/>
              <a:rect l="0" t="0" r="0" b="0"/>
              <a:pathLst>
                <a:path w="120000" h="120000" extrusionOk="0">
                  <a:moveTo>
                    <a:pt x="21" y="0"/>
                  </a:moveTo>
                  <a:lnTo>
                    <a:pt x="21" y="119996"/>
                  </a:lnTo>
                  <a:lnTo>
                    <a:pt x="120000" y="119996"/>
                  </a:lnTo>
                  <a:lnTo>
                    <a:pt x="120000" y="0"/>
                  </a:lnTo>
                  <a:close/>
                </a:path>
              </a:pathLst>
            </a:custGeom>
            <a:solidFill>
              <a:srgbClr val="008774"/>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9" name="Google Shape;729;p73"/>
            <p:cNvSpPr/>
            <p:nvPr/>
          </p:nvSpPr>
          <p:spPr>
            <a:xfrm>
              <a:off x="1841475" y="2392725"/>
              <a:ext cx="617700" cy="904500"/>
            </a:xfrm>
            <a:custGeom>
              <a:avLst/>
              <a:gdLst/>
              <a:ahLst/>
              <a:cxnLst/>
              <a:rect l="0" t="0" r="0" b="0"/>
              <a:pathLst>
                <a:path w="120000" h="120000" extrusionOk="0">
                  <a:moveTo>
                    <a:pt x="0" y="0"/>
                  </a:moveTo>
                  <a:lnTo>
                    <a:pt x="0" y="119996"/>
                  </a:lnTo>
                  <a:lnTo>
                    <a:pt x="28194" y="119996"/>
                  </a:lnTo>
                  <a:lnTo>
                    <a:pt x="28194" y="16714"/>
                  </a:lnTo>
                  <a:lnTo>
                    <a:pt x="44773" y="16714"/>
                  </a:lnTo>
                  <a:cubicBezTo>
                    <a:pt x="48270" y="16714"/>
                    <a:pt x="51203" y="16790"/>
                    <a:pt x="54359" y="16867"/>
                  </a:cubicBezTo>
                  <a:cubicBezTo>
                    <a:pt x="78834" y="17175"/>
                    <a:pt x="90785" y="23798"/>
                    <a:pt x="90785" y="36815"/>
                  </a:cubicBezTo>
                  <a:lnTo>
                    <a:pt x="90785" y="38281"/>
                  </a:lnTo>
                  <a:cubicBezTo>
                    <a:pt x="90785" y="50292"/>
                    <a:pt x="81087" y="58305"/>
                    <a:pt x="54471" y="58305"/>
                  </a:cubicBezTo>
                  <a:lnTo>
                    <a:pt x="46580" y="58305"/>
                  </a:lnTo>
                  <a:lnTo>
                    <a:pt x="46580" y="74479"/>
                  </a:lnTo>
                  <a:cubicBezTo>
                    <a:pt x="49396" y="74555"/>
                    <a:pt x="51878" y="74631"/>
                    <a:pt x="54582" y="74631"/>
                  </a:cubicBezTo>
                  <a:cubicBezTo>
                    <a:pt x="92931" y="74631"/>
                    <a:pt x="119995" y="64311"/>
                    <a:pt x="119995" y="38509"/>
                  </a:cubicBezTo>
                  <a:lnTo>
                    <a:pt x="119995" y="36971"/>
                  </a:lnTo>
                  <a:cubicBezTo>
                    <a:pt x="119883" y="10012"/>
                    <a:pt x="90450" y="0"/>
                    <a:pt x="47706" y="0"/>
                  </a:cubicBezTo>
                  <a:close/>
                </a:path>
              </a:pathLst>
            </a:custGeom>
            <a:solidFill>
              <a:srgbClr val="008774"/>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0" name="Google Shape;730;p73"/>
            <p:cNvSpPr/>
            <p:nvPr/>
          </p:nvSpPr>
          <p:spPr>
            <a:xfrm>
              <a:off x="4278825" y="2482125"/>
              <a:ext cx="369300" cy="813900"/>
            </a:xfrm>
            <a:custGeom>
              <a:avLst/>
              <a:gdLst/>
              <a:ahLst/>
              <a:cxnLst/>
              <a:rect l="0" t="0" r="0" b="0"/>
              <a:pathLst>
                <a:path w="120000" h="120000" extrusionOk="0">
                  <a:moveTo>
                    <a:pt x="46038" y="3"/>
                  </a:moveTo>
                  <a:lnTo>
                    <a:pt x="0" y="2741"/>
                  </a:lnTo>
                  <a:lnTo>
                    <a:pt x="0" y="94751"/>
                  </a:lnTo>
                  <a:cubicBezTo>
                    <a:pt x="0" y="112209"/>
                    <a:pt x="19058" y="120000"/>
                    <a:pt x="61888" y="120000"/>
                  </a:cubicBezTo>
                  <a:lnTo>
                    <a:pt x="120000" y="120000"/>
                  </a:lnTo>
                  <a:lnTo>
                    <a:pt x="120000" y="104079"/>
                  </a:lnTo>
                  <a:lnTo>
                    <a:pt x="77170" y="104079"/>
                  </a:lnTo>
                  <a:cubicBezTo>
                    <a:pt x="58679" y="104079"/>
                    <a:pt x="46038" y="103736"/>
                    <a:pt x="46038" y="94751"/>
                  </a:cubicBezTo>
                  <a:lnTo>
                    <a:pt x="46038" y="37233"/>
                  </a:lnTo>
                  <a:lnTo>
                    <a:pt x="120000" y="37233"/>
                  </a:lnTo>
                  <a:lnTo>
                    <a:pt x="120000" y="21312"/>
                  </a:lnTo>
                  <a:lnTo>
                    <a:pt x="46038" y="21312"/>
                  </a:lnTo>
                  <a:lnTo>
                    <a:pt x="46038" y="3"/>
                  </a:lnTo>
                  <a:close/>
                </a:path>
              </a:pathLst>
            </a:custGeom>
            <a:solidFill>
              <a:srgbClr val="008774"/>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1" name="Google Shape;731;p73"/>
            <p:cNvSpPr/>
            <p:nvPr/>
          </p:nvSpPr>
          <p:spPr>
            <a:xfrm>
              <a:off x="5652525" y="3180600"/>
              <a:ext cx="117900" cy="117300"/>
            </a:xfrm>
            <a:custGeom>
              <a:avLst/>
              <a:gdLst/>
              <a:ahLst/>
              <a:cxnLst/>
              <a:rect l="0" t="0" r="0" b="0"/>
              <a:pathLst>
                <a:path w="120000" h="120000" extrusionOk="0">
                  <a:moveTo>
                    <a:pt x="56755" y="32659"/>
                  </a:moveTo>
                  <a:cubicBezTo>
                    <a:pt x="69760" y="32659"/>
                    <a:pt x="75664" y="37416"/>
                    <a:pt x="75664" y="46342"/>
                  </a:cubicBezTo>
                  <a:cubicBezTo>
                    <a:pt x="75664" y="55242"/>
                    <a:pt x="69760" y="60588"/>
                    <a:pt x="58511" y="60588"/>
                  </a:cubicBezTo>
                  <a:lnTo>
                    <a:pt x="46116" y="60588"/>
                  </a:lnTo>
                  <a:lnTo>
                    <a:pt x="46116" y="32659"/>
                  </a:lnTo>
                  <a:close/>
                  <a:moveTo>
                    <a:pt x="40212" y="26726"/>
                  </a:moveTo>
                  <a:lnTo>
                    <a:pt x="40212" y="90869"/>
                  </a:lnTo>
                  <a:lnTo>
                    <a:pt x="47287" y="90869"/>
                  </a:lnTo>
                  <a:lnTo>
                    <a:pt x="47287" y="66521"/>
                  </a:lnTo>
                  <a:lnTo>
                    <a:pt x="62659" y="65933"/>
                  </a:lnTo>
                  <a:lnTo>
                    <a:pt x="78617" y="90869"/>
                  </a:lnTo>
                  <a:lnTo>
                    <a:pt x="86303" y="90869"/>
                  </a:lnTo>
                  <a:lnTo>
                    <a:pt x="69760" y="64143"/>
                  </a:lnTo>
                  <a:cubicBezTo>
                    <a:pt x="76835" y="61176"/>
                    <a:pt x="82765" y="55242"/>
                    <a:pt x="82765" y="45728"/>
                  </a:cubicBezTo>
                  <a:cubicBezTo>
                    <a:pt x="82765" y="33861"/>
                    <a:pt x="74494" y="26726"/>
                    <a:pt x="58511" y="26726"/>
                  </a:cubicBezTo>
                  <a:close/>
                  <a:moveTo>
                    <a:pt x="59707" y="7723"/>
                  </a:moveTo>
                  <a:cubicBezTo>
                    <a:pt x="88084" y="7723"/>
                    <a:pt x="110532" y="31483"/>
                    <a:pt x="110532" y="59411"/>
                  </a:cubicBezTo>
                  <a:cubicBezTo>
                    <a:pt x="110532" y="87314"/>
                    <a:pt x="88084" y="110485"/>
                    <a:pt x="59707" y="110485"/>
                  </a:cubicBezTo>
                  <a:cubicBezTo>
                    <a:pt x="31915" y="110485"/>
                    <a:pt x="8882" y="87314"/>
                    <a:pt x="8882" y="59411"/>
                  </a:cubicBezTo>
                  <a:cubicBezTo>
                    <a:pt x="8882" y="30895"/>
                    <a:pt x="31915" y="7723"/>
                    <a:pt x="59707" y="7723"/>
                  </a:cubicBezTo>
                  <a:close/>
                  <a:moveTo>
                    <a:pt x="59707" y="0"/>
                  </a:moveTo>
                  <a:cubicBezTo>
                    <a:pt x="26595" y="0"/>
                    <a:pt x="0" y="26726"/>
                    <a:pt x="0" y="60000"/>
                  </a:cubicBezTo>
                  <a:cubicBezTo>
                    <a:pt x="0" y="92659"/>
                    <a:pt x="26595" y="119974"/>
                    <a:pt x="59707" y="119974"/>
                  </a:cubicBezTo>
                  <a:cubicBezTo>
                    <a:pt x="93404" y="119974"/>
                    <a:pt x="120000" y="92659"/>
                    <a:pt x="120000" y="60000"/>
                  </a:cubicBezTo>
                  <a:cubicBezTo>
                    <a:pt x="120000" y="26726"/>
                    <a:pt x="93404" y="0"/>
                    <a:pt x="59707" y="0"/>
                  </a:cubicBezTo>
                  <a:close/>
                </a:path>
              </a:pathLst>
            </a:custGeom>
            <a:solidFill>
              <a:srgbClr val="008774"/>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732" name="Google Shape;732;p73"/>
          <p:cNvSpPr txBox="1">
            <a:spLocks noGrp="1"/>
          </p:cNvSpPr>
          <p:nvPr>
            <p:ph type="title"/>
          </p:nvPr>
        </p:nvSpPr>
        <p:spPr>
          <a:xfrm>
            <a:off x="192475" y="151275"/>
            <a:ext cx="4281300" cy="393900"/>
          </a:xfrm>
          <a:prstGeom prst="rect">
            <a:avLst/>
          </a:prstGeom>
          <a:noFill/>
          <a:ln>
            <a:noFill/>
          </a:ln>
        </p:spPr>
        <p:txBody>
          <a:bodyPr spcFirstLastPara="1" wrap="square" lIns="68575" tIns="68575" rIns="68575" bIns="68575" anchor="t" anchorCtr="0"/>
          <a:lstStyle>
            <a:lvl1pPr marR="0" lvl="0" algn="l" rtl="0">
              <a:lnSpc>
                <a:spcPct val="100000"/>
              </a:lnSpc>
              <a:spcBef>
                <a:spcPts val="0"/>
              </a:spcBef>
              <a:spcAft>
                <a:spcPts val="0"/>
              </a:spcAft>
              <a:buClr>
                <a:schemeClr val="dk1"/>
              </a:buClr>
              <a:buSzPts val="1100"/>
              <a:buFont typeface="Proxima Nova"/>
              <a:buNone/>
              <a:defRPr sz="2500" b="1"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9pPr>
          </a:lstStyle>
          <a:p>
            <a:endParaRPr/>
          </a:p>
        </p:txBody>
      </p:sp>
      <p:sp>
        <p:nvSpPr>
          <p:cNvPr id="733" name="Google Shape;733;p73"/>
          <p:cNvSpPr txBox="1">
            <a:spLocks noGrp="1"/>
          </p:cNvSpPr>
          <p:nvPr>
            <p:ph type="body" idx="1"/>
          </p:nvPr>
        </p:nvSpPr>
        <p:spPr>
          <a:xfrm>
            <a:off x="192475" y="900400"/>
            <a:ext cx="4254600" cy="3769500"/>
          </a:xfrm>
          <a:prstGeom prst="rect">
            <a:avLst/>
          </a:prstGeom>
          <a:noFill/>
          <a:ln>
            <a:noFill/>
          </a:ln>
        </p:spPr>
        <p:txBody>
          <a:bodyPr spcFirstLastPara="1" wrap="square" lIns="68575" tIns="68575" rIns="68575" bIns="68575" anchor="t" anchorCtr="0"/>
          <a:lstStyle>
            <a:lvl1pPr marL="457200" marR="0" lvl="0" indent="-304800" algn="l" rtl="0">
              <a:lnSpc>
                <a:spcPct val="110000"/>
              </a:lnSpc>
              <a:spcBef>
                <a:spcPts val="0"/>
              </a:spcBef>
              <a:spcAft>
                <a:spcPts val="0"/>
              </a:spcAft>
              <a:buClr>
                <a:schemeClr val="dk1"/>
              </a:buClr>
              <a:buSzPts val="1200"/>
              <a:buFont typeface="Proxima Nova"/>
              <a:buChar char="●"/>
              <a:defRPr sz="1600" b="0" i="0" u="none" strike="noStrike" cap="none">
                <a:solidFill>
                  <a:schemeClr val="dk1"/>
                </a:solidFill>
                <a:latin typeface="Proxima Nova"/>
                <a:ea typeface="Proxima Nova"/>
                <a:cs typeface="Proxima Nova"/>
                <a:sym typeface="Proxima Nova"/>
              </a:defRPr>
            </a:lvl1pPr>
            <a:lvl2pPr marL="914400" marR="0" lvl="1" indent="-304800" algn="l" rtl="0">
              <a:lnSpc>
                <a:spcPct val="110000"/>
              </a:lnSpc>
              <a:spcBef>
                <a:spcPts val="1000"/>
              </a:spcBef>
              <a:spcAft>
                <a:spcPts val="0"/>
              </a:spcAft>
              <a:buClr>
                <a:schemeClr val="dk1"/>
              </a:buClr>
              <a:buSzPts val="1200"/>
              <a:buFont typeface="Proxima Nova"/>
              <a:buChar char="○"/>
              <a:defRPr sz="1600" b="0" i="0" u="none" strike="noStrike" cap="none">
                <a:solidFill>
                  <a:schemeClr val="dk1"/>
                </a:solidFill>
                <a:latin typeface="Proxima Nova"/>
                <a:ea typeface="Proxima Nova"/>
                <a:cs typeface="Proxima Nova"/>
                <a:sym typeface="Proxima Nova"/>
              </a:defRPr>
            </a:lvl2pPr>
            <a:lvl3pPr marL="1371600" marR="0" lvl="2" indent="-304800" algn="l" rtl="0">
              <a:lnSpc>
                <a:spcPct val="110000"/>
              </a:lnSpc>
              <a:spcBef>
                <a:spcPts val="1000"/>
              </a:spcBef>
              <a:spcAft>
                <a:spcPts val="0"/>
              </a:spcAft>
              <a:buClr>
                <a:schemeClr val="dk1"/>
              </a:buClr>
              <a:buSzPts val="1200"/>
              <a:buFont typeface="Proxima Nova"/>
              <a:buChar char="■"/>
              <a:defRPr sz="1600" b="0" i="0" u="none" strike="noStrike" cap="none">
                <a:solidFill>
                  <a:schemeClr val="dk1"/>
                </a:solidFill>
                <a:latin typeface="Proxima Nova"/>
                <a:ea typeface="Proxima Nova"/>
                <a:cs typeface="Proxima Nova"/>
                <a:sym typeface="Proxima Nova"/>
              </a:defRPr>
            </a:lvl3pPr>
            <a:lvl4pPr marL="1828800" marR="0" lvl="3" indent="-304800" algn="l" rtl="0">
              <a:lnSpc>
                <a:spcPct val="110000"/>
              </a:lnSpc>
              <a:spcBef>
                <a:spcPts val="1000"/>
              </a:spcBef>
              <a:spcAft>
                <a:spcPts val="0"/>
              </a:spcAft>
              <a:buClr>
                <a:schemeClr val="dk1"/>
              </a:buClr>
              <a:buSzPts val="1200"/>
              <a:buFont typeface="Proxima Nova"/>
              <a:buChar char="●"/>
              <a:defRPr sz="1600" b="0" i="0" u="none" strike="noStrike" cap="none">
                <a:solidFill>
                  <a:schemeClr val="dk1"/>
                </a:solidFill>
                <a:latin typeface="Proxima Nova"/>
                <a:ea typeface="Proxima Nova"/>
                <a:cs typeface="Proxima Nova"/>
                <a:sym typeface="Proxima Nova"/>
              </a:defRPr>
            </a:lvl4pPr>
            <a:lvl5pPr marL="2286000" marR="0" lvl="4" indent="-304800" algn="l" rtl="0">
              <a:lnSpc>
                <a:spcPct val="110000"/>
              </a:lnSpc>
              <a:spcBef>
                <a:spcPts val="1000"/>
              </a:spcBef>
              <a:spcAft>
                <a:spcPts val="0"/>
              </a:spcAft>
              <a:buClr>
                <a:schemeClr val="dk1"/>
              </a:buClr>
              <a:buSzPts val="1200"/>
              <a:buFont typeface="Proxima Nova"/>
              <a:buChar char="○"/>
              <a:defRPr sz="1600" b="0" i="0" u="none" strike="noStrike" cap="none">
                <a:solidFill>
                  <a:schemeClr val="dk1"/>
                </a:solidFill>
                <a:latin typeface="Proxima Nova"/>
                <a:ea typeface="Proxima Nova"/>
                <a:cs typeface="Proxima Nova"/>
                <a:sym typeface="Proxima Nova"/>
              </a:defRPr>
            </a:lvl5pPr>
            <a:lvl6pPr marL="2743200" marR="0" lvl="5" indent="-304800" algn="l" rtl="0">
              <a:lnSpc>
                <a:spcPct val="110000"/>
              </a:lnSpc>
              <a:spcBef>
                <a:spcPts val="1000"/>
              </a:spcBef>
              <a:spcAft>
                <a:spcPts val="0"/>
              </a:spcAft>
              <a:buClr>
                <a:schemeClr val="dk1"/>
              </a:buClr>
              <a:buSzPts val="1200"/>
              <a:buFont typeface="Proxima Nova"/>
              <a:buChar char="■"/>
              <a:defRPr sz="1600" b="0" i="0" u="none" strike="noStrike" cap="none">
                <a:solidFill>
                  <a:schemeClr val="dk1"/>
                </a:solidFill>
                <a:latin typeface="Proxima Nova"/>
                <a:ea typeface="Proxima Nova"/>
                <a:cs typeface="Proxima Nova"/>
                <a:sym typeface="Proxima Nova"/>
              </a:defRPr>
            </a:lvl6pPr>
            <a:lvl7pPr marL="3200400" marR="0" lvl="6" indent="-304800" algn="l" rtl="0">
              <a:lnSpc>
                <a:spcPct val="110000"/>
              </a:lnSpc>
              <a:spcBef>
                <a:spcPts val="1000"/>
              </a:spcBef>
              <a:spcAft>
                <a:spcPts val="0"/>
              </a:spcAft>
              <a:buClr>
                <a:schemeClr val="dk1"/>
              </a:buClr>
              <a:buSzPts val="1200"/>
              <a:buFont typeface="Proxima Nova"/>
              <a:buChar char="●"/>
              <a:defRPr sz="1600" b="0" i="0" u="none" strike="noStrike" cap="none">
                <a:solidFill>
                  <a:schemeClr val="dk1"/>
                </a:solidFill>
                <a:latin typeface="Proxima Nova"/>
                <a:ea typeface="Proxima Nova"/>
                <a:cs typeface="Proxima Nova"/>
                <a:sym typeface="Proxima Nova"/>
              </a:defRPr>
            </a:lvl7pPr>
            <a:lvl8pPr marL="3657600" marR="0" lvl="7" indent="-304800" algn="l" rtl="0">
              <a:lnSpc>
                <a:spcPct val="110000"/>
              </a:lnSpc>
              <a:spcBef>
                <a:spcPts val="1000"/>
              </a:spcBef>
              <a:spcAft>
                <a:spcPts val="0"/>
              </a:spcAft>
              <a:buClr>
                <a:schemeClr val="dk1"/>
              </a:buClr>
              <a:buSzPts val="1200"/>
              <a:buFont typeface="Proxima Nova"/>
              <a:buChar char="○"/>
              <a:defRPr sz="1600" b="0" i="0" u="none" strike="noStrike" cap="none">
                <a:solidFill>
                  <a:schemeClr val="dk1"/>
                </a:solidFill>
                <a:latin typeface="Proxima Nova"/>
                <a:ea typeface="Proxima Nova"/>
                <a:cs typeface="Proxima Nova"/>
                <a:sym typeface="Proxima Nova"/>
              </a:defRPr>
            </a:lvl8pPr>
            <a:lvl9pPr marL="4114800" marR="0" lvl="8" indent="-304800" algn="l" rtl="0">
              <a:lnSpc>
                <a:spcPct val="110000"/>
              </a:lnSpc>
              <a:spcBef>
                <a:spcPts val="1000"/>
              </a:spcBef>
              <a:spcAft>
                <a:spcPts val="1000"/>
              </a:spcAft>
              <a:buClr>
                <a:schemeClr val="dk1"/>
              </a:buClr>
              <a:buSzPts val="1200"/>
              <a:buFont typeface="Proxima Nova"/>
              <a:buChar char="■"/>
              <a:defRPr sz="1600" b="0" i="0" u="none" strike="noStrike" cap="none">
                <a:solidFill>
                  <a:schemeClr val="dk1"/>
                </a:solidFill>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439111987"/>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matchingName="3 – Standard 1 1">
  <p:cSld name="3 – Standard 1 1">
    <p:spTree>
      <p:nvGrpSpPr>
        <p:cNvPr id="1" name="Shape 734"/>
        <p:cNvGrpSpPr/>
        <p:nvPr/>
      </p:nvGrpSpPr>
      <p:grpSpPr>
        <a:xfrm>
          <a:off x="0" y="0"/>
          <a:ext cx="0" cy="0"/>
          <a:chOff x="0" y="0"/>
          <a:chExt cx="0" cy="0"/>
        </a:xfrm>
      </p:grpSpPr>
      <p:sp>
        <p:nvSpPr>
          <p:cNvPr id="735" name="Google Shape;735;p74"/>
          <p:cNvSpPr txBox="1">
            <a:spLocks noGrp="1"/>
          </p:cNvSpPr>
          <p:nvPr>
            <p:ph type="title"/>
          </p:nvPr>
        </p:nvSpPr>
        <p:spPr>
          <a:xfrm>
            <a:off x="192475" y="151275"/>
            <a:ext cx="8663100" cy="393900"/>
          </a:xfrm>
          <a:prstGeom prst="rect">
            <a:avLst/>
          </a:prstGeom>
          <a:noFill/>
          <a:ln>
            <a:noFill/>
          </a:ln>
        </p:spPr>
        <p:txBody>
          <a:bodyPr spcFirstLastPara="1" wrap="square" lIns="68575" tIns="68575" rIns="68575" bIns="68575" anchor="t" anchorCtr="0"/>
          <a:lstStyle>
            <a:lvl1pPr marR="0" lvl="0" algn="l" rtl="0">
              <a:lnSpc>
                <a:spcPct val="100000"/>
              </a:lnSpc>
              <a:spcBef>
                <a:spcPts val="0"/>
              </a:spcBef>
              <a:spcAft>
                <a:spcPts val="0"/>
              </a:spcAft>
              <a:buClr>
                <a:schemeClr val="dk1"/>
              </a:buClr>
              <a:buSzPts val="1100"/>
              <a:buFont typeface="Proxima Nova"/>
              <a:buNone/>
              <a:defRPr sz="2500" b="1"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9pPr>
          </a:lstStyle>
          <a:p>
            <a:endParaRPr/>
          </a:p>
        </p:txBody>
      </p:sp>
      <p:grpSp>
        <p:nvGrpSpPr>
          <p:cNvPr id="736" name="Google Shape;736;p74"/>
          <p:cNvGrpSpPr/>
          <p:nvPr/>
        </p:nvGrpSpPr>
        <p:grpSpPr>
          <a:xfrm>
            <a:off x="287525" y="4854555"/>
            <a:ext cx="634918" cy="148733"/>
            <a:chOff x="1841475" y="2392725"/>
            <a:chExt cx="3928950" cy="920375"/>
          </a:xfrm>
        </p:grpSpPr>
        <p:sp>
          <p:nvSpPr>
            <p:cNvPr id="737" name="Google Shape;737;p74"/>
            <p:cNvSpPr/>
            <p:nvPr/>
          </p:nvSpPr>
          <p:spPr>
            <a:xfrm>
              <a:off x="2574175" y="2392725"/>
              <a:ext cx="139800" cy="905100"/>
            </a:xfrm>
            <a:custGeom>
              <a:avLst/>
              <a:gdLst/>
              <a:ahLst/>
              <a:cxnLst/>
              <a:rect l="0" t="0" r="0" b="0"/>
              <a:pathLst>
                <a:path w="120000" h="120000" extrusionOk="0">
                  <a:moveTo>
                    <a:pt x="21" y="0"/>
                  </a:moveTo>
                  <a:lnTo>
                    <a:pt x="21" y="17933"/>
                  </a:lnTo>
                  <a:lnTo>
                    <a:pt x="119506" y="17933"/>
                  </a:lnTo>
                  <a:lnTo>
                    <a:pt x="119506" y="0"/>
                  </a:lnTo>
                  <a:close/>
                  <a:moveTo>
                    <a:pt x="21" y="31097"/>
                  </a:moveTo>
                  <a:lnTo>
                    <a:pt x="21" y="119996"/>
                  </a:lnTo>
                  <a:lnTo>
                    <a:pt x="120000" y="119996"/>
                  </a:lnTo>
                  <a:lnTo>
                    <a:pt x="120000" y="31097"/>
                  </a:lnTo>
                  <a:close/>
                </a:path>
              </a:pathLst>
            </a:custGeom>
            <a:solidFill>
              <a:srgbClr val="008774"/>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8" name="Google Shape;738;p74"/>
            <p:cNvSpPr/>
            <p:nvPr/>
          </p:nvSpPr>
          <p:spPr>
            <a:xfrm>
              <a:off x="2816875" y="2626700"/>
              <a:ext cx="703800" cy="686400"/>
            </a:xfrm>
            <a:custGeom>
              <a:avLst/>
              <a:gdLst/>
              <a:ahLst/>
              <a:cxnLst/>
              <a:rect l="0" t="0" r="0" b="0"/>
              <a:pathLst>
                <a:path w="120000" h="120000" extrusionOk="0">
                  <a:moveTo>
                    <a:pt x="0" y="0"/>
                  </a:moveTo>
                  <a:lnTo>
                    <a:pt x="0" y="17262"/>
                  </a:lnTo>
                  <a:lnTo>
                    <a:pt x="11088" y="17262"/>
                  </a:lnTo>
                  <a:lnTo>
                    <a:pt x="38713" y="101417"/>
                  </a:lnTo>
                  <a:cubicBezTo>
                    <a:pt x="43070" y="114312"/>
                    <a:pt x="50395" y="119995"/>
                    <a:pt x="62673" y="119995"/>
                  </a:cubicBezTo>
                  <a:cubicBezTo>
                    <a:pt x="70892" y="119995"/>
                    <a:pt x="81089" y="117967"/>
                    <a:pt x="86832" y="101417"/>
                  </a:cubicBezTo>
                  <a:lnTo>
                    <a:pt x="120000" y="0"/>
                  </a:lnTo>
                  <a:lnTo>
                    <a:pt x="97128" y="0"/>
                  </a:lnTo>
                  <a:lnTo>
                    <a:pt x="68117" y="94108"/>
                  </a:lnTo>
                  <a:cubicBezTo>
                    <a:pt x="67029" y="98169"/>
                    <a:pt x="66237" y="100604"/>
                    <a:pt x="62673" y="100604"/>
                  </a:cubicBezTo>
                  <a:cubicBezTo>
                    <a:pt x="59207" y="100604"/>
                    <a:pt x="58418" y="98169"/>
                    <a:pt x="57228" y="94108"/>
                  </a:cubicBezTo>
                  <a:lnTo>
                    <a:pt x="28614" y="0"/>
                  </a:lnTo>
                  <a:close/>
                </a:path>
              </a:pathLst>
            </a:custGeom>
            <a:solidFill>
              <a:srgbClr val="008774"/>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9" name="Google Shape;739;p74"/>
            <p:cNvSpPr/>
            <p:nvPr/>
          </p:nvSpPr>
          <p:spPr>
            <a:xfrm>
              <a:off x="3557125" y="2626700"/>
              <a:ext cx="615000" cy="685800"/>
            </a:xfrm>
            <a:custGeom>
              <a:avLst/>
              <a:gdLst/>
              <a:ahLst/>
              <a:cxnLst/>
              <a:rect l="0" t="0" r="0" b="0"/>
              <a:pathLst>
                <a:path w="120000" h="120000" extrusionOk="0">
                  <a:moveTo>
                    <a:pt x="60058" y="19407"/>
                  </a:moveTo>
                  <a:cubicBezTo>
                    <a:pt x="81359" y="19407"/>
                    <a:pt x="94390" y="33736"/>
                    <a:pt x="94390" y="50908"/>
                  </a:cubicBezTo>
                  <a:lnTo>
                    <a:pt x="94390" y="69297"/>
                  </a:lnTo>
                  <a:cubicBezTo>
                    <a:pt x="94390" y="86469"/>
                    <a:pt x="81247" y="100797"/>
                    <a:pt x="60058" y="100797"/>
                  </a:cubicBezTo>
                  <a:cubicBezTo>
                    <a:pt x="38303" y="100797"/>
                    <a:pt x="25838" y="86469"/>
                    <a:pt x="25950" y="69297"/>
                  </a:cubicBezTo>
                  <a:lnTo>
                    <a:pt x="25950" y="50908"/>
                  </a:lnTo>
                  <a:cubicBezTo>
                    <a:pt x="25950" y="33736"/>
                    <a:pt x="37737" y="19407"/>
                    <a:pt x="60058" y="19407"/>
                  </a:cubicBezTo>
                  <a:close/>
                  <a:moveTo>
                    <a:pt x="60058" y="0"/>
                  </a:moveTo>
                  <a:cubicBezTo>
                    <a:pt x="24818" y="0"/>
                    <a:pt x="4" y="20934"/>
                    <a:pt x="229" y="50803"/>
                  </a:cubicBezTo>
                  <a:lnTo>
                    <a:pt x="229" y="69196"/>
                  </a:lnTo>
                  <a:cubicBezTo>
                    <a:pt x="229" y="99069"/>
                    <a:pt x="24818" y="120000"/>
                    <a:pt x="60058" y="120000"/>
                  </a:cubicBezTo>
                  <a:cubicBezTo>
                    <a:pt x="95410" y="120000"/>
                    <a:pt x="119995" y="99069"/>
                    <a:pt x="119995" y="69196"/>
                  </a:cubicBezTo>
                  <a:lnTo>
                    <a:pt x="119995" y="50803"/>
                  </a:lnTo>
                  <a:cubicBezTo>
                    <a:pt x="119995" y="20934"/>
                    <a:pt x="95410" y="0"/>
                    <a:pt x="60058" y="0"/>
                  </a:cubicBezTo>
                  <a:close/>
                </a:path>
              </a:pathLst>
            </a:custGeom>
            <a:solidFill>
              <a:srgbClr val="008774"/>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0" name="Google Shape;740;p74"/>
            <p:cNvSpPr/>
            <p:nvPr/>
          </p:nvSpPr>
          <p:spPr>
            <a:xfrm>
              <a:off x="4732275" y="2617400"/>
              <a:ext cx="582300" cy="679800"/>
            </a:xfrm>
            <a:custGeom>
              <a:avLst/>
              <a:gdLst/>
              <a:ahLst/>
              <a:cxnLst/>
              <a:rect l="0" t="0" r="0" b="0"/>
              <a:pathLst>
                <a:path w="120000" h="120000" extrusionOk="0">
                  <a:moveTo>
                    <a:pt x="61375" y="4"/>
                  </a:moveTo>
                  <a:cubicBezTo>
                    <a:pt x="23449" y="4"/>
                    <a:pt x="0" y="20499"/>
                    <a:pt x="0" y="53392"/>
                  </a:cubicBezTo>
                  <a:lnTo>
                    <a:pt x="0" y="66302"/>
                  </a:lnTo>
                  <a:cubicBezTo>
                    <a:pt x="0" y="99196"/>
                    <a:pt x="23449" y="119995"/>
                    <a:pt x="61375" y="119995"/>
                  </a:cubicBezTo>
                  <a:cubicBezTo>
                    <a:pt x="62215" y="119995"/>
                    <a:pt x="68912" y="119995"/>
                    <a:pt x="71905" y="119691"/>
                  </a:cubicBezTo>
                  <a:lnTo>
                    <a:pt x="71905" y="99911"/>
                  </a:lnTo>
                  <a:cubicBezTo>
                    <a:pt x="70710" y="99911"/>
                    <a:pt x="62096" y="100118"/>
                    <a:pt x="61375" y="100118"/>
                  </a:cubicBezTo>
                  <a:cubicBezTo>
                    <a:pt x="40676" y="100118"/>
                    <a:pt x="26921" y="86590"/>
                    <a:pt x="26921" y="66302"/>
                  </a:cubicBezTo>
                  <a:lnTo>
                    <a:pt x="26921" y="53392"/>
                  </a:lnTo>
                  <a:cubicBezTo>
                    <a:pt x="26921" y="33100"/>
                    <a:pt x="40800" y="19577"/>
                    <a:pt x="61375" y="19577"/>
                  </a:cubicBezTo>
                  <a:cubicBezTo>
                    <a:pt x="70586" y="19577"/>
                    <a:pt x="84706" y="20190"/>
                    <a:pt x="89611" y="21112"/>
                  </a:cubicBezTo>
                  <a:lnTo>
                    <a:pt x="91048" y="21315"/>
                  </a:lnTo>
                  <a:lnTo>
                    <a:pt x="91048" y="119995"/>
                  </a:lnTo>
                  <a:lnTo>
                    <a:pt x="119881" y="119995"/>
                  </a:lnTo>
                  <a:lnTo>
                    <a:pt x="119881" y="9428"/>
                  </a:lnTo>
                  <a:cubicBezTo>
                    <a:pt x="120000" y="7381"/>
                    <a:pt x="120000" y="6662"/>
                    <a:pt x="114735" y="5435"/>
                  </a:cubicBezTo>
                  <a:cubicBezTo>
                    <a:pt x="100377" y="2259"/>
                    <a:pt x="77886" y="4"/>
                    <a:pt x="61375" y="4"/>
                  </a:cubicBezTo>
                  <a:close/>
                </a:path>
              </a:pathLst>
            </a:custGeom>
            <a:solidFill>
              <a:srgbClr val="008774"/>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1" name="Google Shape;741;p74"/>
            <p:cNvSpPr/>
            <p:nvPr/>
          </p:nvSpPr>
          <p:spPr>
            <a:xfrm>
              <a:off x="5448725" y="2392725"/>
              <a:ext cx="139800" cy="905100"/>
            </a:xfrm>
            <a:custGeom>
              <a:avLst/>
              <a:gdLst/>
              <a:ahLst/>
              <a:cxnLst/>
              <a:rect l="0" t="0" r="0" b="0"/>
              <a:pathLst>
                <a:path w="120000" h="120000" extrusionOk="0">
                  <a:moveTo>
                    <a:pt x="21" y="0"/>
                  </a:moveTo>
                  <a:lnTo>
                    <a:pt x="21" y="119996"/>
                  </a:lnTo>
                  <a:lnTo>
                    <a:pt x="120000" y="119996"/>
                  </a:lnTo>
                  <a:lnTo>
                    <a:pt x="120000" y="0"/>
                  </a:lnTo>
                  <a:close/>
                </a:path>
              </a:pathLst>
            </a:custGeom>
            <a:solidFill>
              <a:srgbClr val="008774"/>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2" name="Google Shape;742;p74"/>
            <p:cNvSpPr/>
            <p:nvPr/>
          </p:nvSpPr>
          <p:spPr>
            <a:xfrm>
              <a:off x="1841475" y="2392725"/>
              <a:ext cx="617700" cy="904500"/>
            </a:xfrm>
            <a:custGeom>
              <a:avLst/>
              <a:gdLst/>
              <a:ahLst/>
              <a:cxnLst/>
              <a:rect l="0" t="0" r="0" b="0"/>
              <a:pathLst>
                <a:path w="120000" h="120000" extrusionOk="0">
                  <a:moveTo>
                    <a:pt x="0" y="0"/>
                  </a:moveTo>
                  <a:lnTo>
                    <a:pt x="0" y="119996"/>
                  </a:lnTo>
                  <a:lnTo>
                    <a:pt x="28194" y="119996"/>
                  </a:lnTo>
                  <a:lnTo>
                    <a:pt x="28194" y="16714"/>
                  </a:lnTo>
                  <a:lnTo>
                    <a:pt x="44773" y="16714"/>
                  </a:lnTo>
                  <a:cubicBezTo>
                    <a:pt x="48270" y="16714"/>
                    <a:pt x="51203" y="16790"/>
                    <a:pt x="54359" y="16867"/>
                  </a:cubicBezTo>
                  <a:cubicBezTo>
                    <a:pt x="78834" y="17175"/>
                    <a:pt x="90785" y="23798"/>
                    <a:pt x="90785" y="36815"/>
                  </a:cubicBezTo>
                  <a:lnTo>
                    <a:pt x="90785" y="38281"/>
                  </a:lnTo>
                  <a:cubicBezTo>
                    <a:pt x="90785" y="50292"/>
                    <a:pt x="81087" y="58305"/>
                    <a:pt x="54471" y="58305"/>
                  </a:cubicBezTo>
                  <a:lnTo>
                    <a:pt x="46580" y="58305"/>
                  </a:lnTo>
                  <a:lnTo>
                    <a:pt x="46580" y="74479"/>
                  </a:lnTo>
                  <a:cubicBezTo>
                    <a:pt x="49396" y="74555"/>
                    <a:pt x="51878" y="74631"/>
                    <a:pt x="54582" y="74631"/>
                  </a:cubicBezTo>
                  <a:cubicBezTo>
                    <a:pt x="92931" y="74631"/>
                    <a:pt x="119995" y="64311"/>
                    <a:pt x="119995" y="38509"/>
                  </a:cubicBezTo>
                  <a:lnTo>
                    <a:pt x="119995" y="36971"/>
                  </a:lnTo>
                  <a:cubicBezTo>
                    <a:pt x="119883" y="10012"/>
                    <a:pt x="90450" y="0"/>
                    <a:pt x="47706" y="0"/>
                  </a:cubicBezTo>
                  <a:close/>
                </a:path>
              </a:pathLst>
            </a:custGeom>
            <a:solidFill>
              <a:srgbClr val="008774"/>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3" name="Google Shape;743;p74"/>
            <p:cNvSpPr/>
            <p:nvPr/>
          </p:nvSpPr>
          <p:spPr>
            <a:xfrm>
              <a:off x="4278825" y="2482125"/>
              <a:ext cx="369300" cy="813900"/>
            </a:xfrm>
            <a:custGeom>
              <a:avLst/>
              <a:gdLst/>
              <a:ahLst/>
              <a:cxnLst/>
              <a:rect l="0" t="0" r="0" b="0"/>
              <a:pathLst>
                <a:path w="120000" h="120000" extrusionOk="0">
                  <a:moveTo>
                    <a:pt x="46038" y="3"/>
                  </a:moveTo>
                  <a:lnTo>
                    <a:pt x="0" y="2741"/>
                  </a:lnTo>
                  <a:lnTo>
                    <a:pt x="0" y="94751"/>
                  </a:lnTo>
                  <a:cubicBezTo>
                    <a:pt x="0" y="112209"/>
                    <a:pt x="19058" y="120000"/>
                    <a:pt x="61888" y="120000"/>
                  </a:cubicBezTo>
                  <a:lnTo>
                    <a:pt x="120000" y="120000"/>
                  </a:lnTo>
                  <a:lnTo>
                    <a:pt x="120000" y="104079"/>
                  </a:lnTo>
                  <a:lnTo>
                    <a:pt x="77170" y="104079"/>
                  </a:lnTo>
                  <a:cubicBezTo>
                    <a:pt x="58679" y="104079"/>
                    <a:pt x="46038" y="103736"/>
                    <a:pt x="46038" y="94751"/>
                  </a:cubicBezTo>
                  <a:lnTo>
                    <a:pt x="46038" y="37233"/>
                  </a:lnTo>
                  <a:lnTo>
                    <a:pt x="120000" y="37233"/>
                  </a:lnTo>
                  <a:lnTo>
                    <a:pt x="120000" y="21312"/>
                  </a:lnTo>
                  <a:lnTo>
                    <a:pt x="46038" y="21312"/>
                  </a:lnTo>
                  <a:lnTo>
                    <a:pt x="46038" y="3"/>
                  </a:lnTo>
                  <a:close/>
                </a:path>
              </a:pathLst>
            </a:custGeom>
            <a:solidFill>
              <a:srgbClr val="008774"/>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4" name="Google Shape;744;p74"/>
            <p:cNvSpPr/>
            <p:nvPr/>
          </p:nvSpPr>
          <p:spPr>
            <a:xfrm>
              <a:off x="5652525" y="3180600"/>
              <a:ext cx="117900" cy="117300"/>
            </a:xfrm>
            <a:custGeom>
              <a:avLst/>
              <a:gdLst/>
              <a:ahLst/>
              <a:cxnLst/>
              <a:rect l="0" t="0" r="0" b="0"/>
              <a:pathLst>
                <a:path w="120000" h="120000" extrusionOk="0">
                  <a:moveTo>
                    <a:pt x="56755" y="32659"/>
                  </a:moveTo>
                  <a:cubicBezTo>
                    <a:pt x="69760" y="32659"/>
                    <a:pt x="75664" y="37416"/>
                    <a:pt x="75664" y="46342"/>
                  </a:cubicBezTo>
                  <a:cubicBezTo>
                    <a:pt x="75664" y="55242"/>
                    <a:pt x="69760" y="60588"/>
                    <a:pt x="58511" y="60588"/>
                  </a:cubicBezTo>
                  <a:lnTo>
                    <a:pt x="46116" y="60588"/>
                  </a:lnTo>
                  <a:lnTo>
                    <a:pt x="46116" y="32659"/>
                  </a:lnTo>
                  <a:close/>
                  <a:moveTo>
                    <a:pt x="40212" y="26726"/>
                  </a:moveTo>
                  <a:lnTo>
                    <a:pt x="40212" y="90869"/>
                  </a:lnTo>
                  <a:lnTo>
                    <a:pt x="47287" y="90869"/>
                  </a:lnTo>
                  <a:lnTo>
                    <a:pt x="47287" y="66521"/>
                  </a:lnTo>
                  <a:lnTo>
                    <a:pt x="62659" y="65933"/>
                  </a:lnTo>
                  <a:lnTo>
                    <a:pt x="78617" y="90869"/>
                  </a:lnTo>
                  <a:lnTo>
                    <a:pt x="86303" y="90869"/>
                  </a:lnTo>
                  <a:lnTo>
                    <a:pt x="69760" y="64143"/>
                  </a:lnTo>
                  <a:cubicBezTo>
                    <a:pt x="76835" y="61176"/>
                    <a:pt x="82765" y="55242"/>
                    <a:pt x="82765" y="45728"/>
                  </a:cubicBezTo>
                  <a:cubicBezTo>
                    <a:pt x="82765" y="33861"/>
                    <a:pt x="74494" y="26726"/>
                    <a:pt x="58511" y="26726"/>
                  </a:cubicBezTo>
                  <a:close/>
                  <a:moveTo>
                    <a:pt x="59707" y="7723"/>
                  </a:moveTo>
                  <a:cubicBezTo>
                    <a:pt x="88084" y="7723"/>
                    <a:pt x="110532" y="31483"/>
                    <a:pt x="110532" y="59411"/>
                  </a:cubicBezTo>
                  <a:cubicBezTo>
                    <a:pt x="110532" y="87314"/>
                    <a:pt x="88084" y="110485"/>
                    <a:pt x="59707" y="110485"/>
                  </a:cubicBezTo>
                  <a:cubicBezTo>
                    <a:pt x="31915" y="110485"/>
                    <a:pt x="8882" y="87314"/>
                    <a:pt x="8882" y="59411"/>
                  </a:cubicBezTo>
                  <a:cubicBezTo>
                    <a:pt x="8882" y="30895"/>
                    <a:pt x="31915" y="7723"/>
                    <a:pt x="59707" y="7723"/>
                  </a:cubicBezTo>
                  <a:close/>
                  <a:moveTo>
                    <a:pt x="59707" y="0"/>
                  </a:moveTo>
                  <a:cubicBezTo>
                    <a:pt x="26595" y="0"/>
                    <a:pt x="0" y="26726"/>
                    <a:pt x="0" y="60000"/>
                  </a:cubicBezTo>
                  <a:cubicBezTo>
                    <a:pt x="0" y="92659"/>
                    <a:pt x="26595" y="119974"/>
                    <a:pt x="59707" y="119974"/>
                  </a:cubicBezTo>
                  <a:cubicBezTo>
                    <a:pt x="93404" y="119974"/>
                    <a:pt x="120000" y="92659"/>
                    <a:pt x="120000" y="60000"/>
                  </a:cubicBezTo>
                  <a:cubicBezTo>
                    <a:pt x="120000" y="26726"/>
                    <a:pt x="93404" y="0"/>
                    <a:pt x="59707" y="0"/>
                  </a:cubicBezTo>
                  <a:close/>
                </a:path>
              </a:pathLst>
            </a:custGeom>
            <a:solidFill>
              <a:srgbClr val="008774"/>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745" name="Google Shape;745;p74"/>
          <p:cNvSpPr txBox="1">
            <a:spLocks noGrp="1"/>
          </p:cNvSpPr>
          <p:nvPr>
            <p:ph type="body" idx="1"/>
          </p:nvPr>
        </p:nvSpPr>
        <p:spPr>
          <a:xfrm>
            <a:off x="915400" y="900400"/>
            <a:ext cx="7333200" cy="3769500"/>
          </a:xfrm>
          <a:prstGeom prst="rect">
            <a:avLst/>
          </a:prstGeom>
          <a:noFill/>
          <a:ln>
            <a:noFill/>
          </a:ln>
        </p:spPr>
        <p:txBody>
          <a:bodyPr spcFirstLastPara="1" wrap="square" lIns="68575" tIns="68575" rIns="68575" bIns="68575" anchor="t" anchorCtr="0"/>
          <a:lstStyle>
            <a:lvl1pPr marL="457200" marR="0" lvl="0" indent="-298450" algn="l" rtl="0">
              <a:lnSpc>
                <a:spcPct val="110000"/>
              </a:lnSpc>
              <a:spcBef>
                <a:spcPts val="0"/>
              </a:spcBef>
              <a:spcAft>
                <a:spcPts val="0"/>
              </a:spcAft>
              <a:buClr>
                <a:schemeClr val="dk1"/>
              </a:buClr>
              <a:buSzPts val="1100"/>
              <a:buFont typeface="Proxima Nova"/>
              <a:buChar char="●"/>
              <a:defRPr sz="1400" b="0" i="0" u="none" strike="noStrike" cap="none">
                <a:solidFill>
                  <a:schemeClr val="dk1"/>
                </a:solidFill>
                <a:latin typeface="Proxima Nova"/>
                <a:ea typeface="Proxima Nova"/>
                <a:cs typeface="Proxima Nova"/>
                <a:sym typeface="Proxima Nova"/>
              </a:defRPr>
            </a:lvl1pPr>
            <a:lvl2pPr marL="914400" marR="0" lvl="1" indent="-298450" algn="l" rtl="0">
              <a:lnSpc>
                <a:spcPct val="110000"/>
              </a:lnSpc>
              <a:spcBef>
                <a:spcPts val="1000"/>
              </a:spcBef>
              <a:spcAft>
                <a:spcPts val="0"/>
              </a:spcAft>
              <a:buClr>
                <a:schemeClr val="dk1"/>
              </a:buClr>
              <a:buSzPts val="1100"/>
              <a:buFont typeface="Proxima Nova"/>
              <a:buChar char="○"/>
              <a:defRPr sz="1400" b="0" i="0" u="none" strike="noStrike" cap="none">
                <a:solidFill>
                  <a:schemeClr val="dk1"/>
                </a:solidFill>
                <a:latin typeface="Proxima Nova"/>
                <a:ea typeface="Proxima Nova"/>
                <a:cs typeface="Proxima Nova"/>
                <a:sym typeface="Proxima Nova"/>
              </a:defRPr>
            </a:lvl2pPr>
            <a:lvl3pPr marL="1371600" marR="0" lvl="2" indent="-298450" algn="l" rtl="0">
              <a:lnSpc>
                <a:spcPct val="110000"/>
              </a:lnSpc>
              <a:spcBef>
                <a:spcPts val="1000"/>
              </a:spcBef>
              <a:spcAft>
                <a:spcPts val="0"/>
              </a:spcAft>
              <a:buClr>
                <a:schemeClr val="dk1"/>
              </a:buClr>
              <a:buSzPts val="1100"/>
              <a:buFont typeface="Proxima Nova"/>
              <a:buChar char="■"/>
              <a:defRPr sz="1400" b="0" i="0" u="none" strike="noStrike" cap="none">
                <a:solidFill>
                  <a:schemeClr val="dk1"/>
                </a:solidFill>
                <a:latin typeface="Proxima Nova"/>
                <a:ea typeface="Proxima Nova"/>
                <a:cs typeface="Proxima Nova"/>
                <a:sym typeface="Proxima Nova"/>
              </a:defRPr>
            </a:lvl3pPr>
            <a:lvl4pPr marL="1828800" marR="0" lvl="3" indent="-298450" algn="l" rtl="0">
              <a:lnSpc>
                <a:spcPct val="110000"/>
              </a:lnSpc>
              <a:spcBef>
                <a:spcPts val="1000"/>
              </a:spcBef>
              <a:spcAft>
                <a:spcPts val="0"/>
              </a:spcAft>
              <a:buClr>
                <a:schemeClr val="dk1"/>
              </a:buClr>
              <a:buSzPts val="1100"/>
              <a:buFont typeface="Proxima Nova"/>
              <a:buChar char="●"/>
              <a:defRPr sz="1400" b="0" i="0" u="none" strike="noStrike" cap="none">
                <a:solidFill>
                  <a:schemeClr val="dk1"/>
                </a:solidFill>
                <a:latin typeface="Proxima Nova"/>
                <a:ea typeface="Proxima Nova"/>
                <a:cs typeface="Proxima Nova"/>
                <a:sym typeface="Proxima Nova"/>
              </a:defRPr>
            </a:lvl4pPr>
            <a:lvl5pPr marL="2286000" marR="0" lvl="4" indent="-298450" algn="l" rtl="0">
              <a:lnSpc>
                <a:spcPct val="110000"/>
              </a:lnSpc>
              <a:spcBef>
                <a:spcPts val="1000"/>
              </a:spcBef>
              <a:spcAft>
                <a:spcPts val="0"/>
              </a:spcAft>
              <a:buClr>
                <a:schemeClr val="dk1"/>
              </a:buClr>
              <a:buSzPts val="1100"/>
              <a:buFont typeface="Proxima Nova"/>
              <a:buChar char="○"/>
              <a:defRPr sz="1400" b="0" i="0" u="none" strike="noStrike" cap="none">
                <a:solidFill>
                  <a:schemeClr val="dk1"/>
                </a:solidFill>
                <a:latin typeface="Proxima Nova"/>
                <a:ea typeface="Proxima Nova"/>
                <a:cs typeface="Proxima Nova"/>
                <a:sym typeface="Proxima Nova"/>
              </a:defRPr>
            </a:lvl5pPr>
            <a:lvl6pPr marL="2743200" marR="0" lvl="5" indent="-298450" algn="l" rtl="0">
              <a:lnSpc>
                <a:spcPct val="110000"/>
              </a:lnSpc>
              <a:spcBef>
                <a:spcPts val="1000"/>
              </a:spcBef>
              <a:spcAft>
                <a:spcPts val="0"/>
              </a:spcAft>
              <a:buClr>
                <a:schemeClr val="dk1"/>
              </a:buClr>
              <a:buSzPts val="1100"/>
              <a:buFont typeface="Proxima Nova"/>
              <a:buChar char="■"/>
              <a:defRPr sz="1400" b="0" i="0" u="none" strike="noStrike" cap="none">
                <a:solidFill>
                  <a:schemeClr val="dk1"/>
                </a:solidFill>
                <a:latin typeface="Proxima Nova"/>
                <a:ea typeface="Proxima Nova"/>
                <a:cs typeface="Proxima Nova"/>
                <a:sym typeface="Proxima Nova"/>
              </a:defRPr>
            </a:lvl6pPr>
            <a:lvl7pPr marL="3200400" marR="0" lvl="6" indent="-298450" algn="l" rtl="0">
              <a:lnSpc>
                <a:spcPct val="110000"/>
              </a:lnSpc>
              <a:spcBef>
                <a:spcPts val="1000"/>
              </a:spcBef>
              <a:spcAft>
                <a:spcPts val="0"/>
              </a:spcAft>
              <a:buClr>
                <a:schemeClr val="dk1"/>
              </a:buClr>
              <a:buSzPts val="1100"/>
              <a:buFont typeface="Proxima Nova"/>
              <a:buChar char="●"/>
              <a:defRPr sz="1400" b="0" i="0" u="none" strike="noStrike" cap="none">
                <a:solidFill>
                  <a:schemeClr val="dk1"/>
                </a:solidFill>
                <a:latin typeface="Proxima Nova"/>
                <a:ea typeface="Proxima Nova"/>
                <a:cs typeface="Proxima Nova"/>
                <a:sym typeface="Proxima Nova"/>
              </a:defRPr>
            </a:lvl7pPr>
            <a:lvl8pPr marL="3657600" marR="0" lvl="7" indent="-298450" algn="l" rtl="0">
              <a:lnSpc>
                <a:spcPct val="110000"/>
              </a:lnSpc>
              <a:spcBef>
                <a:spcPts val="1000"/>
              </a:spcBef>
              <a:spcAft>
                <a:spcPts val="0"/>
              </a:spcAft>
              <a:buClr>
                <a:schemeClr val="dk1"/>
              </a:buClr>
              <a:buSzPts val="1100"/>
              <a:buFont typeface="Proxima Nova"/>
              <a:buChar char="○"/>
              <a:defRPr sz="1400" b="0" i="0" u="none" strike="noStrike" cap="none">
                <a:solidFill>
                  <a:schemeClr val="dk1"/>
                </a:solidFill>
                <a:latin typeface="Proxima Nova"/>
                <a:ea typeface="Proxima Nova"/>
                <a:cs typeface="Proxima Nova"/>
                <a:sym typeface="Proxima Nova"/>
              </a:defRPr>
            </a:lvl8pPr>
            <a:lvl9pPr marL="4114800" marR="0" lvl="8" indent="-298450" algn="l" rtl="0">
              <a:lnSpc>
                <a:spcPct val="110000"/>
              </a:lnSpc>
              <a:spcBef>
                <a:spcPts val="1000"/>
              </a:spcBef>
              <a:spcAft>
                <a:spcPts val="1000"/>
              </a:spcAft>
              <a:buClr>
                <a:schemeClr val="dk1"/>
              </a:buClr>
              <a:buSzPts val="1100"/>
              <a:buFont typeface="Proxima Nova"/>
              <a:buChar char="■"/>
              <a:defRPr sz="1400" b="0" i="0" u="none" strike="noStrike" cap="none">
                <a:solidFill>
                  <a:schemeClr val="dk1"/>
                </a:solidFill>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1885359875"/>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matchingName="4 – Sidebar 1 1">
  <p:cSld name="4 – Sidebar 1 1">
    <p:spTree>
      <p:nvGrpSpPr>
        <p:cNvPr id="1" name="Shape 746"/>
        <p:cNvGrpSpPr/>
        <p:nvPr/>
      </p:nvGrpSpPr>
      <p:grpSpPr>
        <a:xfrm>
          <a:off x="0" y="0"/>
          <a:ext cx="0" cy="0"/>
          <a:chOff x="0" y="0"/>
          <a:chExt cx="0" cy="0"/>
        </a:xfrm>
      </p:grpSpPr>
      <p:cxnSp>
        <p:nvCxnSpPr>
          <p:cNvPr id="747" name="Google Shape;747;p75"/>
          <p:cNvCxnSpPr/>
          <p:nvPr/>
        </p:nvCxnSpPr>
        <p:spPr>
          <a:xfrm rot="10800000">
            <a:off x="6081375" y="905700"/>
            <a:ext cx="0" cy="3764400"/>
          </a:xfrm>
          <a:prstGeom prst="straightConnector1">
            <a:avLst/>
          </a:prstGeom>
          <a:noFill/>
          <a:ln w="19050" cap="flat" cmpd="sng">
            <a:solidFill>
              <a:srgbClr val="D9D9D9"/>
            </a:solidFill>
            <a:prstDash val="solid"/>
            <a:round/>
            <a:headEnd type="none" w="sm" len="sm"/>
            <a:tailEnd type="none" w="sm" len="sm"/>
          </a:ln>
        </p:spPr>
      </p:cxnSp>
      <p:sp>
        <p:nvSpPr>
          <p:cNvPr id="748" name="Google Shape;748;p75"/>
          <p:cNvSpPr txBox="1">
            <a:spLocks noGrp="1"/>
          </p:cNvSpPr>
          <p:nvPr>
            <p:ph type="title"/>
          </p:nvPr>
        </p:nvSpPr>
        <p:spPr>
          <a:xfrm>
            <a:off x="192475" y="151275"/>
            <a:ext cx="8663100" cy="393900"/>
          </a:xfrm>
          <a:prstGeom prst="rect">
            <a:avLst/>
          </a:prstGeom>
          <a:noFill/>
          <a:ln>
            <a:noFill/>
          </a:ln>
        </p:spPr>
        <p:txBody>
          <a:bodyPr spcFirstLastPara="1" wrap="square" lIns="68575" tIns="68575" rIns="68575" bIns="68575" anchor="t" anchorCtr="0"/>
          <a:lstStyle>
            <a:lvl1pPr marR="0" lvl="0" algn="l" rtl="0">
              <a:lnSpc>
                <a:spcPct val="100000"/>
              </a:lnSpc>
              <a:spcBef>
                <a:spcPts val="0"/>
              </a:spcBef>
              <a:spcAft>
                <a:spcPts val="0"/>
              </a:spcAft>
              <a:buClr>
                <a:schemeClr val="dk1"/>
              </a:buClr>
              <a:buSzPts val="1100"/>
              <a:buFont typeface="Proxima Nova"/>
              <a:buNone/>
              <a:defRPr sz="2500" b="1"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9pPr>
          </a:lstStyle>
          <a:p>
            <a:endParaRPr/>
          </a:p>
        </p:txBody>
      </p:sp>
      <p:grpSp>
        <p:nvGrpSpPr>
          <p:cNvPr id="749" name="Google Shape;749;p75"/>
          <p:cNvGrpSpPr/>
          <p:nvPr/>
        </p:nvGrpSpPr>
        <p:grpSpPr>
          <a:xfrm>
            <a:off x="287525" y="4854555"/>
            <a:ext cx="634918" cy="148733"/>
            <a:chOff x="1841475" y="2392725"/>
            <a:chExt cx="3928950" cy="920375"/>
          </a:xfrm>
        </p:grpSpPr>
        <p:sp>
          <p:nvSpPr>
            <p:cNvPr id="750" name="Google Shape;750;p75"/>
            <p:cNvSpPr/>
            <p:nvPr/>
          </p:nvSpPr>
          <p:spPr>
            <a:xfrm>
              <a:off x="2574175" y="2392725"/>
              <a:ext cx="139800" cy="905100"/>
            </a:xfrm>
            <a:custGeom>
              <a:avLst/>
              <a:gdLst/>
              <a:ahLst/>
              <a:cxnLst/>
              <a:rect l="0" t="0" r="0" b="0"/>
              <a:pathLst>
                <a:path w="120000" h="120000" extrusionOk="0">
                  <a:moveTo>
                    <a:pt x="21" y="0"/>
                  </a:moveTo>
                  <a:lnTo>
                    <a:pt x="21" y="17933"/>
                  </a:lnTo>
                  <a:lnTo>
                    <a:pt x="119506" y="17933"/>
                  </a:lnTo>
                  <a:lnTo>
                    <a:pt x="119506" y="0"/>
                  </a:lnTo>
                  <a:close/>
                  <a:moveTo>
                    <a:pt x="21" y="31097"/>
                  </a:moveTo>
                  <a:lnTo>
                    <a:pt x="21" y="119996"/>
                  </a:lnTo>
                  <a:lnTo>
                    <a:pt x="120000" y="119996"/>
                  </a:lnTo>
                  <a:lnTo>
                    <a:pt x="120000" y="31097"/>
                  </a:lnTo>
                  <a:close/>
                </a:path>
              </a:pathLst>
            </a:custGeom>
            <a:solidFill>
              <a:srgbClr val="008774"/>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1" name="Google Shape;751;p75"/>
            <p:cNvSpPr/>
            <p:nvPr/>
          </p:nvSpPr>
          <p:spPr>
            <a:xfrm>
              <a:off x="2816875" y="2626700"/>
              <a:ext cx="703800" cy="686400"/>
            </a:xfrm>
            <a:custGeom>
              <a:avLst/>
              <a:gdLst/>
              <a:ahLst/>
              <a:cxnLst/>
              <a:rect l="0" t="0" r="0" b="0"/>
              <a:pathLst>
                <a:path w="120000" h="120000" extrusionOk="0">
                  <a:moveTo>
                    <a:pt x="0" y="0"/>
                  </a:moveTo>
                  <a:lnTo>
                    <a:pt x="0" y="17262"/>
                  </a:lnTo>
                  <a:lnTo>
                    <a:pt x="11088" y="17262"/>
                  </a:lnTo>
                  <a:lnTo>
                    <a:pt x="38713" y="101417"/>
                  </a:lnTo>
                  <a:cubicBezTo>
                    <a:pt x="43070" y="114312"/>
                    <a:pt x="50395" y="119995"/>
                    <a:pt x="62673" y="119995"/>
                  </a:cubicBezTo>
                  <a:cubicBezTo>
                    <a:pt x="70892" y="119995"/>
                    <a:pt x="81089" y="117967"/>
                    <a:pt x="86832" y="101417"/>
                  </a:cubicBezTo>
                  <a:lnTo>
                    <a:pt x="120000" y="0"/>
                  </a:lnTo>
                  <a:lnTo>
                    <a:pt x="97128" y="0"/>
                  </a:lnTo>
                  <a:lnTo>
                    <a:pt x="68117" y="94108"/>
                  </a:lnTo>
                  <a:cubicBezTo>
                    <a:pt x="67029" y="98169"/>
                    <a:pt x="66237" y="100604"/>
                    <a:pt x="62673" y="100604"/>
                  </a:cubicBezTo>
                  <a:cubicBezTo>
                    <a:pt x="59207" y="100604"/>
                    <a:pt x="58418" y="98169"/>
                    <a:pt x="57228" y="94108"/>
                  </a:cubicBezTo>
                  <a:lnTo>
                    <a:pt x="28614" y="0"/>
                  </a:lnTo>
                  <a:close/>
                </a:path>
              </a:pathLst>
            </a:custGeom>
            <a:solidFill>
              <a:srgbClr val="008774"/>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2" name="Google Shape;752;p75"/>
            <p:cNvSpPr/>
            <p:nvPr/>
          </p:nvSpPr>
          <p:spPr>
            <a:xfrm>
              <a:off x="3557125" y="2626700"/>
              <a:ext cx="615000" cy="685800"/>
            </a:xfrm>
            <a:custGeom>
              <a:avLst/>
              <a:gdLst/>
              <a:ahLst/>
              <a:cxnLst/>
              <a:rect l="0" t="0" r="0" b="0"/>
              <a:pathLst>
                <a:path w="120000" h="120000" extrusionOk="0">
                  <a:moveTo>
                    <a:pt x="60058" y="19407"/>
                  </a:moveTo>
                  <a:cubicBezTo>
                    <a:pt x="81359" y="19407"/>
                    <a:pt x="94390" y="33736"/>
                    <a:pt x="94390" y="50908"/>
                  </a:cubicBezTo>
                  <a:lnTo>
                    <a:pt x="94390" y="69297"/>
                  </a:lnTo>
                  <a:cubicBezTo>
                    <a:pt x="94390" y="86469"/>
                    <a:pt x="81247" y="100797"/>
                    <a:pt x="60058" y="100797"/>
                  </a:cubicBezTo>
                  <a:cubicBezTo>
                    <a:pt x="38303" y="100797"/>
                    <a:pt x="25838" y="86469"/>
                    <a:pt x="25950" y="69297"/>
                  </a:cubicBezTo>
                  <a:lnTo>
                    <a:pt x="25950" y="50908"/>
                  </a:lnTo>
                  <a:cubicBezTo>
                    <a:pt x="25950" y="33736"/>
                    <a:pt x="37737" y="19407"/>
                    <a:pt x="60058" y="19407"/>
                  </a:cubicBezTo>
                  <a:close/>
                  <a:moveTo>
                    <a:pt x="60058" y="0"/>
                  </a:moveTo>
                  <a:cubicBezTo>
                    <a:pt x="24818" y="0"/>
                    <a:pt x="4" y="20934"/>
                    <a:pt x="229" y="50803"/>
                  </a:cubicBezTo>
                  <a:lnTo>
                    <a:pt x="229" y="69196"/>
                  </a:lnTo>
                  <a:cubicBezTo>
                    <a:pt x="229" y="99069"/>
                    <a:pt x="24818" y="120000"/>
                    <a:pt x="60058" y="120000"/>
                  </a:cubicBezTo>
                  <a:cubicBezTo>
                    <a:pt x="95410" y="120000"/>
                    <a:pt x="119995" y="99069"/>
                    <a:pt x="119995" y="69196"/>
                  </a:cubicBezTo>
                  <a:lnTo>
                    <a:pt x="119995" y="50803"/>
                  </a:lnTo>
                  <a:cubicBezTo>
                    <a:pt x="119995" y="20934"/>
                    <a:pt x="95410" y="0"/>
                    <a:pt x="60058" y="0"/>
                  </a:cubicBezTo>
                  <a:close/>
                </a:path>
              </a:pathLst>
            </a:custGeom>
            <a:solidFill>
              <a:srgbClr val="008774"/>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3" name="Google Shape;753;p75"/>
            <p:cNvSpPr/>
            <p:nvPr/>
          </p:nvSpPr>
          <p:spPr>
            <a:xfrm>
              <a:off x="4732275" y="2617400"/>
              <a:ext cx="582300" cy="679800"/>
            </a:xfrm>
            <a:custGeom>
              <a:avLst/>
              <a:gdLst/>
              <a:ahLst/>
              <a:cxnLst/>
              <a:rect l="0" t="0" r="0" b="0"/>
              <a:pathLst>
                <a:path w="120000" h="120000" extrusionOk="0">
                  <a:moveTo>
                    <a:pt x="61375" y="4"/>
                  </a:moveTo>
                  <a:cubicBezTo>
                    <a:pt x="23449" y="4"/>
                    <a:pt x="0" y="20499"/>
                    <a:pt x="0" y="53392"/>
                  </a:cubicBezTo>
                  <a:lnTo>
                    <a:pt x="0" y="66302"/>
                  </a:lnTo>
                  <a:cubicBezTo>
                    <a:pt x="0" y="99196"/>
                    <a:pt x="23449" y="119995"/>
                    <a:pt x="61375" y="119995"/>
                  </a:cubicBezTo>
                  <a:cubicBezTo>
                    <a:pt x="62215" y="119995"/>
                    <a:pt x="68912" y="119995"/>
                    <a:pt x="71905" y="119691"/>
                  </a:cubicBezTo>
                  <a:lnTo>
                    <a:pt x="71905" y="99911"/>
                  </a:lnTo>
                  <a:cubicBezTo>
                    <a:pt x="70710" y="99911"/>
                    <a:pt x="62096" y="100118"/>
                    <a:pt x="61375" y="100118"/>
                  </a:cubicBezTo>
                  <a:cubicBezTo>
                    <a:pt x="40676" y="100118"/>
                    <a:pt x="26921" y="86590"/>
                    <a:pt x="26921" y="66302"/>
                  </a:cubicBezTo>
                  <a:lnTo>
                    <a:pt x="26921" y="53392"/>
                  </a:lnTo>
                  <a:cubicBezTo>
                    <a:pt x="26921" y="33100"/>
                    <a:pt x="40800" y="19577"/>
                    <a:pt x="61375" y="19577"/>
                  </a:cubicBezTo>
                  <a:cubicBezTo>
                    <a:pt x="70586" y="19577"/>
                    <a:pt x="84706" y="20190"/>
                    <a:pt x="89611" y="21112"/>
                  </a:cubicBezTo>
                  <a:lnTo>
                    <a:pt x="91048" y="21315"/>
                  </a:lnTo>
                  <a:lnTo>
                    <a:pt x="91048" y="119995"/>
                  </a:lnTo>
                  <a:lnTo>
                    <a:pt x="119881" y="119995"/>
                  </a:lnTo>
                  <a:lnTo>
                    <a:pt x="119881" y="9428"/>
                  </a:lnTo>
                  <a:cubicBezTo>
                    <a:pt x="120000" y="7381"/>
                    <a:pt x="120000" y="6662"/>
                    <a:pt x="114735" y="5435"/>
                  </a:cubicBezTo>
                  <a:cubicBezTo>
                    <a:pt x="100377" y="2259"/>
                    <a:pt x="77886" y="4"/>
                    <a:pt x="61375" y="4"/>
                  </a:cubicBezTo>
                  <a:close/>
                </a:path>
              </a:pathLst>
            </a:custGeom>
            <a:solidFill>
              <a:srgbClr val="008774"/>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4" name="Google Shape;754;p75"/>
            <p:cNvSpPr/>
            <p:nvPr/>
          </p:nvSpPr>
          <p:spPr>
            <a:xfrm>
              <a:off x="5448725" y="2392725"/>
              <a:ext cx="139800" cy="905100"/>
            </a:xfrm>
            <a:custGeom>
              <a:avLst/>
              <a:gdLst/>
              <a:ahLst/>
              <a:cxnLst/>
              <a:rect l="0" t="0" r="0" b="0"/>
              <a:pathLst>
                <a:path w="120000" h="120000" extrusionOk="0">
                  <a:moveTo>
                    <a:pt x="21" y="0"/>
                  </a:moveTo>
                  <a:lnTo>
                    <a:pt x="21" y="119996"/>
                  </a:lnTo>
                  <a:lnTo>
                    <a:pt x="120000" y="119996"/>
                  </a:lnTo>
                  <a:lnTo>
                    <a:pt x="120000" y="0"/>
                  </a:lnTo>
                  <a:close/>
                </a:path>
              </a:pathLst>
            </a:custGeom>
            <a:solidFill>
              <a:srgbClr val="008774"/>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5" name="Google Shape;755;p75"/>
            <p:cNvSpPr/>
            <p:nvPr/>
          </p:nvSpPr>
          <p:spPr>
            <a:xfrm>
              <a:off x="1841475" y="2392725"/>
              <a:ext cx="617700" cy="904500"/>
            </a:xfrm>
            <a:custGeom>
              <a:avLst/>
              <a:gdLst/>
              <a:ahLst/>
              <a:cxnLst/>
              <a:rect l="0" t="0" r="0" b="0"/>
              <a:pathLst>
                <a:path w="120000" h="120000" extrusionOk="0">
                  <a:moveTo>
                    <a:pt x="0" y="0"/>
                  </a:moveTo>
                  <a:lnTo>
                    <a:pt x="0" y="119996"/>
                  </a:lnTo>
                  <a:lnTo>
                    <a:pt x="28194" y="119996"/>
                  </a:lnTo>
                  <a:lnTo>
                    <a:pt x="28194" y="16714"/>
                  </a:lnTo>
                  <a:lnTo>
                    <a:pt x="44773" y="16714"/>
                  </a:lnTo>
                  <a:cubicBezTo>
                    <a:pt x="48270" y="16714"/>
                    <a:pt x="51203" y="16790"/>
                    <a:pt x="54359" y="16867"/>
                  </a:cubicBezTo>
                  <a:cubicBezTo>
                    <a:pt x="78834" y="17175"/>
                    <a:pt x="90785" y="23798"/>
                    <a:pt x="90785" y="36815"/>
                  </a:cubicBezTo>
                  <a:lnTo>
                    <a:pt x="90785" y="38281"/>
                  </a:lnTo>
                  <a:cubicBezTo>
                    <a:pt x="90785" y="50292"/>
                    <a:pt x="81087" y="58305"/>
                    <a:pt x="54471" y="58305"/>
                  </a:cubicBezTo>
                  <a:lnTo>
                    <a:pt x="46580" y="58305"/>
                  </a:lnTo>
                  <a:lnTo>
                    <a:pt x="46580" y="74479"/>
                  </a:lnTo>
                  <a:cubicBezTo>
                    <a:pt x="49396" y="74555"/>
                    <a:pt x="51878" y="74631"/>
                    <a:pt x="54582" y="74631"/>
                  </a:cubicBezTo>
                  <a:cubicBezTo>
                    <a:pt x="92931" y="74631"/>
                    <a:pt x="119995" y="64311"/>
                    <a:pt x="119995" y="38509"/>
                  </a:cubicBezTo>
                  <a:lnTo>
                    <a:pt x="119995" y="36971"/>
                  </a:lnTo>
                  <a:cubicBezTo>
                    <a:pt x="119883" y="10012"/>
                    <a:pt x="90450" y="0"/>
                    <a:pt x="47706" y="0"/>
                  </a:cubicBezTo>
                  <a:close/>
                </a:path>
              </a:pathLst>
            </a:custGeom>
            <a:solidFill>
              <a:srgbClr val="008774"/>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6" name="Google Shape;756;p75"/>
            <p:cNvSpPr/>
            <p:nvPr/>
          </p:nvSpPr>
          <p:spPr>
            <a:xfrm>
              <a:off x="4278825" y="2482125"/>
              <a:ext cx="369300" cy="813900"/>
            </a:xfrm>
            <a:custGeom>
              <a:avLst/>
              <a:gdLst/>
              <a:ahLst/>
              <a:cxnLst/>
              <a:rect l="0" t="0" r="0" b="0"/>
              <a:pathLst>
                <a:path w="120000" h="120000" extrusionOk="0">
                  <a:moveTo>
                    <a:pt x="46038" y="3"/>
                  </a:moveTo>
                  <a:lnTo>
                    <a:pt x="0" y="2741"/>
                  </a:lnTo>
                  <a:lnTo>
                    <a:pt x="0" y="94751"/>
                  </a:lnTo>
                  <a:cubicBezTo>
                    <a:pt x="0" y="112209"/>
                    <a:pt x="19058" y="120000"/>
                    <a:pt x="61888" y="120000"/>
                  </a:cubicBezTo>
                  <a:lnTo>
                    <a:pt x="120000" y="120000"/>
                  </a:lnTo>
                  <a:lnTo>
                    <a:pt x="120000" y="104079"/>
                  </a:lnTo>
                  <a:lnTo>
                    <a:pt x="77170" y="104079"/>
                  </a:lnTo>
                  <a:cubicBezTo>
                    <a:pt x="58679" y="104079"/>
                    <a:pt x="46038" y="103736"/>
                    <a:pt x="46038" y="94751"/>
                  </a:cubicBezTo>
                  <a:lnTo>
                    <a:pt x="46038" y="37233"/>
                  </a:lnTo>
                  <a:lnTo>
                    <a:pt x="120000" y="37233"/>
                  </a:lnTo>
                  <a:lnTo>
                    <a:pt x="120000" y="21312"/>
                  </a:lnTo>
                  <a:lnTo>
                    <a:pt x="46038" y="21312"/>
                  </a:lnTo>
                  <a:lnTo>
                    <a:pt x="46038" y="3"/>
                  </a:lnTo>
                  <a:close/>
                </a:path>
              </a:pathLst>
            </a:custGeom>
            <a:solidFill>
              <a:srgbClr val="008774"/>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7" name="Google Shape;757;p75"/>
            <p:cNvSpPr/>
            <p:nvPr/>
          </p:nvSpPr>
          <p:spPr>
            <a:xfrm>
              <a:off x="5652525" y="3180600"/>
              <a:ext cx="117900" cy="117300"/>
            </a:xfrm>
            <a:custGeom>
              <a:avLst/>
              <a:gdLst/>
              <a:ahLst/>
              <a:cxnLst/>
              <a:rect l="0" t="0" r="0" b="0"/>
              <a:pathLst>
                <a:path w="120000" h="120000" extrusionOk="0">
                  <a:moveTo>
                    <a:pt x="56755" y="32659"/>
                  </a:moveTo>
                  <a:cubicBezTo>
                    <a:pt x="69760" y="32659"/>
                    <a:pt x="75664" y="37416"/>
                    <a:pt x="75664" y="46342"/>
                  </a:cubicBezTo>
                  <a:cubicBezTo>
                    <a:pt x="75664" y="55242"/>
                    <a:pt x="69760" y="60588"/>
                    <a:pt x="58511" y="60588"/>
                  </a:cubicBezTo>
                  <a:lnTo>
                    <a:pt x="46116" y="60588"/>
                  </a:lnTo>
                  <a:lnTo>
                    <a:pt x="46116" y="32659"/>
                  </a:lnTo>
                  <a:close/>
                  <a:moveTo>
                    <a:pt x="40212" y="26726"/>
                  </a:moveTo>
                  <a:lnTo>
                    <a:pt x="40212" y="90869"/>
                  </a:lnTo>
                  <a:lnTo>
                    <a:pt x="47287" y="90869"/>
                  </a:lnTo>
                  <a:lnTo>
                    <a:pt x="47287" y="66521"/>
                  </a:lnTo>
                  <a:lnTo>
                    <a:pt x="62659" y="65933"/>
                  </a:lnTo>
                  <a:lnTo>
                    <a:pt x="78617" y="90869"/>
                  </a:lnTo>
                  <a:lnTo>
                    <a:pt x="86303" y="90869"/>
                  </a:lnTo>
                  <a:lnTo>
                    <a:pt x="69760" y="64143"/>
                  </a:lnTo>
                  <a:cubicBezTo>
                    <a:pt x="76835" y="61176"/>
                    <a:pt x="82765" y="55242"/>
                    <a:pt x="82765" y="45728"/>
                  </a:cubicBezTo>
                  <a:cubicBezTo>
                    <a:pt x="82765" y="33861"/>
                    <a:pt x="74494" y="26726"/>
                    <a:pt x="58511" y="26726"/>
                  </a:cubicBezTo>
                  <a:close/>
                  <a:moveTo>
                    <a:pt x="59707" y="7723"/>
                  </a:moveTo>
                  <a:cubicBezTo>
                    <a:pt x="88084" y="7723"/>
                    <a:pt x="110532" y="31483"/>
                    <a:pt x="110532" y="59411"/>
                  </a:cubicBezTo>
                  <a:cubicBezTo>
                    <a:pt x="110532" y="87314"/>
                    <a:pt x="88084" y="110485"/>
                    <a:pt x="59707" y="110485"/>
                  </a:cubicBezTo>
                  <a:cubicBezTo>
                    <a:pt x="31915" y="110485"/>
                    <a:pt x="8882" y="87314"/>
                    <a:pt x="8882" y="59411"/>
                  </a:cubicBezTo>
                  <a:cubicBezTo>
                    <a:pt x="8882" y="30895"/>
                    <a:pt x="31915" y="7723"/>
                    <a:pt x="59707" y="7723"/>
                  </a:cubicBezTo>
                  <a:close/>
                  <a:moveTo>
                    <a:pt x="59707" y="0"/>
                  </a:moveTo>
                  <a:cubicBezTo>
                    <a:pt x="26595" y="0"/>
                    <a:pt x="0" y="26726"/>
                    <a:pt x="0" y="60000"/>
                  </a:cubicBezTo>
                  <a:cubicBezTo>
                    <a:pt x="0" y="92659"/>
                    <a:pt x="26595" y="119974"/>
                    <a:pt x="59707" y="119974"/>
                  </a:cubicBezTo>
                  <a:cubicBezTo>
                    <a:pt x="93404" y="119974"/>
                    <a:pt x="120000" y="92659"/>
                    <a:pt x="120000" y="60000"/>
                  </a:cubicBezTo>
                  <a:cubicBezTo>
                    <a:pt x="120000" y="26726"/>
                    <a:pt x="93404" y="0"/>
                    <a:pt x="59707" y="0"/>
                  </a:cubicBezTo>
                  <a:close/>
                </a:path>
              </a:pathLst>
            </a:custGeom>
            <a:solidFill>
              <a:srgbClr val="008774"/>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cxnSp>
        <p:nvCxnSpPr>
          <p:cNvPr id="758" name="Google Shape;758;p75"/>
          <p:cNvCxnSpPr/>
          <p:nvPr/>
        </p:nvCxnSpPr>
        <p:spPr>
          <a:xfrm>
            <a:off x="6078286" y="-214525"/>
            <a:ext cx="0" cy="119700"/>
          </a:xfrm>
          <a:prstGeom prst="straightConnector1">
            <a:avLst/>
          </a:prstGeom>
          <a:noFill/>
          <a:ln w="9525" cap="flat" cmpd="sng">
            <a:solidFill>
              <a:srgbClr val="D9D9D9"/>
            </a:solidFill>
            <a:prstDash val="solid"/>
            <a:round/>
            <a:headEnd type="none" w="sm" len="sm"/>
            <a:tailEnd type="none" w="sm" len="sm"/>
          </a:ln>
        </p:spPr>
      </p:cxnSp>
      <p:sp>
        <p:nvSpPr>
          <p:cNvPr id="759" name="Google Shape;759;p75"/>
          <p:cNvSpPr txBox="1">
            <a:spLocks noGrp="1"/>
          </p:cNvSpPr>
          <p:nvPr>
            <p:ph type="body" idx="1"/>
          </p:nvPr>
        </p:nvSpPr>
        <p:spPr>
          <a:xfrm>
            <a:off x="192475" y="900400"/>
            <a:ext cx="5618700" cy="3769500"/>
          </a:xfrm>
          <a:prstGeom prst="rect">
            <a:avLst/>
          </a:prstGeom>
          <a:noFill/>
          <a:ln>
            <a:noFill/>
          </a:ln>
        </p:spPr>
        <p:txBody>
          <a:bodyPr spcFirstLastPara="1" wrap="square" lIns="68575" tIns="68575" rIns="68575" bIns="68575" anchor="t" anchorCtr="0"/>
          <a:lstStyle>
            <a:lvl1pPr marL="457200" marR="0" lvl="0" indent="-298450" algn="l" rtl="0">
              <a:lnSpc>
                <a:spcPct val="110000"/>
              </a:lnSpc>
              <a:spcBef>
                <a:spcPts val="0"/>
              </a:spcBef>
              <a:spcAft>
                <a:spcPts val="0"/>
              </a:spcAft>
              <a:buClr>
                <a:schemeClr val="dk1"/>
              </a:buClr>
              <a:buSzPts val="1100"/>
              <a:buFont typeface="Proxima Nova"/>
              <a:buChar char="●"/>
              <a:defRPr sz="1400" b="0" i="0" u="none" strike="noStrike" cap="none">
                <a:solidFill>
                  <a:schemeClr val="dk1"/>
                </a:solidFill>
                <a:latin typeface="Proxima Nova"/>
                <a:ea typeface="Proxima Nova"/>
                <a:cs typeface="Proxima Nova"/>
                <a:sym typeface="Proxima Nova"/>
              </a:defRPr>
            </a:lvl1pPr>
            <a:lvl2pPr marL="914400" marR="0" lvl="1" indent="-298450" algn="l" rtl="0">
              <a:lnSpc>
                <a:spcPct val="110000"/>
              </a:lnSpc>
              <a:spcBef>
                <a:spcPts val="1000"/>
              </a:spcBef>
              <a:spcAft>
                <a:spcPts val="0"/>
              </a:spcAft>
              <a:buClr>
                <a:schemeClr val="dk1"/>
              </a:buClr>
              <a:buSzPts val="1100"/>
              <a:buFont typeface="Proxima Nova"/>
              <a:buChar char="○"/>
              <a:defRPr sz="1400" b="0" i="0" u="none" strike="noStrike" cap="none">
                <a:solidFill>
                  <a:schemeClr val="dk1"/>
                </a:solidFill>
                <a:latin typeface="Proxima Nova"/>
                <a:ea typeface="Proxima Nova"/>
                <a:cs typeface="Proxima Nova"/>
                <a:sym typeface="Proxima Nova"/>
              </a:defRPr>
            </a:lvl2pPr>
            <a:lvl3pPr marL="1371600" marR="0" lvl="2" indent="-298450" algn="l" rtl="0">
              <a:lnSpc>
                <a:spcPct val="110000"/>
              </a:lnSpc>
              <a:spcBef>
                <a:spcPts val="1000"/>
              </a:spcBef>
              <a:spcAft>
                <a:spcPts val="0"/>
              </a:spcAft>
              <a:buClr>
                <a:schemeClr val="dk1"/>
              </a:buClr>
              <a:buSzPts val="1100"/>
              <a:buFont typeface="Proxima Nova"/>
              <a:buChar char="■"/>
              <a:defRPr sz="1400" b="0" i="0" u="none" strike="noStrike" cap="none">
                <a:solidFill>
                  <a:schemeClr val="dk1"/>
                </a:solidFill>
                <a:latin typeface="Proxima Nova"/>
                <a:ea typeface="Proxima Nova"/>
                <a:cs typeface="Proxima Nova"/>
                <a:sym typeface="Proxima Nova"/>
              </a:defRPr>
            </a:lvl3pPr>
            <a:lvl4pPr marL="1828800" marR="0" lvl="3" indent="-298450" algn="l" rtl="0">
              <a:lnSpc>
                <a:spcPct val="110000"/>
              </a:lnSpc>
              <a:spcBef>
                <a:spcPts val="1000"/>
              </a:spcBef>
              <a:spcAft>
                <a:spcPts val="0"/>
              </a:spcAft>
              <a:buClr>
                <a:schemeClr val="dk1"/>
              </a:buClr>
              <a:buSzPts val="1100"/>
              <a:buFont typeface="Proxima Nova"/>
              <a:buChar char="●"/>
              <a:defRPr sz="1400" b="0" i="0" u="none" strike="noStrike" cap="none">
                <a:solidFill>
                  <a:schemeClr val="dk1"/>
                </a:solidFill>
                <a:latin typeface="Proxima Nova"/>
                <a:ea typeface="Proxima Nova"/>
                <a:cs typeface="Proxima Nova"/>
                <a:sym typeface="Proxima Nova"/>
              </a:defRPr>
            </a:lvl4pPr>
            <a:lvl5pPr marL="2286000" marR="0" lvl="4" indent="-298450" algn="l" rtl="0">
              <a:lnSpc>
                <a:spcPct val="110000"/>
              </a:lnSpc>
              <a:spcBef>
                <a:spcPts val="1000"/>
              </a:spcBef>
              <a:spcAft>
                <a:spcPts val="0"/>
              </a:spcAft>
              <a:buClr>
                <a:schemeClr val="dk1"/>
              </a:buClr>
              <a:buSzPts val="1100"/>
              <a:buFont typeface="Proxima Nova"/>
              <a:buChar char="○"/>
              <a:defRPr sz="1400" b="0" i="0" u="none" strike="noStrike" cap="none">
                <a:solidFill>
                  <a:schemeClr val="dk1"/>
                </a:solidFill>
                <a:latin typeface="Proxima Nova"/>
                <a:ea typeface="Proxima Nova"/>
                <a:cs typeface="Proxima Nova"/>
                <a:sym typeface="Proxima Nova"/>
              </a:defRPr>
            </a:lvl5pPr>
            <a:lvl6pPr marL="2743200" marR="0" lvl="5" indent="-298450" algn="l" rtl="0">
              <a:lnSpc>
                <a:spcPct val="110000"/>
              </a:lnSpc>
              <a:spcBef>
                <a:spcPts val="1000"/>
              </a:spcBef>
              <a:spcAft>
                <a:spcPts val="0"/>
              </a:spcAft>
              <a:buClr>
                <a:schemeClr val="dk1"/>
              </a:buClr>
              <a:buSzPts val="1100"/>
              <a:buFont typeface="Proxima Nova"/>
              <a:buChar char="■"/>
              <a:defRPr sz="1400" b="0" i="0" u="none" strike="noStrike" cap="none">
                <a:solidFill>
                  <a:schemeClr val="dk1"/>
                </a:solidFill>
                <a:latin typeface="Proxima Nova"/>
                <a:ea typeface="Proxima Nova"/>
                <a:cs typeface="Proxima Nova"/>
                <a:sym typeface="Proxima Nova"/>
              </a:defRPr>
            </a:lvl6pPr>
            <a:lvl7pPr marL="3200400" marR="0" lvl="6" indent="-298450" algn="l" rtl="0">
              <a:lnSpc>
                <a:spcPct val="110000"/>
              </a:lnSpc>
              <a:spcBef>
                <a:spcPts val="1000"/>
              </a:spcBef>
              <a:spcAft>
                <a:spcPts val="0"/>
              </a:spcAft>
              <a:buClr>
                <a:schemeClr val="dk1"/>
              </a:buClr>
              <a:buSzPts val="1100"/>
              <a:buFont typeface="Proxima Nova"/>
              <a:buChar char="●"/>
              <a:defRPr sz="1400" b="0" i="0" u="none" strike="noStrike" cap="none">
                <a:solidFill>
                  <a:schemeClr val="dk1"/>
                </a:solidFill>
                <a:latin typeface="Proxima Nova"/>
                <a:ea typeface="Proxima Nova"/>
                <a:cs typeface="Proxima Nova"/>
                <a:sym typeface="Proxima Nova"/>
              </a:defRPr>
            </a:lvl7pPr>
            <a:lvl8pPr marL="3657600" marR="0" lvl="7" indent="-298450" algn="l" rtl="0">
              <a:lnSpc>
                <a:spcPct val="110000"/>
              </a:lnSpc>
              <a:spcBef>
                <a:spcPts val="1000"/>
              </a:spcBef>
              <a:spcAft>
                <a:spcPts val="0"/>
              </a:spcAft>
              <a:buClr>
                <a:schemeClr val="dk1"/>
              </a:buClr>
              <a:buSzPts val="1100"/>
              <a:buFont typeface="Proxima Nova"/>
              <a:buChar char="○"/>
              <a:defRPr sz="1400" b="0" i="0" u="none" strike="noStrike" cap="none">
                <a:solidFill>
                  <a:schemeClr val="dk1"/>
                </a:solidFill>
                <a:latin typeface="Proxima Nova"/>
                <a:ea typeface="Proxima Nova"/>
                <a:cs typeface="Proxima Nova"/>
                <a:sym typeface="Proxima Nova"/>
              </a:defRPr>
            </a:lvl8pPr>
            <a:lvl9pPr marL="4114800" marR="0" lvl="8" indent="-298450" algn="l" rtl="0">
              <a:lnSpc>
                <a:spcPct val="110000"/>
              </a:lnSpc>
              <a:spcBef>
                <a:spcPts val="1000"/>
              </a:spcBef>
              <a:spcAft>
                <a:spcPts val="1000"/>
              </a:spcAft>
              <a:buClr>
                <a:schemeClr val="dk1"/>
              </a:buClr>
              <a:buSzPts val="1100"/>
              <a:buFont typeface="Proxima Nova"/>
              <a:buChar char="■"/>
              <a:defRPr sz="1400" b="0" i="0" u="none" strike="noStrike" cap="none">
                <a:solidFill>
                  <a:schemeClr val="dk1"/>
                </a:solidFill>
                <a:latin typeface="Proxima Nova"/>
                <a:ea typeface="Proxima Nova"/>
                <a:cs typeface="Proxima Nova"/>
                <a:sym typeface="Proxima Nova"/>
              </a:defRPr>
            </a:lvl9pPr>
          </a:lstStyle>
          <a:p>
            <a:endParaRPr/>
          </a:p>
        </p:txBody>
      </p:sp>
      <p:sp>
        <p:nvSpPr>
          <p:cNvPr id="760" name="Google Shape;760;p75"/>
          <p:cNvSpPr txBox="1">
            <a:spLocks noGrp="1"/>
          </p:cNvSpPr>
          <p:nvPr>
            <p:ph type="body" idx="2"/>
          </p:nvPr>
        </p:nvSpPr>
        <p:spPr>
          <a:xfrm>
            <a:off x="6222125" y="900400"/>
            <a:ext cx="2729400" cy="3769500"/>
          </a:xfrm>
          <a:prstGeom prst="rect">
            <a:avLst/>
          </a:prstGeom>
          <a:noFill/>
          <a:ln>
            <a:noFill/>
          </a:ln>
        </p:spPr>
        <p:txBody>
          <a:bodyPr spcFirstLastPara="1" wrap="square" lIns="68575" tIns="68575" rIns="68575" bIns="68575" anchor="t" anchorCtr="0"/>
          <a:lstStyle>
            <a:lvl1pPr marL="457200" marR="0" lvl="0" indent="-292100" algn="l" rtl="0">
              <a:lnSpc>
                <a:spcPct val="110000"/>
              </a:lnSpc>
              <a:spcBef>
                <a:spcPts val="0"/>
              </a:spcBef>
              <a:spcAft>
                <a:spcPts val="0"/>
              </a:spcAft>
              <a:buClr>
                <a:schemeClr val="lt2"/>
              </a:buClr>
              <a:buSzPts val="1000"/>
              <a:buFont typeface="Proxima Nova"/>
              <a:buChar char="●"/>
              <a:defRPr sz="1300" b="1" i="0" u="none" strike="noStrike" cap="none">
                <a:solidFill>
                  <a:schemeClr val="lt2"/>
                </a:solidFill>
                <a:latin typeface="Proxima Nova"/>
                <a:ea typeface="Proxima Nova"/>
                <a:cs typeface="Proxima Nova"/>
                <a:sym typeface="Proxima Nova"/>
              </a:defRPr>
            </a:lvl1pPr>
            <a:lvl2pPr marL="914400" marR="0" lvl="1" indent="-292100" algn="l" rtl="0">
              <a:lnSpc>
                <a:spcPct val="110000"/>
              </a:lnSpc>
              <a:spcBef>
                <a:spcPts val="2000"/>
              </a:spcBef>
              <a:spcAft>
                <a:spcPts val="0"/>
              </a:spcAft>
              <a:buClr>
                <a:schemeClr val="lt2"/>
              </a:buClr>
              <a:buSzPts val="1000"/>
              <a:buFont typeface="Proxima Nova"/>
              <a:buChar char="○"/>
              <a:defRPr sz="1300" b="1" i="0" u="none" strike="noStrike" cap="none">
                <a:solidFill>
                  <a:schemeClr val="lt2"/>
                </a:solidFill>
                <a:latin typeface="Proxima Nova"/>
                <a:ea typeface="Proxima Nova"/>
                <a:cs typeface="Proxima Nova"/>
                <a:sym typeface="Proxima Nova"/>
              </a:defRPr>
            </a:lvl2pPr>
            <a:lvl3pPr marL="1371600" marR="0" lvl="2" indent="-292100" algn="l" rtl="0">
              <a:lnSpc>
                <a:spcPct val="110000"/>
              </a:lnSpc>
              <a:spcBef>
                <a:spcPts val="2000"/>
              </a:spcBef>
              <a:spcAft>
                <a:spcPts val="0"/>
              </a:spcAft>
              <a:buClr>
                <a:schemeClr val="lt2"/>
              </a:buClr>
              <a:buSzPts val="1000"/>
              <a:buFont typeface="Proxima Nova"/>
              <a:buChar char="■"/>
              <a:defRPr sz="1300" b="1" i="0" u="none" strike="noStrike" cap="none">
                <a:solidFill>
                  <a:schemeClr val="lt2"/>
                </a:solidFill>
                <a:latin typeface="Proxima Nova"/>
                <a:ea typeface="Proxima Nova"/>
                <a:cs typeface="Proxima Nova"/>
                <a:sym typeface="Proxima Nova"/>
              </a:defRPr>
            </a:lvl3pPr>
            <a:lvl4pPr marL="1828800" marR="0" lvl="3" indent="-292100" algn="l" rtl="0">
              <a:lnSpc>
                <a:spcPct val="110000"/>
              </a:lnSpc>
              <a:spcBef>
                <a:spcPts val="2000"/>
              </a:spcBef>
              <a:spcAft>
                <a:spcPts val="0"/>
              </a:spcAft>
              <a:buClr>
                <a:schemeClr val="lt2"/>
              </a:buClr>
              <a:buSzPts val="1000"/>
              <a:buFont typeface="Proxima Nova"/>
              <a:buChar char="●"/>
              <a:defRPr sz="1300" b="1" i="0" u="none" strike="noStrike" cap="none">
                <a:solidFill>
                  <a:schemeClr val="lt2"/>
                </a:solidFill>
                <a:latin typeface="Proxima Nova"/>
                <a:ea typeface="Proxima Nova"/>
                <a:cs typeface="Proxima Nova"/>
                <a:sym typeface="Proxima Nova"/>
              </a:defRPr>
            </a:lvl4pPr>
            <a:lvl5pPr marL="2286000" marR="0" lvl="4" indent="-292100" algn="l" rtl="0">
              <a:lnSpc>
                <a:spcPct val="110000"/>
              </a:lnSpc>
              <a:spcBef>
                <a:spcPts val="2000"/>
              </a:spcBef>
              <a:spcAft>
                <a:spcPts val="0"/>
              </a:spcAft>
              <a:buClr>
                <a:schemeClr val="lt2"/>
              </a:buClr>
              <a:buSzPts val="1000"/>
              <a:buFont typeface="Proxima Nova"/>
              <a:buChar char="○"/>
              <a:defRPr sz="1300" b="1" i="0" u="none" strike="noStrike" cap="none">
                <a:solidFill>
                  <a:schemeClr val="lt2"/>
                </a:solidFill>
                <a:latin typeface="Proxima Nova"/>
                <a:ea typeface="Proxima Nova"/>
                <a:cs typeface="Proxima Nova"/>
                <a:sym typeface="Proxima Nova"/>
              </a:defRPr>
            </a:lvl5pPr>
            <a:lvl6pPr marL="2743200" marR="0" lvl="5" indent="-292100" algn="l" rtl="0">
              <a:lnSpc>
                <a:spcPct val="110000"/>
              </a:lnSpc>
              <a:spcBef>
                <a:spcPts val="2000"/>
              </a:spcBef>
              <a:spcAft>
                <a:spcPts val="0"/>
              </a:spcAft>
              <a:buClr>
                <a:schemeClr val="lt2"/>
              </a:buClr>
              <a:buSzPts val="1000"/>
              <a:buFont typeface="Proxima Nova"/>
              <a:buChar char="■"/>
              <a:defRPr sz="1300" b="1" i="0" u="none" strike="noStrike" cap="none">
                <a:solidFill>
                  <a:schemeClr val="lt2"/>
                </a:solidFill>
                <a:latin typeface="Proxima Nova"/>
                <a:ea typeface="Proxima Nova"/>
                <a:cs typeface="Proxima Nova"/>
                <a:sym typeface="Proxima Nova"/>
              </a:defRPr>
            </a:lvl6pPr>
            <a:lvl7pPr marL="3200400" marR="0" lvl="6" indent="-292100" algn="l" rtl="0">
              <a:lnSpc>
                <a:spcPct val="110000"/>
              </a:lnSpc>
              <a:spcBef>
                <a:spcPts val="2000"/>
              </a:spcBef>
              <a:spcAft>
                <a:spcPts val="0"/>
              </a:spcAft>
              <a:buClr>
                <a:schemeClr val="lt2"/>
              </a:buClr>
              <a:buSzPts val="1000"/>
              <a:buFont typeface="Proxima Nova"/>
              <a:buChar char="●"/>
              <a:defRPr sz="1300" b="1" i="0" u="none" strike="noStrike" cap="none">
                <a:solidFill>
                  <a:schemeClr val="lt2"/>
                </a:solidFill>
                <a:latin typeface="Proxima Nova"/>
                <a:ea typeface="Proxima Nova"/>
                <a:cs typeface="Proxima Nova"/>
                <a:sym typeface="Proxima Nova"/>
              </a:defRPr>
            </a:lvl7pPr>
            <a:lvl8pPr marL="3657600" marR="0" lvl="7" indent="-292100" algn="l" rtl="0">
              <a:lnSpc>
                <a:spcPct val="110000"/>
              </a:lnSpc>
              <a:spcBef>
                <a:spcPts val="2000"/>
              </a:spcBef>
              <a:spcAft>
                <a:spcPts val="0"/>
              </a:spcAft>
              <a:buClr>
                <a:schemeClr val="lt2"/>
              </a:buClr>
              <a:buSzPts val="1000"/>
              <a:buFont typeface="Proxima Nova"/>
              <a:buChar char="○"/>
              <a:defRPr sz="1300" b="1" i="0" u="none" strike="noStrike" cap="none">
                <a:solidFill>
                  <a:schemeClr val="lt2"/>
                </a:solidFill>
                <a:latin typeface="Proxima Nova"/>
                <a:ea typeface="Proxima Nova"/>
                <a:cs typeface="Proxima Nova"/>
                <a:sym typeface="Proxima Nova"/>
              </a:defRPr>
            </a:lvl8pPr>
            <a:lvl9pPr marL="4114800" marR="0" lvl="8" indent="-292100" algn="l" rtl="0">
              <a:lnSpc>
                <a:spcPct val="110000"/>
              </a:lnSpc>
              <a:spcBef>
                <a:spcPts val="2000"/>
              </a:spcBef>
              <a:spcAft>
                <a:spcPts val="2000"/>
              </a:spcAft>
              <a:buClr>
                <a:schemeClr val="lt2"/>
              </a:buClr>
              <a:buSzPts val="1000"/>
              <a:buFont typeface="Proxima Nova"/>
              <a:buChar char="■"/>
              <a:defRPr sz="1300" b="1" i="0" u="none" strike="noStrike" cap="none">
                <a:solidFill>
                  <a:schemeClr val="lt2"/>
                </a:solidFill>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1805456628"/>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matchingName="1 – Divider 1 1">
  <p:cSld name="1 – Divider 1 1">
    <p:bg>
      <p:bgPr>
        <a:solidFill>
          <a:schemeClr val="lt2"/>
        </a:solidFill>
        <a:effectLst/>
      </p:bgPr>
    </p:bg>
    <p:spTree>
      <p:nvGrpSpPr>
        <p:cNvPr id="1" name="Shape 761"/>
        <p:cNvGrpSpPr/>
        <p:nvPr/>
      </p:nvGrpSpPr>
      <p:grpSpPr>
        <a:xfrm>
          <a:off x="0" y="0"/>
          <a:ext cx="0" cy="0"/>
          <a:chOff x="0" y="0"/>
          <a:chExt cx="0" cy="0"/>
        </a:xfrm>
      </p:grpSpPr>
      <p:sp>
        <p:nvSpPr>
          <p:cNvPr id="762" name="Google Shape;762;p76"/>
          <p:cNvSpPr txBox="1">
            <a:spLocks noGrp="1"/>
          </p:cNvSpPr>
          <p:nvPr>
            <p:ph type="title"/>
          </p:nvPr>
        </p:nvSpPr>
        <p:spPr>
          <a:xfrm>
            <a:off x="668800" y="2365150"/>
            <a:ext cx="7796700" cy="1702500"/>
          </a:xfrm>
          <a:prstGeom prst="rect">
            <a:avLst/>
          </a:prstGeom>
          <a:noFill/>
          <a:ln>
            <a:noFill/>
          </a:ln>
        </p:spPr>
        <p:txBody>
          <a:bodyPr spcFirstLastPara="1" wrap="square" lIns="68575" tIns="68575" rIns="68575" bIns="68575" anchor="t" anchorCtr="0"/>
          <a:lstStyle>
            <a:lvl1pPr marR="0" lvl="0" algn="ctr" rtl="0">
              <a:lnSpc>
                <a:spcPct val="100000"/>
              </a:lnSpc>
              <a:spcBef>
                <a:spcPts val="0"/>
              </a:spcBef>
              <a:spcAft>
                <a:spcPts val="0"/>
              </a:spcAft>
              <a:buClr>
                <a:schemeClr val="dk1"/>
              </a:buClr>
              <a:buSzPts val="1100"/>
              <a:buFont typeface="Proxima Nova"/>
              <a:buNone/>
              <a:defRPr sz="4000" b="1"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9pPr>
          </a:lstStyle>
          <a:p>
            <a:endParaRPr/>
          </a:p>
        </p:txBody>
      </p:sp>
      <p:grpSp>
        <p:nvGrpSpPr>
          <p:cNvPr id="763" name="Google Shape;763;p76"/>
          <p:cNvGrpSpPr/>
          <p:nvPr/>
        </p:nvGrpSpPr>
        <p:grpSpPr>
          <a:xfrm>
            <a:off x="287525" y="4854555"/>
            <a:ext cx="634918" cy="148733"/>
            <a:chOff x="1841475" y="2392725"/>
            <a:chExt cx="3928950" cy="920375"/>
          </a:xfrm>
        </p:grpSpPr>
        <p:sp>
          <p:nvSpPr>
            <p:cNvPr id="764" name="Google Shape;764;p76"/>
            <p:cNvSpPr/>
            <p:nvPr/>
          </p:nvSpPr>
          <p:spPr>
            <a:xfrm>
              <a:off x="2574175" y="2392725"/>
              <a:ext cx="139800" cy="905100"/>
            </a:xfrm>
            <a:custGeom>
              <a:avLst/>
              <a:gdLst/>
              <a:ahLst/>
              <a:cxnLst/>
              <a:rect l="0" t="0" r="0" b="0"/>
              <a:pathLst>
                <a:path w="120000" h="120000" extrusionOk="0">
                  <a:moveTo>
                    <a:pt x="21" y="0"/>
                  </a:moveTo>
                  <a:lnTo>
                    <a:pt x="21" y="17933"/>
                  </a:lnTo>
                  <a:lnTo>
                    <a:pt x="119506" y="17933"/>
                  </a:lnTo>
                  <a:lnTo>
                    <a:pt x="119506" y="0"/>
                  </a:lnTo>
                  <a:close/>
                  <a:moveTo>
                    <a:pt x="21" y="31097"/>
                  </a:moveTo>
                  <a:lnTo>
                    <a:pt x="21" y="119996"/>
                  </a:lnTo>
                  <a:lnTo>
                    <a:pt x="120000" y="119996"/>
                  </a:lnTo>
                  <a:lnTo>
                    <a:pt x="120000" y="31097"/>
                  </a:lnTo>
                  <a:close/>
                </a:path>
              </a:pathLst>
            </a:custGeom>
            <a:solidFill>
              <a:srgbClr val="FFFFFF"/>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5" name="Google Shape;765;p76"/>
            <p:cNvSpPr/>
            <p:nvPr/>
          </p:nvSpPr>
          <p:spPr>
            <a:xfrm>
              <a:off x="2816875" y="2626700"/>
              <a:ext cx="703800" cy="686400"/>
            </a:xfrm>
            <a:custGeom>
              <a:avLst/>
              <a:gdLst/>
              <a:ahLst/>
              <a:cxnLst/>
              <a:rect l="0" t="0" r="0" b="0"/>
              <a:pathLst>
                <a:path w="120000" h="120000" extrusionOk="0">
                  <a:moveTo>
                    <a:pt x="0" y="0"/>
                  </a:moveTo>
                  <a:lnTo>
                    <a:pt x="0" y="17262"/>
                  </a:lnTo>
                  <a:lnTo>
                    <a:pt x="11088" y="17262"/>
                  </a:lnTo>
                  <a:lnTo>
                    <a:pt x="38713" y="101417"/>
                  </a:lnTo>
                  <a:cubicBezTo>
                    <a:pt x="43070" y="114312"/>
                    <a:pt x="50395" y="119995"/>
                    <a:pt x="62673" y="119995"/>
                  </a:cubicBezTo>
                  <a:cubicBezTo>
                    <a:pt x="70892" y="119995"/>
                    <a:pt x="81089" y="117967"/>
                    <a:pt x="86832" y="101417"/>
                  </a:cubicBezTo>
                  <a:lnTo>
                    <a:pt x="120000" y="0"/>
                  </a:lnTo>
                  <a:lnTo>
                    <a:pt x="97128" y="0"/>
                  </a:lnTo>
                  <a:lnTo>
                    <a:pt x="68117" y="94108"/>
                  </a:lnTo>
                  <a:cubicBezTo>
                    <a:pt x="67029" y="98169"/>
                    <a:pt x="66237" y="100604"/>
                    <a:pt x="62673" y="100604"/>
                  </a:cubicBezTo>
                  <a:cubicBezTo>
                    <a:pt x="59207" y="100604"/>
                    <a:pt x="58418" y="98169"/>
                    <a:pt x="57228" y="94108"/>
                  </a:cubicBezTo>
                  <a:lnTo>
                    <a:pt x="28614" y="0"/>
                  </a:lnTo>
                  <a:close/>
                </a:path>
              </a:pathLst>
            </a:custGeom>
            <a:solidFill>
              <a:srgbClr val="FFFFFF"/>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6" name="Google Shape;766;p76"/>
            <p:cNvSpPr/>
            <p:nvPr/>
          </p:nvSpPr>
          <p:spPr>
            <a:xfrm>
              <a:off x="3557125" y="2626700"/>
              <a:ext cx="615000" cy="685800"/>
            </a:xfrm>
            <a:custGeom>
              <a:avLst/>
              <a:gdLst/>
              <a:ahLst/>
              <a:cxnLst/>
              <a:rect l="0" t="0" r="0" b="0"/>
              <a:pathLst>
                <a:path w="120000" h="120000" extrusionOk="0">
                  <a:moveTo>
                    <a:pt x="60058" y="19407"/>
                  </a:moveTo>
                  <a:cubicBezTo>
                    <a:pt x="81359" y="19407"/>
                    <a:pt x="94390" y="33736"/>
                    <a:pt x="94390" y="50908"/>
                  </a:cubicBezTo>
                  <a:lnTo>
                    <a:pt x="94390" y="69297"/>
                  </a:lnTo>
                  <a:cubicBezTo>
                    <a:pt x="94390" y="86469"/>
                    <a:pt x="81247" y="100797"/>
                    <a:pt x="60058" y="100797"/>
                  </a:cubicBezTo>
                  <a:cubicBezTo>
                    <a:pt x="38303" y="100797"/>
                    <a:pt x="25838" y="86469"/>
                    <a:pt x="25950" y="69297"/>
                  </a:cubicBezTo>
                  <a:lnTo>
                    <a:pt x="25950" y="50908"/>
                  </a:lnTo>
                  <a:cubicBezTo>
                    <a:pt x="25950" y="33736"/>
                    <a:pt x="37737" y="19407"/>
                    <a:pt x="60058" y="19407"/>
                  </a:cubicBezTo>
                  <a:close/>
                  <a:moveTo>
                    <a:pt x="60058" y="0"/>
                  </a:moveTo>
                  <a:cubicBezTo>
                    <a:pt x="24818" y="0"/>
                    <a:pt x="4" y="20934"/>
                    <a:pt x="229" y="50803"/>
                  </a:cubicBezTo>
                  <a:lnTo>
                    <a:pt x="229" y="69196"/>
                  </a:lnTo>
                  <a:cubicBezTo>
                    <a:pt x="229" y="99069"/>
                    <a:pt x="24818" y="120000"/>
                    <a:pt x="60058" y="120000"/>
                  </a:cubicBezTo>
                  <a:cubicBezTo>
                    <a:pt x="95410" y="120000"/>
                    <a:pt x="119995" y="99069"/>
                    <a:pt x="119995" y="69196"/>
                  </a:cubicBezTo>
                  <a:lnTo>
                    <a:pt x="119995" y="50803"/>
                  </a:lnTo>
                  <a:cubicBezTo>
                    <a:pt x="119995" y="20934"/>
                    <a:pt x="95410" y="0"/>
                    <a:pt x="60058" y="0"/>
                  </a:cubicBezTo>
                  <a:close/>
                </a:path>
              </a:pathLst>
            </a:custGeom>
            <a:solidFill>
              <a:srgbClr val="FFFFFF"/>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7" name="Google Shape;767;p76"/>
            <p:cNvSpPr/>
            <p:nvPr/>
          </p:nvSpPr>
          <p:spPr>
            <a:xfrm>
              <a:off x="4732275" y="2617400"/>
              <a:ext cx="582300" cy="679800"/>
            </a:xfrm>
            <a:custGeom>
              <a:avLst/>
              <a:gdLst/>
              <a:ahLst/>
              <a:cxnLst/>
              <a:rect l="0" t="0" r="0" b="0"/>
              <a:pathLst>
                <a:path w="120000" h="120000" extrusionOk="0">
                  <a:moveTo>
                    <a:pt x="61375" y="4"/>
                  </a:moveTo>
                  <a:cubicBezTo>
                    <a:pt x="23449" y="4"/>
                    <a:pt x="0" y="20499"/>
                    <a:pt x="0" y="53392"/>
                  </a:cubicBezTo>
                  <a:lnTo>
                    <a:pt x="0" y="66302"/>
                  </a:lnTo>
                  <a:cubicBezTo>
                    <a:pt x="0" y="99196"/>
                    <a:pt x="23449" y="119995"/>
                    <a:pt x="61375" y="119995"/>
                  </a:cubicBezTo>
                  <a:cubicBezTo>
                    <a:pt x="62215" y="119995"/>
                    <a:pt x="68912" y="119995"/>
                    <a:pt x="71905" y="119691"/>
                  </a:cubicBezTo>
                  <a:lnTo>
                    <a:pt x="71905" y="99911"/>
                  </a:lnTo>
                  <a:cubicBezTo>
                    <a:pt x="70710" y="99911"/>
                    <a:pt x="62096" y="100118"/>
                    <a:pt x="61375" y="100118"/>
                  </a:cubicBezTo>
                  <a:cubicBezTo>
                    <a:pt x="40676" y="100118"/>
                    <a:pt x="26921" y="86590"/>
                    <a:pt x="26921" y="66302"/>
                  </a:cubicBezTo>
                  <a:lnTo>
                    <a:pt x="26921" y="53392"/>
                  </a:lnTo>
                  <a:cubicBezTo>
                    <a:pt x="26921" y="33100"/>
                    <a:pt x="40800" y="19577"/>
                    <a:pt x="61375" y="19577"/>
                  </a:cubicBezTo>
                  <a:cubicBezTo>
                    <a:pt x="70586" y="19577"/>
                    <a:pt x="84706" y="20190"/>
                    <a:pt x="89611" y="21112"/>
                  </a:cubicBezTo>
                  <a:lnTo>
                    <a:pt x="91048" y="21315"/>
                  </a:lnTo>
                  <a:lnTo>
                    <a:pt x="91048" y="119995"/>
                  </a:lnTo>
                  <a:lnTo>
                    <a:pt x="119881" y="119995"/>
                  </a:lnTo>
                  <a:lnTo>
                    <a:pt x="119881" y="9428"/>
                  </a:lnTo>
                  <a:cubicBezTo>
                    <a:pt x="120000" y="7381"/>
                    <a:pt x="120000" y="6662"/>
                    <a:pt x="114735" y="5435"/>
                  </a:cubicBezTo>
                  <a:cubicBezTo>
                    <a:pt x="100377" y="2259"/>
                    <a:pt x="77886" y="4"/>
                    <a:pt x="61375" y="4"/>
                  </a:cubicBezTo>
                  <a:close/>
                </a:path>
              </a:pathLst>
            </a:custGeom>
            <a:solidFill>
              <a:srgbClr val="FFFFFF"/>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8" name="Google Shape;768;p76"/>
            <p:cNvSpPr/>
            <p:nvPr/>
          </p:nvSpPr>
          <p:spPr>
            <a:xfrm>
              <a:off x="5448725" y="2392725"/>
              <a:ext cx="139800" cy="905100"/>
            </a:xfrm>
            <a:custGeom>
              <a:avLst/>
              <a:gdLst/>
              <a:ahLst/>
              <a:cxnLst/>
              <a:rect l="0" t="0" r="0" b="0"/>
              <a:pathLst>
                <a:path w="120000" h="120000" extrusionOk="0">
                  <a:moveTo>
                    <a:pt x="21" y="0"/>
                  </a:moveTo>
                  <a:lnTo>
                    <a:pt x="21" y="119996"/>
                  </a:lnTo>
                  <a:lnTo>
                    <a:pt x="120000" y="119996"/>
                  </a:lnTo>
                  <a:lnTo>
                    <a:pt x="120000" y="0"/>
                  </a:lnTo>
                  <a:close/>
                </a:path>
              </a:pathLst>
            </a:custGeom>
            <a:solidFill>
              <a:srgbClr val="FFFFFF"/>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9" name="Google Shape;769;p76"/>
            <p:cNvSpPr/>
            <p:nvPr/>
          </p:nvSpPr>
          <p:spPr>
            <a:xfrm>
              <a:off x="1841475" y="2392725"/>
              <a:ext cx="617700" cy="904500"/>
            </a:xfrm>
            <a:custGeom>
              <a:avLst/>
              <a:gdLst/>
              <a:ahLst/>
              <a:cxnLst/>
              <a:rect l="0" t="0" r="0" b="0"/>
              <a:pathLst>
                <a:path w="120000" h="120000" extrusionOk="0">
                  <a:moveTo>
                    <a:pt x="0" y="0"/>
                  </a:moveTo>
                  <a:lnTo>
                    <a:pt x="0" y="119996"/>
                  </a:lnTo>
                  <a:lnTo>
                    <a:pt x="28194" y="119996"/>
                  </a:lnTo>
                  <a:lnTo>
                    <a:pt x="28194" y="16714"/>
                  </a:lnTo>
                  <a:lnTo>
                    <a:pt x="44773" y="16714"/>
                  </a:lnTo>
                  <a:cubicBezTo>
                    <a:pt x="48270" y="16714"/>
                    <a:pt x="51203" y="16790"/>
                    <a:pt x="54359" y="16867"/>
                  </a:cubicBezTo>
                  <a:cubicBezTo>
                    <a:pt x="78834" y="17175"/>
                    <a:pt x="90785" y="23798"/>
                    <a:pt x="90785" y="36815"/>
                  </a:cubicBezTo>
                  <a:lnTo>
                    <a:pt x="90785" y="38281"/>
                  </a:lnTo>
                  <a:cubicBezTo>
                    <a:pt x="90785" y="50292"/>
                    <a:pt x="81087" y="58305"/>
                    <a:pt x="54471" y="58305"/>
                  </a:cubicBezTo>
                  <a:lnTo>
                    <a:pt x="46580" y="58305"/>
                  </a:lnTo>
                  <a:lnTo>
                    <a:pt x="46580" y="74479"/>
                  </a:lnTo>
                  <a:cubicBezTo>
                    <a:pt x="49396" y="74555"/>
                    <a:pt x="51878" y="74631"/>
                    <a:pt x="54582" y="74631"/>
                  </a:cubicBezTo>
                  <a:cubicBezTo>
                    <a:pt x="92931" y="74631"/>
                    <a:pt x="119995" y="64311"/>
                    <a:pt x="119995" y="38509"/>
                  </a:cubicBezTo>
                  <a:lnTo>
                    <a:pt x="119995" y="36971"/>
                  </a:lnTo>
                  <a:cubicBezTo>
                    <a:pt x="119883" y="10012"/>
                    <a:pt x="90450" y="0"/>
                    <a:pt x="47706" y="0"/>
                  </a:cubicBezTo>
                  <a:close/>
                </a:path>
              </a:pathLst>
            </a:custGeom>
            <a:solidFill>
              <a:srgbClr val="FFFFFF"/>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0" name="Google Shape;770;p76"/>
            <p:cNvSpPr/>
            <p:nvPr/>
          </p:nvSpPr>
          <p:spPr>
            <a:xfrm>
              <a:off x="4278825" y="2482125"/>
              <a:ext cx="369300" cy="813900"/>
            </a:xfrm>
            <a:custGeom>
              <a:avLst/>
              <a:gdLst/>
              <a:ahLst/>
              <a:cxnLst/>
              <a:rect l="0" t="0" r="0" b="0"/>
              <a:pathLst>
                <a:path w="120000" h="120000" extrusionOk="0">
                  <a:moveTo>
                    <a:pt x="46038" y="3"/>
                  </a:moveTo>
                  <a:lnTo>
                    <a:pt x="0" y="2741"/>
                  </a:lnTo>
                  <a:lnTo>
                    <a:pt x="0" y="94751"/>
                  </a:lnTo>
                  <a:cubicBezTo>
                    <a:pt x="0" y="112209"/>
                    <a:pt x="19058" y="120000"/>
                    <a:pt x="61888" y="120000"/>
                  </a:cubicBezTo>
                  <a:lnTo>
                    <a:pt x="120000" y="120000"/>
                  </a:lnTo>
                  <a:lnTo>
                    <a:pt x="120000" y="104079"/>
                  </a:lnTo>
                  <a:lnTo>
                    <a:pt x="77170" y="104079"/>
                  </a:lnTo>
                  <a:cubicBezTo>
                    <a:pt x="58679" y="104079"/>
                    <a:pt x="46038" y="103736"/>
                    <a:pt x="46038" y="94751"/>
                  </a:cubicBezTo>
                  <a:lnTo>
                    <a:pt x="46038" y="37233"/>
                  </a:lnTo>
                  <a:lnTo>
                    <a:pt x="120000" y="37233"/>
                  </a:lnTo>
                  <a:lnTo>
                    <a:pt x="120000" y="21312"/>
                  </a:lnTo>
                  <a:lnTo>
                    <a:pt x="46038" y="21312"/>
                  </a:lnTo>
                  <a:lnTo>
                    <a:pt x="46038" y="3"/>
                  </a:lnTo>
                  <a:close/>
                </a:path>
              </a:pathLst>
            </a:custGeom>
            <a:solidFill>
              <a:srgbClr val="FFFFFF"/>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1" name="Google Shape;771;p76"/>
            <p:cNvSpPr/>
            <p:nvPr/>
          </p:nvSpPr>
          <p:spPr>
            <a:xfrm>
              <a:off x="5652525" y="3180600"/>
              <a:ext cx="117900" cy="117300"/>
            </a:xfrm>
            <a:custGeom>
              <a:avLst/>
              <a:gdLst/>
              <a:ahLst/>
              <a:cxnLst/>
              <a:rect l="0" t="0" r="0" b="0"/>
              <a:pathLst>
                <a:path w="120000" h="120000" extrusionOk="0">
                  <a:moveTo>
                    <a:pt x="56755" y="32659"/>
                  </a:moveTo>
                  <a:cubicBezTo>
                    <a:pt x="69760" y="32659"/>
                    <a:pt x="75664" y="37416"/>
                    <a:pt x="75664" y="46342"/>
                  </a:cubicBezTo>
                  <a:cubicBezTo>
                    <a:pt x="75664" y="55242"/>
                    <a:pt x="69760" y="60588"/>
                    <a:pt x="58511" y="60588"/>
                  </a:cubicBezTo>
                  <a:lnTo>
                    <a:pt x="46116" y="60588"/>
                  </a:lnTo>
                  <a:lnTo>
                    <a:pt x="46116" y="32659"/>
                  </a:lnTo>
                  <a:close/>
                  <a:moveTo>
                    <a:pt x="40212" y="26726"/>
                  </a:moveTo>
                  <a:lnTo>
                    <a:pt x="40212" y="90869"/>
                  </a:lnTo>
                  <a:lnTo>
                    <a:pt x="47287" y="90869"/>
                  </a:lnTo>
                  <a:lnTo>
                    <a:pt x="47287" y="66521"/>
                  </a:lnTo>
                  <a:lnTo>
                    <a:pt x="62659" y="65933"/>
                  </a:lnTo>
                  <a:lnTo>
                    <a:pt x="78617" y="90869"/>
                  </a:lnTo>
                  <a:lnTo>
                    <a:pt x="86303" y="90869"/>
                  </a:lnTo>
                  <a:lnTo>
                    <a:pt x="69760" y="64143"/>
                  </a:lnTo>
                  <a:cubicBezTo>
                    <a:pt x="76835" y="61176"/>
                    <a:pt x="82765" y="55242"/>
                    <a:pt x="82765" y="45728"/>
                  </a:cubicBezTo>
                  <a:cubicBezTo>
                    <a:pt x="82765" y="33861"/>
                    <a:pt x="74494" y="26726"/>
                    <a:pt x="58511" y="26726"/>
                  </a:cubicBezTo>
                  <a:close/>
                  <a:moveTo>
                    <a:pt x="59707" y="7723"/>
                  </a:moveTo>
                  <a:cubicBezTo>
                    <a:pt x="88084" y="7723"/>
                    <a:pt x="110532" y="31483"/>
                    <a:pt x="110532" y="59411"/>
                  </a:cubicBezTo>
                  <a:cubicBezTo>
                    <a:pt x="110532" y="87314"/>
                    <a:pt x="88084" y="110485"/>
                    <a:pt x="59707" y="110485"/>
                  </a:cubicBezTo>
                  <a:cubicBezTo>
                    <a:pt x="31915" y="110485"/>
                    <a:pt x="8882" y="87314"/>
                    <a:pt x="8882" y="59411"/>
                  </a:cubicBezTo>
                  <a:cubicBezTo>
                    <a:pt x="8882" y="30895"/>
                    <a:pt x="31915" y="7723"/>
                    <a:pt x="59707" y="7723"/>
                  </a:cubicBezTo>
                  <a:close/>
                  <a:moveTo>
                    <a:pt x="59707" y="0"/>
                  </a:moveTo>
                  <a:cubicBezTo>
                    <a:pt x="26595" y="0"/>
                    <a:pt x="0" y="26726"/>
                    <a:pt x="0" y="60000"/>
                  </a:cubicBezTo>
                  <a:cubicBezTo>
                    <a:pt x="0" y="92659"/>
                    <a:pt x="26595" y="119974"/>
                    <a:pt x="59707" y="119974"/>
                  </a:cubicBezTo>
                  <a:cubicBezTo>
                    <a:pt x="93404" y="119974"/>
                    <a:pt x="120000" y="92659"/>
                    <a:pt x="120000" y="60000"/>
                  </a:cubicBezTo>
                  <a:cubicBezTo>
                    <a:pt x="120000" y="26726"/>
                    <a:pt x="93404" y="0"/>
                    <a:pt x="59707" y="0"/>
                  </a:cubicBezTo>
                  <a:close/>
                </a:path>
              </a:pathLst>
            </a:custGeom>
            <a:solidFill>
              <a:srgbClr val="FFFFFF"/>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cxnSp>
        <p:nvCxnSpPr>
          <p:cNvPr id="772" name="Google Shape;772;p76"/>
          <p:cNvCxnSpPr/>
          <p:nvPr/>
        </p:nvCxnSpPr>
        <p:spPr>
          <a:xfrm rot="10800000">
            <a:off x="4309650" y="2255484"/>
            <a:ext cx="524700" cy="0"/>
          </a:xfrm>
          <a:prstGeom prst="straightConnector1">
            <a:avLst/>
          </a:prstGeom>
          <a:noFill/>
          <a:ln w="28575" cap="flat" cmpd="sng">
            <a:solidFill>
              <a:schemeClr val="accent6"/>
            </a:solidFill>
            <a:prstDash val="solid"/>
            <a:round/>
            <a:headEnd type="none" w="sm" len="sm"/>
            <a:tailEnd type="none" w="sm" len="sm"/>
          </a:ln>
        </p:spPr>
      </p:cxnSp>
      <p:sp>
        <p:nvSpPr>
          <p:cNvPr id="773" name="Google Shape;773;p76"/>
          <p:cNvSpPr txBox="1">
            <a:spLocks noGrp="1"/>
          </p:cNvSpPr>
          <p:nvPr>
            <p:ph type="subTitle" idx="1"/>
          </p:nvPr>
        </p:nvSpPr>
        <p:spPr>
          <a:xfrm>
            <a:off x="1740900" y="1801250"/>
            <a:ext cx="5662200" cy="377400"/>
          </a:xfrm>
          <a:prstGeom prst="rect">
            <a:avLst/>
          </a:prstGeom>
          <a:noFill/>
          <a:ln>
            <a:noFill/>
          </a:ln>
        </p:spPr>
        <p:txBody>
          <a:bodyPr spcFirstLastPara="1" wrap="square" lIns="68575" tIns="68575" rIns="68575" bIns="68575" anchor="b" anchorCtr="0"/>
          <a:lstStyle>
            <a:lvl1pPr marR="0" lvl="0" algn="ctr" rtl="0">
              <a:lnSpc>
                <a:spcPct val="110000"/>
              </a:lnSpc>
              <a:spcBef>
                <a:spcPts val="0"/>
              </a:spcBef>
              <a:spcAft>
                <a:spcPts val="0"/>
              </a:spcAft>
              <a:buClr>
                <a:srgbClr val="FFFFFF"/>
              </a:buClr>
              <a:buSzPts val="1100"/>
              <a:buFont typeface="Proxima Nova"/>
              <a:buNone/>
              <a:defRPr sz="1200" b="1" i="0" u="none" strike="noStrike" cap="none">
                <a:solidFill>
                  <a:srgbClr val="FFFFFF"/>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3616981931"/>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matchingName="B – Design Grid 1 1">
  <p:cSld name="B – Design Grid 1 1">
    <p:spTree>
      <p:nvGrpSpPr>
        <p:cNvPr id="1" name="Shape 774"/>
        <p:cNvGrpSpPr/>
        <p:nvPr/>
      </p:nvGrpSpPr>
      <p:grpSpPr>
        <a:xfrm>
          <a:off x="0" y="0"/>
          <a:ext cx="0" cy="0"/>
          <a:chOff x="0" y="0"/>
          <a:chExt cx="0" cy="0"/>
        </a:xfrm>
      </p:grpSpPr>
      <p:pic>
        <p:nvPicPr>
          <p:cNvPr id="775" name="Google Shape;775;p77"/>
          <p:cNvPicPr preferRelativeResize="0"/>
          <p:nvPr/>
        </p:nvPicPr>
        <p:blipFill rotWithShape="1">
          <a:blip r:embed="rId2">
            <a:alphaModFix/>
          </a:blip>
          <a:srcRect/>
          <a:stretch/>
        </p:blipFill>
        <p:spPr>
          <a:xfrm>
            <a:off x="0" y="1"/>
            <a:ext cx="9144000" cy="5122487"/>
          </a:xfrm>
          <a:prstGeom prst="rect">
            <a:avLst/>
          </a:prstGeom>
          <a:noFill/>
          <a:ln>
            <a:noFill/>
          </a:ln>
        </p:spPr>
      </p:pic>
      <p:sp>
        <p:nvSpPr>
          <p:cNvPr id="776" name="Google Shape;776;p77"/>
          <p:cNvSpPr txBox="1">
            <a:spLocks noGrp="1"/>
          </p:cNvSpPr>
          <p:nvPr>
            <p:ph type="title"/>
          </p:nvPr>
        </p:nvSpPr>
        <p:spPr>
          <a:xfrm>
            <a:off x="192475" y="151275"/>
            <a:ext cx="8663100" cy="393900"/>
          </a:xfrm>
          <a:prstGeom prst="rect">
            <a:avLst/>
          </a:prstGeom>
          <a:noFill/>
          <a:ln>
            <a:noFill/>
          </a:ln>
        </p:spPr>
        <p:txBody>
          <a:bodyPr spcFirstLastPara="1" wrap="square" lIns="68575" tIns="68575" rIns="68575" bIns="68575" anchor="t" anchorCtr="0"/>
          <a:lstStyle>
            <a:lvl1pPr marR="0" lvl="0" algn="l" rtl="0">
              <a:lnSpc>
                <a:spcPct val="100000"/>
              </a:lnSpc>
              <a:spcBef>
                <a:spcPts val="0"/>
              </a:spcBef>
              <a:spcAft>
                <a:spcPts val="0"/>
              </a:spcAft>
              <a:buClr>
                <a:schemeClr val="dk1"/>
              </a:buClr>
              <a:buSzPts val="1100"/>
              <a:buFont typeface="Proxima Nova"/>
              <a:buNone/>
              <a:defRPr sz="2500" b="1"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9pPr>
          </a:lstStyle>
          <a:p>
            <a:endParaRPr/>
          </a:p>
        </p:txBody>
      </p:sp>
      <p:grpSp>
        <p:nvGrpSpPr>
          <p:cNvPr id="777" name="Google Shape;777;p77"/>
          <p:cNvGrpSpPr/>
          <p:nvPr/>
        </p:nvGrpSpPr>
        <p:grpSpPr>
          <a:xfrm>
            <a:off x="287525" y="4854555"/>
            <a:ext cx="634918" cy="148733"/>
            <a:chOff x="1841475" y="2392725"/>
            <a:chExt cx="3928950" cy="920375"/>
          </a:xfrm>
        </p:grpSpPr>
        <p:sp>
          <p:nvSpPr>
            <p:cNvPr id="778" name="Google Shape;778;p77"/>
            <p:cNvSpPr/>
            <p:nvPr/>
          </p:nvSpPr>
          <p:spPr>
            <a:xfrm>
              <a:off x="2574175" y="2392725"/>
              <a:ext cx="139800" cy="905100"/>
            </a:xfrm>
            <a:custGeom>
              <a:avLst/>
              <a:gdLst/>
              <a:ahLst/>
              <a:cxnLst/>
              <a:rect l="0" t="0" r="0" b="0"/>
              <a:pathLst>
                <a:path w="120000" h="120000" extrusionOk="0">
                  <a:moveTo>
                    <a:pt x="21" y="0"/>
                  </a:moveTo>
                  <a:lnTo>
                    <a:pt x="21" y="17933"/>
                  </a:lnTo>
                  <a:lnTo>
                    <a:pt x="119506" y="17933"/>
                  </a:lnTo>
                  <a:lnTo>
                    <a:pt x="119506" y="0"/>
                  </a:lnTo>
                  <a:close/>
                  <a:moveTo>
                    <a:pt x="21" y="31097"/>
                  </a:moveTo>
                  <a:lnTo>
                    <a:pt x="21" y="119996"/>
                  </a:lnTo>
                  <a:lnTo>
                    <a:pt x="120000" y="119996"/>
                  </a:lnTo>
                  <a:lnTo>
                    <a:pt x="120000" y="31097"/>
                  </a:lnTo>
                  <a:close/>
                </a:path>
              </a:pathLst>
            </a:custGeom>
            <a:solidFill>
              <a:srgbClr val="008774"/>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9" name="Google Shape;779;p77"/>
            <p:cNvSpPr/>
            <p:nvPr/>
          </p:nvSpPr>
          <p:spPr>
            <a:xfrm>
              <a:off x="2816875" y="2626700"/>
              <a:ext cx="703800" cy="686400"/>
            </a:xfrm>
            <a:custGeom>
              <a:avLst/>
              <a:gdLst/>
              <a:ahLst/>
              <a:cxnLst/>
              <a:rect l="0" t="0" r="0" b="0"/>
              <a:pathLst>
                <a:path w="120000" h="120000" extrusionOk="0">
                  <a:moveTo>
                    <a:pt x="0" y="0"/>
                  </a:moveTo>
                  <a:lnTo>
                    <a:pt x="0" y="17262"/>
                  </a:lnTo>
                  <a:lnTo>
                    <a:pt x="11088" y="17262"/>
                  </a:lnTo>
                  <a:lnTo>
                    <a:pt x="38713" y="101417"/>
                  </a:lnTo>
                  <a:cubicBezTo>
                    <a:pt x="43070" y="114312"/>
                    <a:pt x="50395" y="119995"/>
                    <a:pt x="62673" y="119995"/>
                  </a:cubicBezTo>
                  <a:cubicBezTo>
                    <a:pt x="70892" y="119995"/>
                    <a:pt x="81089" y="117967"/>
                    <a:pt x="86832" y="101417"/>
                  </a:cubicBezTo>
                  <a:lnTo>
                    <a:pt x="120000" y="0"/>
                  </a:lnTo>
                  <a:lnTo>
                    <a:pt x="97128" y="0"/>
                  </a:lnTo>
                  <a:lnTo>
                    <a:pt x="68117" y="94108"/>
                  </a:lnTo>
                  <a:cubicBezTo>
                    <a:pt x="67029" y="98169"/>
                    <a:pt x="66237" y="100604"/>
                    <a:pt x="62673" y="100604"/>
                  </a:cubicBezTo>
                  <a:cubicBezTo>
                    <a:pt x="59207" y="100604"/>
                    <a:pt x="58418" y="98169"/>
                    <a:pt x="57228" y="94108"/>
                  </a:cubicBezTo>
                  <a:lnTo>
                    <a:pt x="28614" y="0"/>
                  </a:lnTo>
                  <a:close/>
                </a:path>
              </a:pathLst>
            </a:custGeom>
            <a:solidFill>
              <a:srgbClr val="008774"/>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0" name="Google Shape;780;p77"/>
            <p:cNvSpPr/>
            <p:nvPr/>
          </p:nvSpPr>
          <p:spPr>
            <a:xfrm>
              <a:off x="3557125" y="2626700"/>
              <a:ext cx="615000" cy="685800"/>
            </a:xfrm>
            <a:custGeom>
              <a:avLst/>
              <a:gdLst/>
              <a:ahLst/>
              <a:cxnLst/>
              <a:rect l="0" t="0" r="0" b="0"/>
              <a:pathLst>
                <a:path w="120000" h="120000" extrusionOk="0">
                  <a:moveTo>
                    <a:pt x="60058" y="19407"/>
                  </a:moveTo>
                  <a:cubicBezTo>
                    <a:pt x="81359" y="19407"/>
                    <a:pt x="94390" y="33736"/>
                    <a:pt x="94390" y="50908"/>
                  </a:cubicBezTo>
                  <a:lnTo>
                    <a:pt x="94390" y="69297"/>
                  </a:lnTo>
                  <a:cubicBezTo>
                    <a:pt x="94390" y="86469"/>
                    <a:pt x="81247" y="100797"/>
                    <a:pt x="60058" y="100797"/>
                  </a:cubicBezTo>
                  <a:cubicBezTo>
                    <a:pt x="38303" y="100797"/>
                    <a:pt x="25838" y="86469"/>
                    <a:pt x="25950" y="69297"/>
                  </a:cubicBezTo>
                  <a:lnTo>
                    <a:pt x="25950" y="50908"/>
                  </a:lnTo>
                  <a:cubicBezTo>
                    <a:pt x="25950" y="33736"/>
                    <a:pt x="37737" y="19407"/>
                    <a:pt x="60058" y="19407"/>
                  </a:cubicBezTo>
                  <a:close/>
                  <a:moveTo>
                    <a:pt x="60058" y="0"/>
                  </a:moveTo>
                  <a:cubicBezTo>
                    <a:pt x="24818" y="0"/>
                    <a:pt x="4" y="20934"/>
                    <a:pt x="229" y="50803"/>
                  </a:cubicBezTo>
                  <a:lnTo>
                    <a:pt x="229" y="69196"/>
                  </a:lnTo>
                  <a:cubicBezTo>
                    <a:pt x="229" y="99069"/>
                    <a:pt x="24818" y="120000"/>
                    <a:pt x="60058" y="120000"/>
                  </a:cubicBezTo>
                  <a:cubicBezTo>
                    <a:pt x="95410" y="120000"/>
                    <a:pt x="119995" y="99069"/>
                    <a:pt x="119995" y="69196"/>
                  </a:cubicBezTo>
                  <a:lnTo>
                    <a:pt x="119995" y="50803"/>
                  </a:lnTo>
                  <a:cubicBezTo>
                    <a:pt x="119995" y="20934"/>
                    <a:pt x="95410" y="0"/>
                    <a:pt x="60058" y="0"/>
                  </a:cubicBezTo>
                  <a:close/>
                </a:path>
              </a:pathLst>
            </a:custGeom>
            <a:solidFill>
              <a:srgbClr val="008774"/>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1" name="Google Shape;781;p77"/>
            <p:cNvSpPr/>
            <p:nvPr/>
          </p:nvSpPr>
          <p:spPr>
            <a:xfrm>
              <a:off x="4732275" y="2617400"/>
              <a:ext cx="582300" cy="679800"/>
            </a:xfrm>
            <a:custGeom>
              <a:avLst/>
              <a:gdLst/>
              <a:ahLst/>
              <a:cxnLst/>
              <a:rect l="0" t="0" r="0" b="0"/>
              <a:pathLst>
                <a:path w="120000" h="120000" extrusionOk="0">
                  <a:moveTo>
                    <a:pt x="61375" y="4"/>
                  </a:moveTo>
                  <a:cubicBezTo>
                    <a:pt x="23449" y="4"/>
                    <a:pt x="0" y="20499"/>
                    <a:pt x="0" y="53392"/>
                  </a:cubicBezTo>
                  <a:lnTo>
                    <a:pt x="0" y="66302"/>
                  </a:lnTo>
                  <a:cubicBezTo>
                    <a:pt x="0" y="99196"/>
                    <a:pt x="23449" y="119995"/>
                    <a:pt x="61375" y="119995"/>
                  </a:cubicBezTo>
                  <a:cubicBezTo>
                    <a:pt x="62215" y="119995"/>
                    <a:pt x="68912" y="119995"/>
                    <a:pt x="71905" y="119691"/>
                  </a:cubicBezTo>
                  <a:lnTo>
                    <a:pt x="71905" y="99911"/>
                  </a:lnTo>
                  <a:cubicBezTo>
                    <a:pt x="70710" y="99911"/>
                    <a:pt x="62096" y="100118"/>
                    <a:pt x="61375" y="100118"/>
                  </a:cubicBezTo>
                  <a:cubicBezTo>
                    <a:pt x="40676" y="100118"/>
                    <a:pt x="26921" y="86590"/>
                    <a:pt x="26921" y="66302"/>
                  </a:cubicBezTo>
                  <a:lnTo>
                    <a:pt x="26921" y="53392"/>
                  </a:lnTo>
                  <a:cubicBezTo>
                    <a:pt x="26921" y="33100"/>
                    <a:pt x="40800" y="19577"/>
                    <a:pt x="61375" y="19577"/>
                  </a:cubicBezTo>
                  <a:cubicBezTo>
                    <a:pt x="70586" y="19577"/>
                    <a:pt x="84706" y="20190"/>
                    <a:pt x="89611" y="21112"/>
                  </a:cubicBezTo>
                  <a:lnTo>
                    <a:pt x="91048" y="21315"/>
                  </a:lnTo>
                  <a:lnTo>
                    <a:pt x="91048" y="119995"/>
                  </a:lnTo>
                  <a:lnTo>
                    <a:pt x="119881" y="119995"/>
                  </a:lnTo>
                  <a:lnTo>
                    <a:pt x="119881" y="9428"/>
                  </a:lnTo>
                  <a:cubicBezTo>
                    <a:pt x="120000" y="7381"/>
                    <a:pt x="120000" y="6662"/>
                    <a:pt x="114735" y="5435"/>
                  </a:cubicBezTo>
                  <a:cubicBezTo>
                    <a:pt x="100377" y="2259"/>
                    <a:pt x="77886" y="4"/>
                    <a:pt x="61375" y="4"/>
                  </a:cubicBezTo>
                  <a:close/>
                </a:path>
              </a:pathLst>
            </a:custGeom>
            <a:solidFill>
              <a:srgbClr val="008774"/>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2" name="Google Shape;782;p77"/>
            <p:cNvSpPr/>
            <p:nvPr/>
          </p:nvSpPr>
          <p:spPr>
            <a:xfrm>
              <a:off x="5448725" y="2392725"/>
              <a:ext cx="139800" cy="905100"/>
            </a:xfrm>
            <a:custGeom>
              <a:avLst/>
              <a:gdLst/>
              <a:ahLst/>
              <a:cxnLst/>
              <a:rect l="0" t="0" r="0" b="0"/>
              <a:pathLst>
                <a:path w="120000" h="120000" extrusionOk="0">
                  <a:moveTo>
                    <a:pt x="21" y="0"/>
                  </a:moveTo>
                  <a:lnTo>
                    <a:pt x="21" y="119996"/>
                  </a:lnTo>
                  <a:lnTo>
                    <a:pt x="120000" y="119996"/>
                  </a:lnTo>
                  <a:lnTo>
                    <a:pt x="120000" y="0"/>
                  </a:lnTo>
                  <a:close/>
                </a:path>
              </a:pathLst>
            </a:custGeom>
            <a:solidFill>
              <a:srgbClr val="008774"/>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3" name="Google Shape;783;p77"/>
            <p:cNvSpPr/>
            <p:nvPr/>
          </p:nvSpPr>
          <p:spPr>
            <a:xfrm>
              <a:off x="1841475" y="2392725"/>
              <a:ext cx="617700" cy="904500"/>
            </a:xfrm>
            <a:custGeom>
              <a:avLst/>
              <a:gdLst/>
              <a:ahLst/>
              <a:cxnLst/>
              <a:rect l="0" t="0" r="0" b="0"/>
              <a:pathLst>
                <a:path w="120000" h="120000" extrusionOk="0">
                  <a:moveTo>
                    <a:pt x="0" y="0"/>
                  </a:moveTo>
                  <a:lnTo>
                    <a:pt x="0" y="119996"/>
                  </a:lnTo>
                  <a:lnTo>
                    <a:pt x="28194" y="119996"/>
                  </a:lnTo>
                  <a:lnTo>
                    <a:pt x="28194" y="16714"/>
                  </a:lnTo>
                  <a:lnTo>
                    <a:pt x="44773" y="16714"/>
                  </a:lnTo>
                  <a:cubicBezTo>
                    <a:pt x="48270" y="16714"/>
                    <a:pt x="51203" y="16790"/>
                    <a:pt x="54359" y="16867"/>
                  </a:cubicBezTo>
                  <a:cubicBezTo>
                    <a:pt x="78834" y="17175"/>
                    <a:pt x="90785" y="23798"/>
                    <a:pt x="90785" y="36815"/>
                  </a:cubicBezTo>
                  <a:lnTo>
                    <a:pt x="90785" y="38281"/>
                  </a:lnTo>
                  <a:cubicBezTo>
                    <a:pt x="90785" y="50292"/>
                    <a:pt x="81087" y="58305"/>
                    <a:pt x="54471" y="58305"/>
                  </a:cubicBezTo>
                  <a:lnTo>
                    <a:pt x="46580" y="58305"/>
                  </a:lnTo>
                  <a:lnTo>
                    <a:pt x="46580" y="74479"/>
                  </a:lnTo>
                  <a:cubicBezTo>
                    <a:pt x="49396" y="74555"/>
                    <a:pt x="51878" y="74631"/>
                    <a:pt x="54582" y="74631"/>
                  </a:cubicBezTo>
                  <a:cubicBezTo>
                    <a:pt x="92931" y="74631"/>
                    <a:pt x="119995" y="64311"/>
                    <a:pt x="119995" y="38509"/>
                  </a:cubicBezTo>
                  <a:lnTo>
                    <a:pt x="119995" y="36971"/>
                  </a:lnTo>
                  <a:cubicBezTo>
                    <a:pt x="119883" y="10012"/>
                    <a:pt x="90450" y="0"/>
                    <a:pt x="47706" y="0"/>
                  </a:cubicBezTo>
                  <a:close/>
                </a:path>
              </a:pathLst>
            </a:custGeom>
            <a:solidFill>
              <a:srgbClr val="008774"/>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4" name="Google Shape;784;p77"/>
            <p:cNvSpPr/>
            <p:nvPr/>
          </p:nvSpPr>
          <p:spPr>
            <a:xfrm>
              <a:off x="4278825" y="2482125"/>
              <a:ext cx="369300" cy="813900"/>
            </a:xfrm>
            <a:custGeom>
              <a:avLst/>
              <a:gdLst/>
              <a:ahLst/>
              <a:cxnLst/>
              <a:rect l="0" t="0" r="0" b="0"/>
              <a:pathLst>
                <a:path w="120000" h="120000" extrusionOk="0">
                  <a:moveTo>
                    <a:pt x="46038" y="3"/>
                  </a:moveTo>
                  <a:lnTo>
                    <a:pt x="0" y="2741"/>
                  </a:lnTo>
                  <a:lnTo>
                    <a:pt x="0" y="94751"/>
                  </a:lnTo>
                  <a:cubicBezTo>
                    <a:pt x="0" y="112209"/>
                    <a:pt x="19058" y="120000"/>
                    <a:pt x="61888" y="120000"/>
                  </a:cubicBezTo>
                  <a:lnTo>
                    <a:pt x="120000" y="120000"/>
                  </a:lnTo>
                  <a:lnTo>
                    <a:pt x="120000" y="104079"/>
                  </a:lnTo>
                  <a:lnTo>
                    <a:pt x="77170" y="104079"/>
                  </a:lnTo>
                  <a:cubicBezTo>
                    <a:pt x="58679" y="104079"/>
                    <a:pt x="46038" y="103736"/>
                    <a:pt x="46038" y="94751"/>
                  </a:cubicBezTo>
                  <a:lnTo>
                    <a:pt x="46038" y="37233"/>
                  </a:lnTo>
                  <a:lnTo>
                    <a:pt x="120000" y="37233"/>
                  </a:lnTo>
                  <a:lnTo>
                    <a:pt x="120000" y="21312"/>
                  </a:lnTo>
                  <a:lnTo>
                    <a:pt x="46038" y="21312"/>
                  </a:lnTo>
                  <a:lnTo>
                    <a:pt x="46038" y="3"/>
                  </a:lnTo>
                  <a:close/>
                </a:path>
              </a:pathLst>
            </a:custGeom>
            <a:solidFill>
              <a:srgbClr val="008774"/>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5" name="Google Shape;785;p77"/>
            <p:cNvSpPr/>
            <p:nvPr/>
          </p:nvSpPr>
          <p:spPr>
            <a:xfrm>
              <a:off x="5652525" y="3180600"/>
              <a:ext cx="117900" cy="117300"/>
            </a:xfrm>
            <a:custGeom>
              <a:avLst/>
              <a:gdLst/>
              <a:ahLst/>
              <a:cxnLst/>
              <a:rect l="0" t="0" r="0" b="0"/>
              <a:pathLst>
                <a:path w="120000" h="120000" extrusionOk="0">
                  <a:moveTo>
                    <a:pt x="56755" y="32659"/>
                  </a:moveTo>
                  <a:cubicBezTo>
                    <a:pt x="69760" y="32659"/>
                    <a:pt x="75664" y="37416"/>
                    <a:pt x="75664" y="46342"/>
                  </a:cubicBezTo>
                  <a:cubicBezTo>
                    <a:pt x="75664" y="55242"/>
                    <a:pt x="69760" y="60588"/>
                    <a:pt x="58511" y="60588"/>
                  </a:cubicBezTo>
                  <a:lnTo>
                    <a:pt x="46116" y="60588"/>
                  </a:lnTo>
                  <a:lnTo>
                    <a:pt x="46116" y="32659"/>
                  </a:lnTo>
                  <a:close/>
                  <a:moveTo>
                    <a:pt x="40212" y="26726"/>
                  </a:moveTo>
                  <a:lnTo>
                    <a:pt x="40212" y="90869"/>
                  </a:lnTo>
                  <a:lnTo>
                    <a:pt x="47287" y="90869"/>
                  </a:lnTo>
                  <a:lnTo>
                    <a:pt x="47287" y="66521"/>
                  </a:lnTo>
                  <a:lnTo>
                    <a:pt x="62659" y="65933"/>
                  </a:lnTo>
                  <a:lnTo>
                    <a:pt x="78617" y="90869"/>
                  </a:lnTo>
                  <a:lnTo>
                    <a:pt x="86303" y="90869"/>
                  </a:lnTo>
                  <a:lnTo>
                    <a:pt x="69760" y="64143"/>
                  </a:lnTo>
                  <a:cubicBezTo>
                    <a:pt x="76835" y="61176"/>
                    <a:pt x="82765" y="55242"/>
                    <a:pt x="82765" y="45728"/>
                  </a:cubicBezTo>
                  <a:cubicBezTo>
                    <a:pt x="82765" y="33861"/>
                    <a:pt x="74494" y="26726"/>
                    <a:pt x="58511" y="26726"/>
                  </a:cubicBezTo>
                  <a:close/>
                  <a:moveTo>
                    <a:pt x="59707" y="7723"/>
                  </a:moveTo>
                  <a:cubicBezTo>
                    <a:pt x="88084" y="7723"/>
                    <a:pt x="110532" y="31483"/>
                    <a:pt x="110532" y="59411"/>
                  </a:cubicBezTo>
                  <a:cubicBezTo>
                    <a:pt x="110532" y="87314"/>
                    <a:pt x="88084" y="110485"/>
                    <a:pt x="59707" y="110485"/>
                  </a:cubicBezTo>
                  <a:cubicBezTo>
                    <a:pt x="31915" y="110485"/>
                    <a:pt x="8882" y="87314"/>
                    <a:pt x="8882" y="59411"/>
                  </a:cubicBezTo>
                  <a:cubicBezTo>
                    <a:pt x="8882" y="30895"/>
                    <a:pt x="31915" y="7723"/>
                    <a:pt x="59707" y="7723"/>
                  </a:cubicBezTo>
                  <a:close/>
                  <a:moveTo>
                    <a:pt x="59707" y="0"/>
                  </a:moveTo>
                  <a:cubicBezTo>
                    <a:pt x="26595" y="0"/>
                    <a:pt x="0" y="26726"/>
                    <a:pt x="0" y="60000"/>
                  </a:cubicBezTo>
                  <a:cubicBezTo>
                    <a:pt x="0" y="92659"/>
                    <a:pt x="26595" y="119974"/>
                    <a:pt x="59707" y="119974"/>
                  </a:cubicBezTo>
                  <a:cubicBezTo>
                    <a:pt x="93404" y="119974"/>
                    <a:pt x="120000" y="92659"/>
                    <a:pt x="120000" y="60000"/>
                  </a:cubicBezTo>
                  <a:cubicBezTo>
                    <a:pt x="120000" y="26726"/>
                    <a:pt x="93404" y="0"/>
                    <a:pt x="59707" y="0"/>
                  </a:cubicBezTo>
                  <a:close/>
                </a:path>
              </a:pathLst>
            </a:custGeom>
            <a:solidFill>
              <a:srgbClr val="008774"/>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extLst>
      <p:ext uri="{BB962C8B-B14F-4D97-AF65-F5344CB8AC3E}">
        <p14:creationId xmlns:p14="http://schemas.microsoft.com/office/powerpoint/2010/main" val="3484406414"/>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matchingName="1_ Blank logo">
  <p:cSld name="1_ Blank logo">
    <p:spTree>
      <p:nvGrpSpPr>
        <p:cNvPr id="1" name="Shape 786"/>
        <p:cNvGrpSpPr/>
        <p:nvPr/>
      </p:nvGrpSpPr>
      <p:grpSpPr>
        <a:xfrm>
          <a:off x="0" y="0"/>
          <a:ext cx="0" cy="0"/>
          <a:chOff x="0" y="0"/>
          <a:chExt cx="0" cy="0"/>
        </a:xfrm>
      </p:grpSpPr>
      <p:sp>
        <p:nvSpPr>
          <p:cNvPr id="787" name="Google Shape;787;p78"/>
          <p:cNvSpPr txBox="1">
            <a:spLocks noGrp="1"/>
          </p:cNvSpPr>
          <p:nvPr>
            <p:ph type="sldNum" idx="12"/>
          </p:nvPr>
        </p:nvSpPr>
        <p:spPr>
          <a:xfrm>
            <a:off x="48247" y="4861463"/>
            <a:ext cx="373200" cy="273900"/>
          </a:xfrm>
          <a:prstGeom prst="rect">
            <a:avLst/>
          </a:prstGeom>
          <a:noFill/>
          <a:ln>
            <a:noFill/>
          </a:ln>
        </p:spPr>
        <p:txBody>
          <a:bodyPr spcFirstLastPara="1" wrap="square" lIns="68575" tIns="34275" rIns="68575" bIns="34275" anchor="t" anchorCtr="0">
            <a:noAutofit/>
          </a:bodyPr>
          <a:lstStyle>
            <a:lvl1pPr marL="0" marR="0" lvl="0" indent="0" algn="l" rtl="0">
              <a:lnSpc>
                <a:spcPct val="100000"/>
              </a:lnSpc>
              <a:spcBef>
                <a:spcPts val="0"/>
              </a:spcBef>
              <a:spcAft>
                <a:spcPts val="0"/>
              </a:spcAft>
              <a:buClr>
                <a:srgbClr val="2B2B2B"/>
              </a:buClr>
              <a:buSzPts val="900"/>
              <a:buFont typeface="Arial"/>
              <a:buNone/>
              <a:defRPr sz="900" b="0" i="0" u="none" strike="noStrike" cap="none">
                <a:solidFill>
                  <a:srgbClr val="2B2B2B"/>
                </a:solidFill>
                <a:latin typeface="Arial"/>
                <a:ea typeface="Arial"/>
                <a:cs typeface="Arial"/>
                <a:sym typeface="Arial"/>
              </a:defRPr>
            </a:lvl1pPr>
            <a:lvl2pPr marL="0" marR="0" lvl="1" indent="0" algn="l" rtl="0">
              <a:lnSpc>
                <a:spcPct val="100000"/>
              </a:lnSpc>
              <a:spcBef>
                <a:spcPts val="0"/>
              </a:spcBef>
              <a:spcAft>
                <a:spcPts val="0"/>
              </a:spcAft>
              <a:buClr>
                <a:srgbClr val="2B2B2B"/>
              </a:buClr>
              <a:buSzPts val="900"/>
              <a:buFont typeface="Arial"/>
              <a:buNone/>
              <a:defRPr sz="900" b="0" i="0" u="none" strike="noStrike" cap="none">
                <a:solidFill>
                  <a:srgbClr val="2B2B2B"/>
                </a:solidFill>
                <a:latin typeface="Arial"/>
                <a:ea typeface="Arial"/>
                <a:cs typeface="Arial"/>
                <a:sym typeface="Arial"/>
              </a:defRPr>
            </a:lvl2pPr>
            <a:lvl3pPr marL="0" marR="0" lvl="2" indent="0" algn="l" rtl="0">
              <a:lnSpc>
                <a:spcPct val="100000"/>
              </a:lnSpc>
              <a:spcBef>
                <a:spcPts val="0"/>
              </a:spcBef>
              <a:spcAft>
                <a:spcPts val="0"/>
              </a:spcAft>
              <a:buClr>
                <a:srgbClr val="2B2B2B"/>
              </a:buClr>
              <a:buSzPts val="900"/>
              <a:buFont typeface="Arial"/>
              <a:buNone/>
              <a:defRPr sz="900" b="0" i="0" u="none" strike="noStrike" cap="none">
                <a:solidFill>
                  <a:srgbClr val="2B2B2B"/>
                </a:solidFill>
                <a:latin typeface="Arial"/>
                <a:ea typeface="Arial"/>
                <a:cs typeface="Arial"/>
                <a:sym typeface="Arial"/>
              </a:defRPr>
            </a:lvl3pPr>
            <a:lvl4pPr marL="0" marR="0" lvl="3" indent="0" algn="l" rtl="0">
              <a:lnSpc>
                <a:spcPct val="100000"/>
              </a:lnSpc>
              <a:spcBef>
                <a:spcPts val="0"/>
              </a:spcBef>
              <a:spcAft>
                <a:spcPts val="0"/>
              </a:spcAft>
              <a:buClr>
                <a:srgbClr val="2B2B2B"/>
              </a:buClr>
              <a:buSzPts val="900"/>
              <a:buFont typeface="Arial"/>
              <a:buNone/>
              <a:defRPr sz="900" b="0" i="0" u="none" strike="noStrike" cap="none">
                <a:solidFill>
                  <a:srgbClr val="2B2B2B"/>
                </a:solidFill>
                <a:latin typeface="Arial"/>
                <a:ea typeface="Arial"/>
                <a:cs typeface="Arial"/>
                <a:sym typeface="Arial"/>
              </a:defRPr>
            </a:lvl4pPr>
            <a:lvl5pPr marL="0" marR="0" lvl="4" indent="0" algn="l" rtl="0">
              <a:lnSpc>
                <a:spcPct val="100000"/>
              </a:lnSpc>
              <a:spcBef>
                <a:spcPts val="0"/>
              </a:spcBef>
              <a:spcAft>
                <a:spcPts val="0"/>
              </a:spcAft>
              <a:buClr>
                <a:srgbClr val="2B2B2B"/>
              </a:buClr>
              <a:buSzPts val="900"/>
              <a:buFont typeface="Arial"/>
              <a:buNone/>
              <a:defRPr sz="900" b="0" i="0" u="none" strike="noStrike" cap="none">
                <a:solidFill>
                  <a:srgbClr val="2B2B2B"/>
                </a:solidFill>
                <a:latin typeface="Arial"/>
                <a:ea typeface="Arial"/>
                <a:cs typeface="Arial"/>
                <a:sym typeface="Arial"/>
              </a:defRPr>
            </a:lvl5pPr>
            <a:lvl6pPr marL="0" marR="0" lvl="5" indent="0" algn="l" rtl="0">
              <a:lnSpc>
                <a:spcPct val="100000"/>
              </a:lnSpc>
              <a:spcBef>
                <a:spcPts val="0"/>
              </a:spcBef>
              <a:spcAft>
                <a:spcPts val="0"/>
              </a:spcAft>
              <a:buClr>
                <a:srgbClr val="2B2B2B"/>
              </a:buClr>
              <a:buSzPts val="900"/>
              <a:buFont typeface="Arial"/>
              <a:buNone/>
              <a:defRPr sz="900" b="0" i="0" u="none" strike="noStrike" cap="none">
                <a:solidFill>
                  <a:srgbClr val="2B2B2B"/>
                </a:solidFill>
                <a:latin typeface="Arial"/>
                <a:ea typeface="Arial"/>
                <a:cs typeface="Arial"/>
                <a:sym typeface="Arial"/>
              </a:defRPr>
            </a:lvl6pPr>
            <a:lvl7pPr marL="0" marR="0" lvl="6" indent="0" algn="l" rtl="0">
              <a:lnSpc>
                <a:spcPct val="100000"/>
              </a:lnSpc>
              <a:spcBef>
                <a:spcPts val="0"/>
              </a:spcBef>
              <a:spcAft>
                <a:spcPts val="0"/>
              </a:spcAft>
              <a:buClr>
                <a:srgbClr val="2B2B2B"/>
              </a:buClr>
              <a:buSzPts val="900"/>
              <a:buFont typeface="Arial"/>
              <a:buNone/>
              <a:defRPr sz="900" b="0" i="0" u="none" strike="noStrike" cap="none">
                <a:solidFill>
                  <a:srgbClr val="2B2B2B"/>
                </a:solidFill>
                <a:latin typeface="Arial"/>
                <a:ea typeface="Arial"/>
                <a:cs typeface="Arial"/>
                <a:sym typeface="Arial"/>
              </a:defRPr>
            </a:lvl7pPr>
            <a:lvl8pPr marL="0" marR="0" lvl="7" indent="0" algn="l" rtl="0">
              <a:lnSpc>
                <a:spcPct val="100000"/>
              </a:lnSpc>
              <a:spcBef>
                <a:spcPts val="0"/>
              </a:spcBef>
              <a:spcAft>
                <a:spcPts val="0"/>
              </a:spcAft>
              <a:buClr>
                <a:srgbClr val="2B2B2B"/>
              </a:buClr>
              <a:buSzPts val="900"/>
              <a:buFont typeface="Arial"/>
              <a:buNone/>
              <a:defRPr sz="900" b="0" i="0" u="none" strike="noStrike" cap="none">
                <a:solidFill>
                  <a:srgbClr val="2B2B2B"/>
                </a:solidFill>
                <a:latin typeface="Arial"/>
                <a:ea typeface="Arial"/>
                <a:cs typeface="Arial"/>
                <a:sym typeface="Arial"/>
              </a:defRPr>
            </a:lvl8pPr>
            <a:lvl9pPr marL="0" marR="0" lvl="8" indent="0" algn="l" rtl="0">
              <a:lnSpc>
                <a:spcPct val="100000"/>
              </a:lnSpc>
              <a:spcBef>
                <a:spcPts val="0"/>
              </a:spcBef>
              <a:spcAft>
                <a:spcPts val="0"/>
              </a:spcAft>
              <a:buClr>
                <a:srgbClr val="2B2B2B"/>
              </a:buClr>
              <a:buSzPts val="900"/>
              <a:buFont typeface="Arial"/>
              <a:buNone/>
              <a:defRPr sz="900" b="0" i="0" u="none" strike="noStrike" cap="none">
                <a:solidFill>
                  <a:srgbClr val="2B2B2B"/>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
        <p:nvSpPr>
          <p:cNvPr id="788" name="Google Shape;788;p78"/>
          <p:cNvSpPr/>
          <p:nvPr/>
        </p:nvSpPr>
        <p:spPr>
          <a:xfrm>
            <a:off x="0" y="0"/>
            <a:ext cx="9144000" cy="54000"/>
          </a:xfrm>
          <a:prstGeom prst="rect">
            <a:avLst/>
          </a:prstGeom>
          <a:solidFill>
            <a:srgbClr val="00877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106090022"/>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matchingName="2_Main Page">
  <p:cSld name="2_Main Page">
    <p:spTree>
      <p:nvGrpSpPr>
        <p:cNvPr id="1" name="Shape 789"/>
        <p:cNvGrpSpPr/>
        <p:nvPr/>
      </p:nvGrpSpPr>
      <p:grpSpPr>
        <a:xfrm>
          <a:off x="0" y="0"/>
          <a:ext cx="0" cy="0"/>
          <a:chOff x="0" y="0"/>
          <a:chExt cx="0" cy="0"/>
        </a:xfrm>
      </p:grpSpPr>
      <p:sp>
        <p:nvSpPr>
          <p:cNvPr id="790" name="Google Shape;790;p79"/>
          <p:cNvSpPr txBox="1">
            <a:spLocks noGrp="1"/>
          </p:cNvSpPr>
          <p:nvPr>
            <p:ph type="title"/>
          </p:nvPr>
        </p:nvSpPr>
        <p:spPr>
          <a:xfrm>
            <a:off x="6172200" y="149918"/>
            <a:ext cx="2919000" cy="474300"/>
          </a:xfrm>
          <a:prstGeom prst="rect">
            <a:avLst/>
          </a:prstGeom>
          <a:noFill/>
          <a:ln>
            <a:noFill/>
          </a:ln>
        </p:spPr>
        <p:txBody>
          <a:bodyPr spcFirstLastPara="1" wrap="square" lIns="68575" tIns="68575" rIns="68575" bIns="68575" anchor="t" anchorCtr="0"/>
          <a:lstStyle>
            <a:lvl1pPr marR="0" lvl="0" algn="l" rtl="0">
              <a:lnSpc>
                <a:spcPct val="100000"/>
              </a:lnSpc>
              <a:spcBef>
                <a:spcPts val="0"/>
              </a:spcBef>
              <a:spcAft>
                <a:spcPts val="0"/>
              </a:spcAft>
              <a:buClr>
                <a:srgbClr val="008774"/>
              </a:buClr>
              <a:buSzPts val="1100"/>
              <a:buFont typeface="Arial"/>
              <a:buNone/>
              <a:defRPr sz="2400" b="1" i="0" u="none" strike="noStrike" cap="none">
                <a:solidFill>
                  <a:srgbClr val="008774"/>
                </a:solidFill>
                <a:latin typeface="Arial"/>
                <a:ea typeface="Arial"/>
                <a:cs typeface="Arial"/>
                <a:sym typeface="Arial"/>
              </a:defRPr>
            </a:lvl1pPr>
            <a:lvl2pPr marR="0" lvl="1"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9pPr>
          </a:lstStyle>
          <a:p>
            <a:endParaRPr/>
          </a:p>
        </p:txBody>
      </p:sp>
      <p:sp>
        <p:nvSpPr>
          <p:cNvPr id="791" name="Google Shape;791;p79"/>
          <p:cNvSpPr txBox="1">
            <a:spLocks noGrp="1"/>
          </p:cNvSpPr>
          <p:nvPr>
            <p:ph type="body" idx="1"/>
          </p:nvPr>
        </p:nvSpPr>
        <p:spPr>
          <a:xfrm>
            <a:off x="6172572" y="624363"/>
            <a:ext cx="2918700" cy="288600"/>
          </a:xfrm>
          <a:prstGeom prst="rect">
            <a:avLst/>
          </a:prstGeom>
          <a:noFill/>
          <a:ln>
            <a:noFill/>
          </a:ln>
        </p:spPr>
        <p:txBody>
          <a:bodyPr spcFirstLastPara="1" wrap="square" lIns="68575" tIns="68575" rIns="68575" bIns="68575" anchor="t" anchorCtr="0"/>
          <a:lstStyle>
            <a:lvl1pPr marL="457200" marR="0" lvl="0" indent="-228600" algn="l" rtl="0">
              <a:lnSpc>
                <a:spcPct val="100000"/>
              </a:lnSpc>
              <a:spcBef>
                <a:spcPts val="0"/>
              </a:spcBef>
              <a:spcAft>
                <a:spcPts val="0"/>
              </a:spcAft>
              <a:buClr>
                <a:srgbClr val="595959"/>
              </a:buClr>
              <a:buSzPts val="1100"/>
              <a:buFont typeface="Arial"/>
              <a:buNone/>
              <a:defRPr sz="1800" b="0" i="0" u="none" strike="noStrike" cap="none">
                <a:solidFill>
                  <a:srgbClr val="595959"/>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endParaRPr/>
          </a:p>
        </p:txBody>
      </p:sp>
      <p:sp>
        <p:nvSpPr>
          <p:cNvPr id="792" name="Google Shape;792;p79"/>
          <p:cNvSpPr/>
          <p:nvPr/>
        </p:nvSpPr>
        <p:spPr>
          <a:xfrm>
            <a:off x="0" y="0"/>
            <a:ext cx="9144000" cy="54000"/>
          </a:xfrm>
          <a:prstGeom prst="rect">
            <a:avLst/>
          </a:prstGeom>
          <a:solidFill>
            <a:srgbClr val="00877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793" name="Google Shape;793;p79"/>
          <p:cNvSpPr>
            <a:spLocks noGrp="1"/>
          </p:cNvSpPr>
          <p:nvPr>
            <p:ph type="pic" idx="2"/>
          </p:nvPr>
        </p:nvSpPr>
        <p:spPr>
          <a:xfrm>
            <a:off x="0" y="-2286"/>
            <a:ext cx="6099000" cy="5148000"/>
          </a:xfrm>
          <a:prstGeom prst="rect">
            <a:avLst/>
          </a:prstGeom>
          <a:solidFill>
            <a:srgbClr val="383838"/>
          </a:solidFill>
          <a:ln>
            <a:noFill/>
          </a:ln>
        </p:spPr>
        <p:txBody>
          <a:bodyPr spcFirstLastPara="1" wrap="square" lIns="68575" tIns="68575" rIns="68575" bIns="68575" anchor="ctr" anchorCtr="0"/>
          <a:lstStyle>
            <a:lvl1pPr marR="0" lvl="0" algn="ctr" rtl="0">
              <a:lnSpc>
                <a:spcPct val="100000"/>
              </a:lnSpc>
              <a:spcBef>
                <a:spcPts val="0"/>
              </a:spcBef>
              <a:spcAft>
                <a:spcPts val="0"/>
              </a:spcAft>
              <a:buClr>
                <a:schemeClr val="lt1"/>
              </a:buClr>
              <a:buSzPts val="1100"/>
              <a:buFont typeface="Arial"/>
              <a:buNone/>
              <a:defRPr sz="1400" b="0" i="0" u="none" strike="noStrike" cap="none">
                <a:solidFill>
                  <a:schemeClr val="lt1"/>
                </a:solidFill>
                <a:latin typeface="Arial"/>
                <a:ea typeface="Arial"/>
                <a:cs typeface="Arial"/>
                <a:sym typeface="Arial"/>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endParaRPr/>
          </a:p>
        </p:txBody>
      </p:sp>
      <p:sp>
        <p:nvSpPr>
          <p:cNvPr id="794" name="Google Shape;794;p79"/>
          <p:cNvSpPr txBox="1">
            <a:spLocks noGrp="1"/>
          </p:cNvSpPr>
          <p:nvPr>
            <p:ph type="sldNum" idx="12"/>
          </p:nvPr>
        </p:nvSpPr>
        <p:spPr>
          <a:xfrm>
            <a:off x="48247" y="4861463"/>
            <a:ext cx="373200" cy="273900"/>
          </a:xfrm>
          <a:prstGeom prst="rect">
            <a:avLst/>
          </a:prstGeom>
          <a:noFill/>
          <a:ln>
            <a:noFill/>
          </a:ln>
        </p:spPr>
        <p:txBody>
          <a:bodyPr spcFirstLastPara="1" wrap="square" lIns="68575" tIns="34275" rIns="68575" bIns="34275" anchor="t" anchorCtr="0">
            <a:noAutofit/>
          </a:bodyPr>
          <a:lstStyle>
            <a:lvl1pPr marL="0" marR="0" lvl="0" indent="0" algn="l" rtl="0">
              <a:lnSpc>
                <a:spcPct val="100000"/>
              </a:lnSpc>
              <a:spcBef>
                <a:spcPts val="0"/>
              </a:spcBef>
              <a:spcAft>
                <a:spcPts val="0"/>
              </a:spcAft>
              <a:buClr>
                <a:srgbClr val="2B2B2B"/>
              </a:buClr>
              <a:buSzPts val="900"/>
              <a:buFont typeface="Arial"/>
              <a:buNone/>
              <a:defRPr sz="900" b="0" i="0" u="none" strike="noStrike" cap="none">
                <a:solidFill>
                  <a:srgbClr val="2B2B2B"/>
                </a:solidFill>
                <a:latin typeface="Arial"/>
                <a:ea typeface="Arial"/>
                <a:cs typeface="Arial"/>
                <a:sym typeface="Arial"/>
              </a:defRPr>
            </a:lvl1pPr>
            <a:lvl2pPr marL="0" marR="0" lvl="1" indent="0" algn="l" rtl="0">
              <a:lnSpc>
                <a:spcPct val="100000"/>
              </a:lnSpc>
              <a:spcBef>
                <a:spcPts val="0"/>
              </a:spcBef>
              <a:spcAft>
                <a:spcPts val="0"/>
              </a:spcAft>
              <a:buClr>
                <a:srgbClr val="2B2B2B"/>
              </a:buClr>
              <a:buSzPts val="900"/>
              <a:buFont typeface="Arial"/>
              <a:buNone/>
              <a:defRPr sz="900" b="0" i="0" u="none" strike="noStrike" cap="none">
                <a:solidFill>
                  <a:srgbClr val="2B2B2B"/>
                </a:solidFill>
                <a:latin typeface="Arial"/>
                <a:ea typeface="Arial"/>
                <a:cs typeface="Arial"/>
                <a:sym typeface="Arial"/>
              </a:defRPr>
            </a:lvl2pPr>
            <a:lvl3pPr marL="0" marR="0" lvl="2" indent="0" algn="l" rtl="0">
              <a:lnSpc>
                <a:spcPct val="100000"/>
              </a:lnSpc>
              <a:spcBef>
                <a:spcPts val="0"/>
              </a:spcBef>
              <a:spcAft>
                <a:spcPts val="0"/>
              </a:spcAft>
              <a:buClr>
                <a:srgbClr val="2B2B2B"/>
              </a:buClr>
              <a:buSzPts val="900"/>
              <a:buFont typeface="Arial"/>
              <a:buNone/>
              <a:defRPr sz="900" b="0" i="0" u="none" strike="noStrike" cap="none">
                <a:solidFill>
                  <a:srgbClr val="2B2B2B"/>
                </a:solidFill>
                <a:latin typeface="Arial"/>
                <a:ea typeface="Arial"/>
                <a:cs typeface="Arial"/>
                <a:sym typeface="Arial"/>
              </a:defRPr>
            </a:lvl3pPr>
            <a:lvl4pPr marL="0" marR="0" lvl="3" indent="0" algn="l" rtl="0">
              <a:lnSpc>
                <a:spcPct val="100000"/>
              </a:lnSpc>
              <a:spcBef>
                <a:spcPts val="0"/>
              </a:spcBef>
              <a:spcAft>
                <a:spcPts val="0"/>
              </a:spcAft>
              <a:buClr>
                <a:srgbClr val="2B2B2B"/>
              </a:buClr>
              <a:buSzPts val="900"/>
              <a:buFont typeface="Arial"/>
              <a:buNone/>
              <a:defRPr sz="900" b="0" i="0" u="none" strike="noStrike" cap="none">
                <a:solidFill>
                  <a:srgbClr val="2B2B2B"/>
                </a:solidFill>
                <a:latin typeface="Arial"/>
                <a:ea typeface="Arial"/>
                <a:cs typeface="Arial"/>
                <a:sym typeface="Arial"/>
              </a:defRPr>
            </a:lvl4pPr>
            <a:lvl5pPr marL="0" marR="0" lvl="4" indent="0" algn="l" rtl="0">
              <a:lnSpc>
                <a:spcPct val="100000"/>
              </a:lnSpc>
              <a:spcBef>
                <a:spcPts val="0"/>
              </a:spcBef>
              <a:spcAft>
                <a:spcPts val="0"/>
              </a:spcAft>
              <a:buClr>
                <a:srgbClr val="2B2B2B"/>
              </a:buClr>
              <a:buSzPts val="900"/>
              <a:buFont typeface="Arial"/>
              <a:buNone/>
              <a:defRPr sz="900" b="0" i="0" u="none" strike="noStrike" cap="none">
                <a:solidFill>
                  <a:srgbClr val="2B2B2B"/>
                </a:solidFill>
                <a:latin typeface="Arial"/>
                <a:ea typeface="Arial"/>
                <a:cs typeface="Arial"/>
                <a:sym typeface="Arial"/>
              </a:defRPr>
            </a:lvl5pPr>
            <a:lvl6pPr marL="0" marR="0" lvl="5" indent="0" algn="l" rtl="0">
              <a:lnSpc>
                <a:spcPct val="100000"/>
              </a:lnSpc>
              <a:spcBef>
                <a:spcPts val="0"/>
              </a:spcBef>
              <a:spcAft>
                <a:spcPts val="0"/>
              </a:spcAft>
              <a:buClr>
                <a:srgbClr val="2B2B2B"/>
              </a:buClr>
              <a:buSzPts val="900"/>
              <a:buFont typeface="Arial"/>
              <a:buNone/>
              <a:defRPr sz="900" b="0" i="0" u="none" strike="noStrike" cap="none">
                <a:solidFill>
                  <a:srgbClr val="2B2B2B"/>
                </a:solidFill>
                <a:latin typeface="Arial"/>
                <a:ea typeface="Arial"/>
                <a:cs typeface="Arial"/>
                <a:sym typeface="Arial"/>
              </a:defRPr>
            </a:lvl6pPr>
            <a:lvl7pPr marL="0" marR="0" lvl="6" indent="0" algn="l" rtl="0">
              <a:lnSpc>
                <a:spcPct val="100000"/>
              </a:lnSpc>
              <a:spcBef>
                <a:spcPts val="0"/>
              </a:spcBef>
              <a:spcAft>
                <a:spcPts val="0"/>
              </a:spcAft>
              <a:buClr>
                <a:srgbClr val="2B2B2B"/>
              </a:buClr>
              <a:buSzPts val="900"/>
              <a:buFont typeface="Arial"/>
              <a:buNone/>
              <a:defRPr sz="900" b="0" i="0" u="none" strike="noStrike" cap="none">
                <a:solidFill>
                  <a:srgbClr val="2B2B2B"/>
                </a:solidFill>
                <a:latin typeface="Arial"/>
                <a:ea typeface="Arial"/>
                <a:cs typeface="Arial"/>
                <a:sym typeface="Arial"/>
              </a:defRPr>
            </a:lvl7pPr>
            <a:lvl8pPr marL="0" marR="0" lvl="7" indent="0" algn="l" rtl="0">
              <a:lnSpc>
                <a:spcPct val="100000"/>
              </a:lnSpc>
              <a:spcBef>
                <a:spcPts val="0"/>
              </a:spcBef>
              <a:spcAft>
                <a:spcPts val="0"/>
              </a:spcAft>
              <a:buClr>
                <a:srgbClr val="2B2B2B"/>
              </a:buClr>
              <a:buSzPts val="900"/>
              <a:buFont typeface="Arial"/>
              <a:buNone/>
              <a:defRPr sz="900" b="0" i="0" u="none" strike="noStrike" cap="none">
                <a:solidFill>
                  <a:srgbClr val="2B2B2B"/>
                </a:solidFill>
                <a:latin typeface="Arial"/>
                <a:ea typeface="Arial"/>
                <a:cs typeface="Arial"/>
                <a:sym typeface="Arial"/>
              </a:defRPr>
            </a:lvl8pPr>
            <a:lvl9pPr marL="0" marR="0" lvl="8" indent="0" algn="l" rtl="0">
              <a:lnSpc>
                <a:spcPct val="100000"/>
              </a:lnSpc>
              <a:spcBef>
                <a:spcPts val="0"/>
              </a:spcBef>
              <a:spcAft>
                <a:spcPts val="0"/>
              </a:spcAft>
              <a:buClr>
                <a:srgbClr val="2B2B2B"/>
              </a:buClr>
              <a:buSzPts val="900"/>
              <a:buFont typeface="Arial"/>
              <a:buNone/>
              <a:defRPr sz="900" b="0" i="0" u="none" strike="noStrike" cap="none">
                <a:solidFill>
                  <a:srgbClr val="2B2B2B"/>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446220234"/>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matchingName="Title Only">
  <p:cSld name="1_Title Only">
    <p:spTree>
      <p:nvGrpSpPr>
        <p:cNvPr id="1" name="Shape 795"/>
        <p:cNvGrpSpPr/>
        <p:nvPr/>
      </p:nvGrpSpPr>
      <p:grpSpPr>
        <a:xfrm>
          <a:off x="0" y="0"/>
          <a:ext cx="0" cy="0"/>
          <a:chOff x="0" y="0"/>
          <a:chExt cx="0" cy="0"/>
        </a:xfrm>
      </p:grpSpPr>
      <p:sp>
        <p:nvSpPr>
          <p:cNvPr id="796" name="Google Shape;796;p80"/>
          <p:cNvSpPr/>
          <p:nvPr/>
        </p:nvSpPr>
        <p:spPr>
          <a:xfrm>
            <a:off x="0" y="0"/>
            <a:ext cx="9144000" cy="5143500"/>
          </a:xfrm>
          <a:prstGeom prst="rect">
            <a:avLst/>
          </a:prstGeom>
          <a:solidFill>
            <a:schemeClr val="lt2"/>
          </a:solidFill>
          <a:ln>
            <a:noFill/>
          </a:ln>
          <a:effectLst>
            <a:outerShdw blurRad="40000" dist="20000" dir="5400000" rotWithShape="0">
              <a:srgbClr val="000000">
                <a:alpha val="3765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797" name="Google Shape;797;p80"/>
          <p:cNvSpPr txBox="1">
            <a:spLocks noGrp="1"/>
          </p:cNvSpPr>
          <p:nvPr>
            <p:ph type="title"/>
          </p:nvPr>
        </p:nvSpPr>
        <p:spPr>
          <a:xfrm>
            <a:off x="0" y="373780"/>
            <a:ext cx="9144000" cy="300600"/>
          </a:xfrm>
          <a:prstGeom prst="rect">
            <a:avLst/>
          </a:prstGeom>
          <a:noFill/>
          <a:ln>
            <a:noFill/>
          </a:ln>
        </p:spPr>
        <p:txBody>
          <a:bodyPr spcFirstLastPara="1" wrap="square" lIns="68575" tIns="68575" rIns="68575" bIns="68575" anchor="t" anchorCtr="0"/>
          <a:lstStyle>
            <a:lvl1pPr marR="0" lvl="0" algn="ctr"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9pPr>
          </a:lstStyle>
          <a:p>
            <a:endParaRPr/>
          </a:p>
        </p:txBody>
      </p:sp>
      <p:sp>
        <p:nvSpPr>
          <p:cNvPr id="798" name="Google Shape;798;p80"/>
          <p:cNvSpPr txBox="1">
            <a:spLocks noGrp="1"/>
          </p:cNvSpPr>
          <p:nvPr>
            <p:ph type="body" idx="1"/>
          </p:nvPr>
        </p:nvSpPr>
        <p:spPr>
          <a:xfrm>
            <a:off x="1042147" y="1770529"/>
            <a:ext cx="7059600" cy="1377600"/>
          </a:xfrm>
          <a:prstGeom prst="rect">
            <a:avLst/>
          </a:prstGeom>
          <a:noFill/>
          <a:ln>
            <a:noFill/>
          </a:ln>
        </p:spPr>
        <p:txBody>
          <a:bodyPr spcFirstLastPara="1" wrap="square" lIns="68575" tIns="68575" rIns="68575" bIns="68575" anchor="t" anchorCtr="0"/>
          <a:lstStyle>
            <a:lvl1pPr marL="457200" marR="0" lvl="0" indent="-228600" algn="ctr" rtl="0">
              <a:lnSpc>
                <a:spcPct val="100000"/>
              </a:lnSpc>
              <a:spcBef>
                <a:spcPts val="0"/>
              </a:spcBef>
              <a:spcAft>
                <a:spcPts val="0"/>
              </a:spcAft>
              <a:buClr>
                <a:srgbClr val="FFFFFF"/>
              </a:buClr>
              <a:buSzPts val="1100"/>
              <a:buFont typeface="Arial"/>
              <a:buNone/>
              <a:defRPr sz="1400" b="0" i="0" u="none" strike="noStrike" cap="none">
                <a:solidFill>
                  <a:srgbClr val="FFFFFF"/>
                </a:solidFill>
                <a:latin typeface="Arial"/>
                <a:ea typeface="Arial"/>
                <a:cs typeface="Arial"/>
                <a:sym typeface="Arial"/>
              </a:defRPr>
            </a:lvl1pPr>
            <a:lvl2pPr marL="914400" marR="0" lvl="1" indent="-228600" algn="ctr"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L="1371600" marR="0" lvl="2" indent="-228600" algn="ctr"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L="1828800" marR="0" lvl="3" indent="-228600" algn="ctr"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L="2286000" marR="0" lvl="4" indent="-228600" algn="ctr"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endParaRPr/>
          </a:p>
        </p:txBody>
      </p:sp>
      <p:pic>
        <p:nvPicPr>
          <p:cNvPr id="799" name="Google Shape;799;p80" descr="Pattern1.png"/>
          <p:cNvPicPr preferRelativeResize="0"/>
          <p:nvPr/>
        </p:nvPicPr>
        <p:blipFill rotWithShape="1">
          <a:blip r:embed="rId2">
            <a:alphaModFix/>
          </a:blip>
          <a:srcRect/>
          <a:stretch/>
        </p:blipFill>
        <p:spPr>
          <a:xfrm>
            <a:off x="0" y="1"/>
            <a:ext cx="9144000" cy="5138358"/>
          </a:xfrm>
          <a:prstGeom prst="rect">
            <a:avLst/>
          </a:prstGeom>
          <a:noFill/>
          <a:ln>
            <a:noFill/>
          </a:ln>
        </p:spPr>
      </p:pic>
    </p:spTree>
    <p:extLst>
      <p:ext uri="{BB962C8B-B14F-4D97-AF65-F5344CB8AC3E}">
        <p14:creationId xmlns:p14="http://schemas.microsoft.com/office/powerpoint/2010/main" val="776963455"/>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matchingName="Main Page">
  <p:cSld name="Main Page">
    <p:spTree>
      <p:nvGrpSpPr>
        <p:cNvPr id="1" name="Shape 800"/>
        <p:cNvGrpSpPr/>
        <p:nvPr/>
      </p:nvGrpSpPr>
      <p:grpSpPr>
        <a:xfrm>
          <a:off x="0" y="0"/>
          <a:ext cx="0" cy="0"/>
          <a:chOff x="0" y="0"/>
          <a:chExt cx="0" cy="0"/>
        </a:xfrm>
      </p:grpSpPr>
      <p:sp>
        <p:nvSpPr>
          <p:cNvPr id="801" name="Google Shape;801;p81"/>
          <p:cNvSpPr txBox="1">
            <a:spLocks noGrp="1"/>
          </p:cNvSpPr>
          <p:nvPr>
            <p:ph type="title"/>
          </p:nvPr>
        </p:nvSpPr>
        <p:spPr>
          <a:xfrm>
            <a:off x="113722" y="149918"/>
            <a:ext cx="8796900" cy="474300"/>
          </a:xfrm>
          <a:prstGeom prst="rect">
            <a:avLst/>
          </a:prstGeom>
          <a:noFill/>
          <a:ln>
            <a:noFill/>
          </a:ln>
        </p:spPr>
        <p:txBody>
          <a:bodyPr spcFirstLastPara="1" wrap="square" lIns="68575" tIns="68575" rIns="68575" bIns="68575" anchor="t" anchorCtr="0"/>
          <a:lstStyle>
            <a:lvl1pPr marR="0" lvl="0" algn="l" rtl="0">
              <a:lnSpc>
                <a:spcPct val="100000"/>
              </a:lnSpc>
              <a:spcBef>
                <a:spcPts val="0"/>
              </a:spcBef>
              <a:spcAft>
                <a:spcPts val="0"/>
              </a:spcAft>
              <a:buClr>
                <a:srgbClr val="008774"/>
              </a:buClr>
              <a:buSzPts val="1100"/>
              <a:buFont typeface="Arial"/>
              <a:buNone/>
              <a:defRPr sz="2800" b="1" i="0" u="none" strike="noStrike" cap="none">
                <a:solidFill>
                  <a:srgbClr val="008774"/>
                </a:solidFill>
                <a:latin typeface="Arial"/>
                <a:ea typeface="Arial"/>
                <a:cs typeface="Arial"/>
                <a:sym typeface="Arial"/>
              </a:defRPr>
            </a:lvl1pPr>
            <a:lvl2pPr marR="0" lvl="1"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9pPr>
          </a:lstStyle>
          <a:p>
            <a:endParaRPr/>
          </a:p>
        </p:txBody>
      </p:sp>
      <p:sp>
        <p:nvSpPr>
          <p:cNvPr id="802" name="Google Shape;802;p81"/>
          <p:cNvSpPr txBox="1">
            <a:spLocks noGrp="1"/>
          </p:cNvSpPr>
          <p:nvPr>
            <p:ph type="sldNum" idx="12"/>
          </p:nvPr>
        </p:nvSpPr>
        <p:spPr>
          <a:xfrm>
            <a:off x="48247" y="4861463"/>
            <a:ext cx="373200" cy="273900"/>
          </a:xfrm>
          <a:prstGeom prst="rect">
            <a:avLst/>
          </a:prstGeom>
          <a:noFill/>
          <a:ln>
            <a:noFill/>
          </a:ln>
        </p:spPr>
        <p:txBody>
          <a:bodyPr spcFirstLastPara="1" wrap="square" lIns="68575" tIns="34275" rIns="68575" bIns="34275" anchor="t" anchorCtr="0">
            <a:noAutofit/>
          </a:bodyPr>
          <a:lstStyle>
            <a:lvl1pPr marL="0" marR="0" lvl="0" indent="0" algn="l" rtl="0">
              <a:lnSpc>
                <a:spcPct val="100000"/>
              </a:lnSpc>
              <a:spcBef>
                <a:spcPts val="0"/>
              </a:spcBef>
              <a:spcAft>
                <a:spcPts val="0"/>
              </a:spcAft>
              <a:buClr>
                <a:srgbClr val="2B2B2B"/>
              </a:buClr>
              <a:buSzPts val="900"/>
              <a:buFont typeface="Arial"/>
              <a:buNone/>
              <a:defRPr sz="900" b="0" i="0" u="none" strike="noStrike" cap="none">
                <a:solidFill>
                  <a:srgbClr val="2B2B2B"/>
                </a:solidFill>
                <a:latin typeface="Arial"/>
                <a:ea typeface="Arial"/>
                <a:cs typeface="Arial"/>
                <a:sym typeface="Arial"/>
              </a:defRPr>
            </a:lvl1pPr>
            <a:lvl2pPr marL="0" marR="0" lvl="1" indent="0" algn="l" rtl="0">
              <a:lnSpc>
                <a:spcPct val="100000"/>
              </a:lnSpc>
              <a:spcBef>
                <a:spcPts val="0"/>
              </a:spcBef>
              <a:spcAft>
                <a:spcPts val="0"/>
              </a:spcAft>
              <a:buClr>
                <a:srgbClr val="2B2B2B"/>
              </a:buClr>
              <a:buSzPts val="900"/>
              <a:buFont typeface="Arial"/>
              <a:buNone/>
              <a:defRPr sz="900" b="0" i="0" u="none" strike="noStrike" cap="none">
                <a:solidFill>
                  <a:srgbClr val="2B2B2B"/>
                </a:solidFill>
                <a:latin typeface="Arial"/>
                <a:ea typeface="Arial"/>
                <a:cs typeface="Arial"/>
                <a:sym typeface="Arial"/>
              </a:defRPr>
            </a:lvl2pPr>
            <a:lvl3pPr marL="0" marR="0" lvl="2" indent="0" algn="l" rtl="0">
              <a:lnSpc>
                <a:spcPct val="100000"/>
              </a:lnSpc>
              <a:spcBef>
                <a:spcPts val="0"/>
              </a:spcBef>
              <a:spcAft>
                <a:spcPts val="0"/>
              </a:spcAft>
              <a:buClr>
                <a:srgbClr val="2B2B2B"/>
              </a:buClr>
              <a:buSzPts val="900"/>
              <a:buFont typeface="Arial"/>
              <a:buNone/>
              <a:defRPr sz="900" b="0" i="0" u="none" strike="noStrike" cap="none">
                <a:solidFill>
                  <a:srgbClr val="2B2B2B"/>
                </a:solidFill>
                <a:latin typeface="Arial"/>
                <a:ea typeface="Arial"/>
                <a:cs typeface="Arial"/>
                <a:sym typeface="Arial"/>
              </a:defRPr>
            </a:lvl3pPr>
            <a:lvl4pPr marL="0" marR="0" lvl="3" indent="0" algn="l" rtl="0">
              <a:lnSpc>
                <a:spcPct val="100000"/>
              </a:lnSpc>
              <a:spcBef>
                <a:spcPts val="0"/>
              </a:spcBef>
              <a:spcAft>
                <a:spcPts val="0"/>
              </a:spcAft>
              <a:buClr>
                <a:srgbClr val="2B2B2B"/>
              </a:buClr>
              <a:buSzPts val="900"/>
              <a:buFont typeface="Arial"/>
              <a:buNone/>
              <a:defRPr sz="900" b="0" i="0" u="none" strike="noStrike" cap="none">
                <a:solidFill>
                  <a:srgbClr val="2B2B2B"/>
                </a:solidFill>
                <a:latin typeface="Arial"/>
                <a:ea typeface="Arial"/>
                <a:cs typeface="Arial"/>
                <a:sym typeface="Arial"/>
              </a:defRPr>
            </a:lvl4pPr>
            <a:lvl5pPr marL="0" marR="0" lvl="4" indent="0" algn="l" rtl="0">
              <a:lnSpc>
                <a:spcPct val="100000"/>
              </a:lnSpc>
              <a:spcBef>
                <a:spcPts val="0"/>
              </a:spcBef>
              <a:spcAft>
                <a:spcPts val="0"/>
              </a:spcAft>
              <a:buClr>
                <a:srgbClr val="2B2B2B"/>
              </a:buClr>
              <a:buSzPts val="900"/>
              <a:buFont typeface="Arial"/>
              <a:buNone/>
              <a:defRPr sz="900" b="0" i="0" u="none" strike="noStrike" cap="none">
                <a:solidFill>
                  <a:srgbClr val="2B2B2B"/>
                </a:solidFill>
                <a:latin typeface="Arial"/>
                <a:ea typeface="Arial"/>
                <a:cs typeface="Arial"/>
                <a:sym typeface="Arial"/>
              </a:defRPr>
            </a:lvl5pPr>
            <a:lvl6pPr marL="0" marR="0" lvl="5" indent="0" algn="l" rtl="0">
              <a:lnSpc>
                <a:spcPct val="100000"/>
              </a:lnSpc>
              <a:spcBef>
                <a:spcPts val="0"/>
              </a:spcBef>
              <a:spcAft>
                <a:spcPts val="0"/>
              </a:spcAft>
              <a:buClr>
                <a:srgbClr val="2B2B2B"/>
              </a:buClr>
              <a:buSzPts val="900"/>
              <a:buFont typeface="Arial"/>
              <a:buNone/>
              <a:defRPr sz="900" b="0" i="0" u="none" strike="noStrike" cap="none">
                <a:solidFill>
                  <a:srgbClr val="2B2B2B"/>
                </a:solidFill>
                <a:latin typeface="Arial"/>
                <a:ea typeface="Arial"/>
                <a:cs typeface="Arial"/>
                <a:sym typeface="Arial"/>
              </a:defRPr>
            </a:lvl6pPr>
            <a:lvl7pPr marL="0" marR="0" lvl="6" indent="0" algn="l" rtl="0">
              <a:lnSpc>
                <a:spcPct val="100000"/>
              </a:lnSpc>
              <a:spcBef>
                <a:spcPts val="0"/>
              </a:spcBef>
              <a:spcAft>
                <a:spcPts val="0"/>
              </a:spcAft>
              <a:buClr>
                <a:srgbClr val="2B2B2B"/>
              </a:buClr>
              <a:buSzPts val="900"/>
              <a:buFont typeface="Arial"/>
              <a:buNone/>
              <a:defRPr sz="900" b="0" i="0" u="none" strike="noStrike" cap="none">
                <a:solidFill>
                  <a:srgbClr val="2B2B2B"/>
                </a:solidFill>
                <a:latin typeface="Arial"/>
                <a:ea typeface="Arial"/>
                <a:cs typeface="Arial"/>
                <a:sym typeface="Arial"/>
              </a:defRPr>
            </a:lvl7pPr>
            <a:lvl8pPr marL="0" marR="0" lvl="7" indent="0" algn="l" rtl="0">
              <a:lnSpc>
                <a:spcPct val="100000"/>
              </a:lnSpc>
              <a:spcBef>
                <a:spcPts val="0"/>
              </a:spcBef>
              <a:spcAft>
                <a:spcPts val="0"/>
              </a:spcAft>
              <a:buClr>
                <a:srgbClr val="2B2B2B"/>
              </a:buClr>
              <a:buSzPts val="900"/>
              <a:buFont typeface="Arial"/>
              <a:buNone/>
              <a:defRPr sz="900" b="0" i="0" u="none" strike="noStrike" cap="none">
                <a:solidFill>
                  <a:srgbClr val="2B2B2B"/>
                </a:solidFill>
                <a:latin typeface="Arial"/>
                <a:ea typeface="Arial"/>
                <a:cs typeface="Arial"/>
                <a:sym typeface="Arial"/>
              </a:defRPr>
            </a:lvl8pPr>
            <a:lvl9pPr marL="0" marR="0" lvl="8" indent="0" algn="l" rtl="0">
              <a:lnSpc>
                <a:spcPct val="100000"/>
              </a:lnSpc>
              <a:spcBef>
                <a:spcPts val="0"/>
              </a:spcBef>
              <a:spcAft>
                <a:spcPts val="0"/>
              </a:spcAft>
              <a:buClr>
                <a:srgbClr val="2B2B2B"/>
              </a:buClr>
              <a:buSzPts val="900"/>
              <a:buFont typeface="Arial"/>
              <a:buNone/>
              <a:defRPr sz="900" b="0" i="0" u="none" strike="noStrike" cap="none">
                <a:solidFill>
                  <a:srgbClr val="2B2B2B"/>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
        <p:nvSpPr>
          <p:cNvPr id="803" name="Google Shape;803;p81"/>
          <p:cNvSpPr txBox="1">
            <a:spLocks noGrp="1"/>
          </p:cNvSpPr>
          <p:nvPr>
            <p:ph type="body" idx="1"/>
          </p:nvPr>
        </p:nvSpPr>
        <p:spPr>
          <a:xfrm>
            <a:off x="114300" y="624363"/>
            <a:ext cx="8796300" cy="288600"/>
          </a:xfrm>
          <a:prstGeom prst="rect">
            <a:avLst/>
          </a:prstGeom>
          <a:noFill/>
          <a:ln>
            <a:noFill/>
          </a:ln>
        </p:spPr>
        <p:txBody>
          <a:bodyPr spcFirstLastPara="1" wrap="square" lIns="68575" tIns="68575" rIns="68575" bIns="68575" anchor="t" anchorCtr="0"/>
          <a:lstStyle>
            <a:lvl1pPr marL="457200" marR="0" lvl="0" indent="-228600" algn="l" rtl="0">
              <a:lnSpc>
                <a:spcPct val="100000"/>
              </a:lnSpc>
              <a:spcBef>
                <a:spcPts val="0"/>
              </a:spcBef>
              <a:spcAft>
                <a:spcPts val="0"/>
              </a:spcAft>
              <a:buClr>
                <a:srgbClr val="0083DA"/>
              </a:buClr>
              <a:buSzPts val="1100"/>
              <a:buFont typeface="Arial"/>
              <a:buNone/>
              <a:defRPr sz="1800" b="0" i="0" u="none" strike="noStrike" cap="none">
                <a:solidFill>
                  <a:srgbClr val="0083DA"/>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endParaRPr/>
          </a:p>
        </p:txBody>
      </p:sp>
      <p:sp>
        <p:nvSpPr>
          <p:cNvPr id="804" name="Google Shape;804;p81"/>
          <p:cNvSpPr/>
          <p:nvPr/>
        </p:nvSpPr>
        <p:spPr>
          <a:xfrm>
            <a:off x="0" y="0"/>
            <a:ext cx="9144000" cy="54000"/>
          </a:xfrm>
          <a:prstGeom prst="rect">
            <a:avLst/>
          </a:prstGeom>
          <a:solidFill>
            <a:srgbClr val="00877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1109418923"/>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matchingName="Body">
  <p:cSld name="Body">
    <p:spTree>
      <p:nvGrpSpPr>
        <p:cNvPr id="1" name="Shape 805"/>
        <p:cNvGrpSpPr/>
        <p:nvPr/>
      </p:nvGrpSpPr>
      <p:grpSpPr>
        <a:xfrm>
          <a:off x="0" y="0"/>
          <a:ext cx="0" cy="0"/>
          <a:chOff x="0" y="0"/>
          <a:chExt cx="0" cy="0"/>
        </a:xfrm>
      </p:grpSpPr>
      <p:pic>
        <p:nvPicPr>
          <p:cNvPr id="806" name="Google Shape;806;p82" descr="Pivotal_TealOnWhite_RGB.png"/>
          <p:cNvPicPr preferRelativeResize="0"/>
          <p:nvPr/>
        </p:nvPicPr>
        <p:blipFill rotWithShape="1">
          <a:blip r:embed="rId2">
            <a:alphaModFix/>
          </a:blip>
          <a:srcRect/>
          <a:stretch/>
        </p:blipFill>
        <p:spPr>
          <a:xfrm>
            <a:off x="-10" y="4772096"/>
            <a:ext cx="897000" cy="371400"/>
          </a:xfrm>
          <a:prstGeom prst="rect">
            <a:avLst/>
          </a:prstGeom>
          <a:noFill/>
          <a:ln>
            <a:noFill/>
          </a:ln>
        </p:spPr>
      </p:pic>
      <p:sp>
        <p:nvSpPr>
          <p:cNvPr id="807" name="Google Shape;807;p82"/>
          <p:cNvSpPr txBox="1">
            <a:spLocks noGrp="1"/>
          </p:cNvSpPr>
          <p:nvPr>
            <p:ph type="title"/>
          </p:nvPr>
        </p:nvSpPr>
        <p:spPr>
          <a:xfrm>
            <a:off x="253550" y="151275"/>
            <a:ext cx="8663100" cy="557700"/>
          </a:xfrm>
          <a:prstGeom prst="rect">
            <a:avLst/>
          </a:prstGeom>
          <a:noFill/>
          <a:ln>
            <a:noFill/>
          </a:ln>
        </p:spPr>
        <p:txBody>
          <a:bodyPr spcFirstLastPara="1" wrap="square" lIns="68575" tIns="68575" rIns="68575" bIns="68575" anchor="t" anchorCtr="0"/>
          <a:lstStyle>
            <a:lvl1pPr marR="0" lvl="0" algn="l" rtl="0">
              <a:lnSpc>
                <a:spcPct val="100000"/>
              </a:lnSpc>
              <a:spcBef>
                <a:spcPts val="0"/>
              </a:spcBef>
              <a:spcAft>
                <a:spcPts val="0"/>
              </a:spcAft>
              <a:buClr>
                <a:schemeClr val="dk1"/>
              </a:buClr>
              <a:buSzPts val="1100"/>
              <a:buFont typeface="Proxima Nova"/>
              <a:buNone/>
              <a:defRPr sz="2500" b="1"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55800494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ontent Page">
  <p:cSld name="Content Page">
    <p:spTree>
      <p:nvGrpSpPr>
        <p:cNvPr id="1" name="Shape 990"/>
        <p:cNvGrpSpPr/>
        <p:nvPr/>
      </p:nvGrpSpPr>
      <p:grpSpPr>
        <a:xfrm>
          <a:off x="0" y="0"/>
          <a:ext cx="0" cy="0"/>
          <a:chOff x="0" y="0"/>
          <a:chExt cx="0" cy="0"/>
        </a:xfrm>
      </p:grpSpPr>
      <p:sp>
        <p:nvSpPr>
          <p:cNvPr id="991" name="Google Shape;991;p101"/>
          <p:cNvSpPr/>
          <p:nvPr/>
        </p:nvSpPr>
        <p:spPr>
          <a:xfrm>
            <a:off x="0" y="0"/>
            <a:ext cx="9144000" cy="54000"/>
          </a:xfrm>
          <a:prstGeom prst="rect">
            <a:avLst/>
          </a:prstGeom>
          <a:solidFill>
            <a:srgbClr val="00877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pic>
        <p:nvPicPr>
          <p:cNvPr id="992" name="Google Shape;992;p101"/>
          <p:cNvPicPr preferRelativeResize="0"/>
          <p:nvPr/>
        </p:nvPicPr>
        <p:blipFill rotWithShape="1">
          <a:blip r:embed="rId2">
            <a:alphaModFix/>
          </a:blip>
          <a:srcRect/>
          <a:stretch/>
        </p:blipFill>
        <p:spPr>
          <a:xfrm>
            <a:off x="8272778" y="4855076"/>
            <a:ext cx="731400" cy="171300"/>
          </a:xfrm>
          <a:prstGeom prst="rect">
            <a:avLst/>
          </a:prstGeom>
          <a:noFill/>
          <a:ln>
            <a:noFill/>
          </a:ln>
        </p:spPr>
      </p:pic>
      <p:sp>
        <p:nvSpPr>
          <p:cNvPr id="993" name="Google Shape;993;p101"/>
          <p:cNvSpPr txBox="1">
            <a:spLocks noGrp="1"/>
          </p:cNvSpPr>
          <p:nvPr>
            <p:ph type="subTitle" idx="1"/>
          </p:nvPr>
        </p:nvSpPr>
        <p:spPr>
          <a:xfrm>
            <a:off x="365761" y="624700"/>
            <a:ext cx="8412600" cy="542100"/>
          </a:xfrm>
          <a:prstGeom prst="rect">
            <a:avLst/>
          </a:prstGeom>
          <a:noFill/>
          <a:ln>
            <a:noFill/>
          </a:ln>
        </p:spPr>
        <p:txBody>
          <a:bodyPr spcFirstLastPara="1" wrap="square" lIns="68575" tIns="68575" rIns="68575" bIns="68575" anchor="t" anchorCtr="0"/>
          <a:lstStyle>
            <a:lvl1pPr marR="0" lvl="0" algn="l" rtl="0">
              <a:lnSpc>
                <a:spcPct val="100000"/>
              </a:lnSpc>
              <a:spcBef>
                <a:spcPts val="0"/>
              </a:spcBef>
              <a:spcAft>
                <a:spcPts val="0"/>
              </a:spcAft>
              <a:buClr>
                <a:srgbClr val="595959"/>
              </a:buClr>
              <a:buSzPts val="1100"/>
              <a:buFont typeface="Arial"/>
              <a:buNone/>
              <a:defRPr sz="1800" b="0" i="0" u="none" strike="noStrike" cap="none">
                <a:solidFill>
                  <a:srgbClr val="595959"/>
                </a:solidFill>
                <a:latin typeface="Arial"/>
                <a:ea typeface="Arial"/>
                <a:cs typeface="Arial"/>
                <a:sym typeface="Arial"/>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4" name="Google Shape;994;p101"/>
          <p:cNvSpPr txBox="1">
            <a:spLocks noGrp="1"/>
          </p:cNvSpPr>
          <p:nvPr>
            <p:ph type="title"/>
          </p:nvPr>
        </p:nvSpPr>
        <p:spPr>
          <a:xfrm>
            <a:off x="365760" y="169550"/>
            <a:ext cx="8412600" cy="542100"/>
          </a:xfrm>
          <a:prstGeom prst="rect">
            <a:avLst/>
          </a:prstGeom>
          <a:noFill/>
          <a:ln>
            <a:noFill/>
          </a:ln>
        </p:spPr>
        <p:txBody>
          <a:bodyPr spcFirstLastPara="1" wrap="square" lIns="68575" tIns="68575" rIns="68575" bIns="68575" anchor="ctr" anchorCtr="0"/>
          <a:lstStyle>
            <a:lvl1pPr marR="0" lvl="0" algn="l" rtl="0">
              <a:lnSpc>
                <a:spcPct val="100000"/>
              </a:lnSpc>
              <a:spcBef>
                <a:spcPts val="0"/>
              </a:spcBef>
              <a:spcAft>
                <a:spcPts val="0"/>
              </a:spcAft>
              <a:buClr>
                <a:schemeClr val="accent1"/>
              </a:buClr>
              <a:buSzPts val="1100"/>
              <a:buFont typeface="Arial"/>
              <a:buNone/>
              <a:defRPr sz="2800" b="1" i="0" u="none" strike="noStrike" cap="none">
                <a:solidFill>
                  <a:schemeClr val="accent1"/>
                </a:solidFill>
                <a:latin typeface="Arial"/>
                <a:ea typeface="Arial"/>
                <a:cs typeface="Arial"/>
                <a:sym typeface="Arial"/>
              </a:defRPr>
            </a:lvl1pPr>
            <a:lvl2pPr marR="0" lvl="1"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9pPr>
          </a:lstStyle>
          <a:p>
            <a:endParaRPr/>
          </a:p>
        </p:txBody>
      </p:sp>
      <p:sp>
        <p:nvSpPr>
          <p:cNvPr id="995" name="Google Shape;995;p101"/>
          <p:cNvSpPr txBox="1">
            <a:spLocks noGrp="1"/>
          </p:cNvSpPr>
          <p:nvPr>
            <p:ph type="body" idx="2"/>
          </p:nvPr>
        </p:nvSpPr>
        <p:spPr>
          <a:xfrm>
            <a:off x="365759" y="1254125"/>
            <a:ext cx="8412600" cy="3435300"/>
          </a:xfrm>
          <a:prstGeom prst="rect">
            <a:avLst/>
          </a:prstGeom>
          <a:noFill/>
          <a:ln>
            <a:noFill/>
          </a:ln>
        </p:spPr>
        <p:txBody>
          <a:bodyPr spcFirstLastPara="1" wrap="square" lIns="68575" tIns="68575" rIns="68575" bIns="68575" anchor="t" anchorCtr="0"/>
          <a:lstStyle>
            <a:lvl1pPr marL="457200" marR="0" lvl="0" indent="-342900" algn="l" rtl="0">
              <a:lnSpc>
                <a:spcPct val="100000"/>
              </a:lnSpc>
              <a:spcBef>
                <a:spcPts val="300"/>
              </a:spcBef>
              <a:spcAft>
                <a:spcPts val="0"/>
              </a:spcAft>
              <a:buClr>
                <a:srgbClr val="008674"/>
              </a:buClr>
              <a:buSzPts val="1800"/>
              <a:buFont typeface="Noto Sans Symbols"/>
              <a:buChar char="▪"/>
              <a:defRPr sz="2400" b="0" i="0" u="none" strike="noStrike" cap="none">
                <a:solidFill>
                  <a:srgbClr val="595959"/>
                </a:solidFill>
                <a:latin typeface="Arial"/>
                <a:ea typeface="Arial"/>
                <a:cs typeface="Arial"/>
                <a:sym typeface="Arial"/>
              </a:defRPr>
            </a:lvl1pPr>
            <a:lvl2pPr marL="914400" marR="0" lvl="1" indent="-323850" algn="l" rtl="0">
              <a:lnSpc>
                <a:spcPct val="100000"/>
              </a:lnSpc>
              <a:spcBef>
                <a:spcPts val="300"/>
              </a:spcBef>
              <a:spcAft>
                <a:spcPts val="0"/>
              </a:spcAft>
              <a:buClr>
                <a:srgbClr val="008674"/>
              </a:buClr>
              <a:buSzPts val="1500"/>
              <a:buFont typeface="Helvetica Neue"/>
              <a:buChar char="-"/>
              <a:defRPr sz="2000" b="0" i="0" u="none" strike="noStrike" cap="none">
                <a:solidFill>
                  <a:srgbClr val="595959"/>
                </a:solidFill>
                <a:latin typeface="Arial"/>
                <a:ea typeface="Arial"/>
                <a:cs typeface="Arial"/>
                <a:sym typeface="Arial"/>
              </a:defRPr>
            </a:lvl2pPr>
            <a:lvl3pPr marL="1371600" marR="0" lvl="2" indent="-304800" algn="l" rtl="0">
              <a:lnSpc>
                <a:spcPct val="100000"/>
              </a:lnSpc>
              <a:spcBef>
                <a:spcPts val="300"/>
              </a:spcBef>
              <a:spcAft>
                <a:spcPts val="0"/>
              </a:spcAft>
              <a:buClr>
                <a:srgbClr val="008674"/>
              </a:buClr>
              <a:buSzPts val="1200"/>
              <a:buFont typeface="Arial"/>
              <a:buChar char="•"/>
              <a:defRPr sz="1600" b="0" i="0" u="none" strike="noStrike" cap="none">
                <a:solidFill>
                  <a:srgbClr val="595959"/>
                </a:solidFill>
                <a:latin typeface="Arial"/>
                <a:ea typeface="Arial"/>
                <a:cs typeface="Arial"/>
                <a:sym typeface="Arial"/>
              </a:defRPr>
            </a:lvl3pPr>
            <a:lvl4pPr marL="1828800" marR="0" lvl="3" indent="-298450" algn="l" rtl="0">
              <a:lnSpc>
                <a:spcPct val="100000"/>
              </a:lnSpc>
              <a:spcBef>
                <a:spcPts val="300"/>
              </a:spcBef>
              <a:spcAft>
                <a:spcPts val="0"/>
              </a:spcAft>
              <a:buClr>
                <a:srgbClr val="008674"/>
              </a:buClr>
              <a:buSzPts val="1100"/>
              <a:buFont typeface="Helvetica Neue"/>
              <a:buChar char="-"/>
              <a:defRPr sz="1400" b="0" i="0" u="none" strike="noStrike" cap="none">
                <a:solidFill>
                  <a:srgbClr val="595959"/>
                </a:solidFill>
                <a:latin typeface="Arial"/>
                <a:ea typeface="Arial"/>
                <a:cs typeface="Arial"/>
                <a:sym typeface="Arial"/>
              </a:defRPr>
            </a:lvl4pPr>
            <a:lvl5pPr marL="2286000" marR="0" lvl="4" indent="-298450" algn="l" rtl="0">
              <a:lnSpc>
                <a:spcPct val="100000"/>
              </a:lnSpc>
              <a:spcBef>
                <a:spcPts val="300"/>
              </a:spcBef>
              <a:spcAft>
                <a:spcPts val="0"/>
              </a:spcAft>
              <a:buClr>
                <a:srgbClr val="008674"/>
              </a:buClr>
              <a:buSzPts val="1100"/>
              <a:buFont typeface="Arial"/>
              <a:buChar char="•"/>
              <a:defRPr sz="1400" b="0" i="0" u="none" strike="noStrike" cap="none">
                <a:solidFill>
                  <a:srgbClr val="595959"/>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40078621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996"/>
        <p:cNvGrpSpPr/>
        <p:nvPr/>
      </p:nvGrpSpPr>
      <p:grpSpPr>
        <a:xfrm>
          <a:off x="0" y="0"/>
          <a:ext cx="0" cy="0"/>
          <a:chOff x="0" y="0"/>
          <a:chExt cx="0" cy="0"/>
        </a:xfrm>
      </p:grpSpPr>
      <p:sp>
        <p:nvSpPr>
          <p:cNvPr id="997" name="Google Shape;997;p102"/>
          <p:cNvSpPr txBox="1">
            <a:spLocks noGrp="1"/>
          </p:cNvSpPr>
          <p:nvPr>
            <p:ph type="title"/>
          </p:nvPr>
        </p:nvSpPr>
        <p:spPr>
          <a:xfrm>
            <a:off x="311700" y="445025"/>
            <a:ext cx="8520600" cy="572700"/>
          </a:xfrm>
          <a:prstGeom prst="rect">
            <a:avLst/>
          </a:prstGeom>
          <a:noFill/>
          <a:ln>
            <a:noFill/>
          </a:ln>
        </p:spPr>
        <p:txBody>
          <a:bodyPr spcFirstLastPara="1" wrap="square" lIns="68575" tIns="68575" rIns="68575" bIns="68575" anchor="ctr" anchorCtr="0"/>
          <a:lstStyle>
            <a:lvl1pPr marR="0" lvl="0" algn="l" rtl="0">
              <a:lnSpc>
                <a:spcPct val="100000"/>
              </a:lnSpc>
              <a:spcBef>
                <a:spcPts val="0"/>
              </a:spcBef>
              <a:spcAft>
                <a:spcPts val="0"/>
              </a:spcAft>
              <a:buClr>
                <a:srgbClr val="000000"/>
              </a:buClr>
              <a:buSzPts val="1100"/>
              <a:buFont typeface="Arial"/>
              <a:buChar char="●"/>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100"/>
              <a:buFont typeface="Arial"/>
              <a:buChar char="○"/>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Char char="■"/>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Char char="●"/>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Char char="○"/>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Char char="■"/>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Char char="●"/>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Char char="○"/>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998" name="Google Shape;998;p102"/>
          <p:cNvSpPr txBox="1">
            <a:spLocks noGrp="1"/>
          </p:cNvSpPr>
          <p:nvPr>
            <p:ph type="body" idx="1"/>
          </p:nvPr>
        </p:nvSpPr>
        <p:spPr>
          <a:xfrm>
            <a:off x="311700" y="1152475"/>
            <a:ext cx="3999900" cy="3416400"/>
          </a:xfrm>
          <a:prstGeom prst="rect">
            <a:avLst/>
          </a:prstGeom>
          <a:noFill/>
          <a:ln>
            <a:noFill/>
          </a:ln>
        </p:spPr>
        <p:txBody>
          <a:bodyPr spcFirstLastPara="1" wrap="square" lIns="68575" tIns="68575" rIns="68575" bIns="68575" anchor="ctr" anchorCtr="0"/>
          <a:lstStyle>
            <a:lvl1pPr marL="457200" marR="0" lvl="0" indent="-298450" algn="l" rtl="0">
              <a:lnSpc>
                <a:spcPct val="100000"/>
              </a:lnSpc>
              <a:spcBef>
                <a:spcPts val="0"/>
              </a:spcBef>
              <a:spcAft>
                <a:spcPts val="0"/>
              </a:spcAft>
              <a:buClr>
                <a:srgbClr val="000000"/>
              </a:buClr>
              <a:buSzPts val="1100"/>
              <a:buFont typeface="Arial"/>
              <a:buChar char="●"/>
              <a:defRPr sz="1400" b="0" i="0" u="none" strike="noStrike" cap="none">
                <a:solidFill>
                  <a:srgbClr val="000000"/>
                </a:solidFill>
                <a:latin typeface="Arial"/>
                <a:ea typeface="Arial"/>
                <a:cs typeface="Arial"/>
                <a:sym typeface="Arial"/>
              </a:defRPr>
            </a:lvl1pPr>
            <a:lvl2pPr marL="914400" marR="0" lvl="1" indent="-285750" algn="l" rtl="0">
              <a:lnSpc>
                <a:spcPct val="100000"/>
              </a:lnSpc>
              <a:spcBef>
                <a:spcPts val="0"/>
              </a:spcBef>
              <a:spcAft>
                <a:spcPts val="0"/>
              </a:spcAft>
              <a:buClr>
                <a:srgbClr val="000000"/>
              </a:buClr>
              <a:buSzPts val="900"/>
              <a:buFont typeface="Arial"/>
              <a:buChar char="○"/>
              <a:defRPr sz="1200" b="0" i="0" u="none" strike="noStrike" cap="none">
                <a:solidFill>
                  <a:srgbClr val="000000"/>
                </a:solidFill>
                <a:latin typeface="Arial"/>
                <a:ea typeface="Arial"/>
                <a:cs typeface="Arial"/>
                <a:sym typeface="Arial"/>
              </a:defRPr>
            </a:lvl2pPr>
            <a:lvl3pPr marL="1371600" marR="0" lvl="2" indent="-285750" algn="l" rtl="0">
              <a:lnSpc>
                <a:spcPct val="100000"/>
              </a:lnSpc>
              <a:spcBef>
                <a:spcPts val="0"/>
              </a:spcBef>
              <a:spcAft>
                <a:spcPts val="0"/>
              </a:spcAft>
              <a:buClr>
                <a:srgbClr val="000000"/>
              </a:buClr>
              <a:buSzPts val="900"/>
              <a:buFont typeface="Arial"/>
              <a:buChar char="■"/>
              <a:defRPr sz="1200" b="0" i="0" u="none" strike="noStrike" cap="none">
                <a:solidFill>
                  <a:srgbClr val="000000"/>
                </a:solidFill>
                <a:latin typeface="Arial"/>
                <a:ea typeface="Arial"/>
                <a:cs typeface="Arial"/>
                <a:sym typeface="Arial"/>
              </a:defRPr>
            </a:lvl3pPr>
            <a:lvl4pPr marL="1828800" marR="0" lvl="3" indent="-285750" algn="l" rtl="0">
              <a:lnSpc>
                <a:spcPct val="100000"/>
              </a:lnSpc>
              <a:spcBef>
                <a:spcPts val="0"/>
              </a:spcBef>
              <a:spcAft>
                <a:spcPts val="0"/>
              </a:spcAft>
              <a:buClr>
                <a:srgbClr val="000000"/>
              </a:buClr>
              <a:buSzPts val="900"/>
              <a:buFont typeface="Arial"/>
              <a:buChar char="●"/>
              <a:defRPr sz="1200" b="0" i="0" u="none" strike="noStrike" cap="none">
                <a:solidFill>
                  <a:srgbClr val="000000"/>
                </a:solidFill>
                <a:latin typeface="Arial"/>
                <a:ea typeface="Arial"/>
                <a:cs typeface="Arial"/>
                <a:sym typeface="Arial"/>
              </a:defRPr>
            </a:lvl4pPr>
            <a:lvl5pPr marL="2286000" marR="0" lvl="4" indent="-285750" algn="l" rtl="0">
              <a:lnSpc>
                <a:spcPct val="100000"/>
              </a:lnSpc>
              <a:spcBef>
                <a:spcPts val="0"/>
              </a:spcBef>
              <a:spcAft>
                <a:spcPts val="0"/>
              </a:spcAft>
              <a:buClr>
                <a:srgbClr val="000000"/>
              </a:buClr>
              <a:buSzPts val="900"/>
              <a:buFont typeface="Arial"/>
              <a:buChar char="○"/>
              <a:defRPr sz="1200" b="0" i="0" u="none" strike="noStrike" cap="none">
                <a:solidFill>
                  <a:srgbClr val="000000"/>
                </a:solidFill>
                <a:latin typeface="Arial"/>
                <a:ea typeface="Arial"/>
                <a:cs typeface="Arial"/>
                <a:sym typeface="Arial"/>
              </a:defRPr>
            </a:lvl5pPr>
            <a:lvl6pPr marL="2743200" marR="0" lvl="5" indent="-285750" algn="l" rtl="0">
              <a:lnSpc>
                <a:spcPct val="100000"/>
              </a:lnSpc>
              <a:spcBef>
                <a:spcPts val="0"/>
              </a:spcBef>
              <a:spcAft>
                <a:spcPts val="0"/>
              </a:spcAft>
              <a:buClr>
                <a:srgbClr val="000000"/>
              </a:buClr>
              <a:buSzPts val="900"/>
              <a:buFont typeface="Arial"/>
              <a:buChar char="■"/>
              <a:defRPr sz="1200" b="0" i="0" u="none" strike="noStrike" cap="none">
                <a:solidFill>
                  <a:srgbClr val="000000"/>
                </a:solidFill>
                <a:latin typeface="Arial"/>
                <a:ea typeface="Arial"/>
                <a:cs typeface="Arial"/>
                <a:sym typeface="Arial"/>
              </a:defRPr>
            </a:lvl6pPr>
            <a:lvl7pPr marL="3200400" marR="0" lvl="6" indent="-285750" algn="l" rtl="0">
              <a:lnSpc>
                <a:spcPct val="100000"/>
              </a:lnSpc>
              <a:spcBef>
                <a:spcPts val="0"/>
              </a:spcBef>
              <a:spcAft>
                <a:spcPts val="0"/>
              </a:spcAft>
              <a:buClr>
                <a:srgbClr val="000000"/>
              </a:buClr>
              <a:buSzPts val="900"/>
              <a:buFont typeface="Arial"/>
              <a:buChar char="●"/>
              <a:defRPr sz="1200" b="0" i="0" u="none" strike="noStrike" cap="none">
                <a:solidFill>
                  <a:srgbClr val="000000"/>
                </a:solidFill>
                <a:latin typeface="Arial"/>
                <a:ea typeface="Arial"/>
                <a:cs typeface="Arial"/>
                <a:sym typeface="Arial"/>
              </a:defRPr>
            </a:lvl7pPr>
            <a:lvl8pPr marL="3657600" marR="0" lvl="7" indent="-285750" algn="l" rtl="0">
              <a:lnSpc>
                <a:spcPct val="100000"/>
              </a:lnSpc>
              <a:spcBef>
                <a:spcPts val="0"/>
              </a:spcBef>
              <a:spcAft>
                <a:spcPts val="0"/>
              </a:spcAft>
              <a:buClr>
                <a:srgbClr val="000000"/>
              </a:buClr>
              <a:buSzPts val="900"/>
              <a:buFont typeface="Arial"/>
              <a:buChar char="○"/>
              <a:defRPr sz="1200" b="0" i="0" u="none" strike="noStrike" cap="none">
                <a:solidFill>
                  <a:srgbClr val="000000"/>
                </a:solidFill>
                <a:latin typeface="Arial"/>
                <a:ea typeface="Arial"/>
                <a:cs typeface="Arial"/>
                <a:sym typeface="Arial"/>
              </a:defRPr>
            </a:lvl8pPr>
            <a:lvl9pPr marL="4114800" marR="0" lvl="8" indent="-285750" algn="l" rtl="0">
              <a:lnSpc>
                <a:spcPct val="100000"/>
              </a:lnSpc>
              <a:spcBef>
                <a:spcPts val="0"/>
              </a:spcBef>
              <a:spcAft>
                <a:spcPts val="0"/>
              </a:spcAft>
              <a:buClr>
                <a:srgbClr val="000000"/>
              </a:buClr>
              <a:buSzPts val="900"/>
              <a:buFont typeface="Arial"/>
              <a:buChar char="■"/>
              <a:defRPr sz="1200" b="0" i="0" u="none" strike="noStrike" cap="none">
                <a:solidFill>
                  <a:srgbClr val="000000"/>
                </a:solidFill>
                <a:latin typeface="Arial"/>
                <a:ea typeface="Arial"/>
                <a:cs typeface="Arial"/>
                <a:sym typeface="Arial"/>
              </a:defRPr>
            </a:lvl9pPr>
          </a:lstStyle>
          <a:p>
            <a:endParaRPr/>
          </a:p>
        </p:txBody>
      </p:sp>
      <p:sp>
        <p:nvSpPr>
          <p:cNvPr id="999" name="Google Shape;999;p102"/>
          <p:cNvSpPr txBox="1">
            <a:spLocks noGrp="1"/>
          </p:cNvSpPr>
          <p:nvPr>
            <p:ph type="body" idx="2"/>
          </p:nvPr>
        </p:nvSpPr>
        <p:spPr>
          <a:xfrm>
            <a:off x="4832400" y="1152475"/>
            <a:ext cx="3999900" cy="3416400"/>
          </a:xfrm>
          <a:prstGeom prst="rect">
            <a:avLst/>
          </a:prstGeom>
          <a:noFill/>
          <a:ln>
            <a:noFill/>
          </a:ln>
        </p:spPr>
        <p:txBody>
          <a:bodyPr spcFirstLastPara="1" wrap="square" lIns="68575" tIns="68575" rIns="68575" bIns="68575" anchor="ctr" anchorCtr="0"/>
          <a:lstStyle>
            <a:lvl1pPr marL="457200" marR="0" lvl="0" indent="-298450" algn="l" rtl="0">
              <a:lnSpc>
                <a:spcPct val="100000"/>
              </a:lnSpc>
              <a:spcBef>
                <a:spcPts val="0"/>
              </a:spcBef>
              <a:spcAft>
                <a:spcPts val="0"/>
              </a:spcAft>
              <a:buClr>
                <a:srgbClr val="000000"/>
              </a:buClr>
              <a:buSzPts val="1100"/>
              <a:buFont typeface="Arial"/>
              <a:buChar char="●"/>
              <a:defRPr sz="1400" b="0" i="0" u="none" strike="noStrike" cap="none">
                <a:solidFill>
                  <a:srgbClr val="000000"/>
                </a:solidFill>
                <a:latin typeface="Arial"/>
                <a:ea typeface="Arial"/>
                <a:cs typeface="Arial"/>
                <a:sym typeface="Arial"/>
              </a:defRPr>
            </a:lvl1pPr>
            <a:lvl2pPr marL="914400" marR="0" lvl="1" indent="-285750" algn="l" rtl="0">
              <a:lnSpc>
                <a:spcPct val="100000"/>
              </a:lnSpc>
              <a:spcBef>
                <a:spcPts val="0"/>
              </a:spcBef>
              <a:spcAft>
                <a:spcPts val="0"/>
              </a:spcAft>
              <a:buClr>
                <a:srgbClr val="000000"/>
              </a:buClr>
              <a:buSzPts val="900"/>
              <a:buFont typeface="Arial"/>
              <a:buChar char="○"/>
              <a:defRPr sz="1200" b="0" i="0" u="none" strike="noStrike" cap="none">
                <a:solidFill>
                  <a:srgbClr val="000000"/>
                </a:solidFill>
                <a:latin typeface="Arial"/>
                <a:ea typeface="Arial"/>
                <a:cs typeface="Arial"/>
                <a:sym typeface="Arial"/>
              </a:defRPr>
            </a:lvl2pPr>
            <a:lvl3pPr marL="1371600" marR="0" lvl="2" indent="-285750" algn="l" rtl="0">
              <a:lnSpc>
                <a:spcPct val="100000"/>
              </a:lnSpc>
              <a:spcBef>
                <a:spcPts val="0"/>
              </a:spcBef>
              <a:spcAft>
                <a:spcPts val="0"/>
              </a:spcAft>
              <a:buClr>
                <a:srgbClr val="000000"/>
              </a:buClr>
              <a:buSzPts val="900"/>
              <a:buFont typeface="Arial"/>
              <a:buChar char="■"/>
              <a:defRPr sz="1200" b="0" i="0" u="none" strike="noStrike" cap="none">
                <a:solidFill>
                  <a:srgbClr val="000000"/>
                </a:solidFill>
                <a:latin typeface="Arial"/>
                <a:ea typeface="Arial"/>
                <a:cs typeface="Arial"/>
                <a:sym typeface="Arial"/>
              </a:defRPr>
            </a:lvl3pPr>
            <a:lvl4pPr marL="1828800" marR="0" lvl="3" indent="-285750" algn="l" rtl="0">
              <a:lnSpc>
                <a:spcPct val="100000"/>
              </a:lnSpc>
              <a:spcBef>
                <a:spcPts val="0"/>
              </a:spcBef>
              <a:spcAft>
                <a:spcPts val="0"/>
              </a:spcAft>
              <a:buClr>
                <a:srgbClr val="000000"/>
              </a:buClr>
              <a:buSzPts val="900"/>
              <a:buFont typeface="Arial"/>
              <a:buChar char="●"/>
              <a:defRPr sz="1200" b="0" i="0" u="none" strike="noStrike" cap="none">
                <a:solidFill>
                  <a:srgbClr val="000000"/>
                </a:solidFill>
                <a:latin typeface="Arial"/>
                <a:ea typeface="Arial"/>
                <a:cs typeface="Arial"/>
                <a:sym typeface="Arial"/>
              </a:defRPr>
            </a:lvl4pPr>
            <a:lvl5pPr marL="2286000" marR="0" lvl="4" indent="-285750" algn="l" rtl="0">
              <a:lnSpc>
                <a:spcPct val="100000"/>
              </a:lnSpc>
              <a:spcBef>
                <a:spcPts val="0"/>
              </a:spcBef>
              <a:spcAft>
                <a:spcPts val="0"/>
              </a:spcAft>
              <a:buClr>
                <a:srgbClr val="000000"/>
              </a:buClr>
              <a:buSzPts val="900"/>
              <a:buFont typeface="Arial"/>
              <a:buChar char="○"/>
              <a:defRPr sz="1200" b="0" i="0" u="none" strike="noStrike" cap="none">
                <a:solidFill>
                  <a:srgbClr val="000000"/>
                </a:solidFill>
                <a:latin typeface="Arial"/>
                <a:ea typeface="Arial"/>
                <a:cs typeface="Arial"/>
                <a:sym typeface="Arial"/>
              </a:defRPr>
            </a:lvl5pPr>
            <a:lvl6pPr marL="2743200" marR="0" lvl="5" indent="-285750" algn="l" rtl="0">
              <a:lnSpc>
                <a:spcPct val="100000"/>
              </a:lnSpc>
              <a:spcBef>
                <a:spcPts val="0"/>
              </a:spcBef>
              <a:spcAft>
                <a:spcPts val="0"/>
              </a:spcAft>
              <a:buClr>
                <a:srgbClr val="000000"/>
              </a:buClr>
              <a:buSzPts val="900"/>
              <a:buFont typeface="Arial"/>
              <a:buChar char="■"/>
              <a:defRPr sz="1200" b="0" i="0" u="none" strike="noStrike" cap="none">
                <a:solidFill>
                  <a:srgbClr val="000000"/>
                </a:solidFill>
                <a:latin typeface="Arial"/>
                <a:ea typeface="Arial"/>
                <a:cs typeface="Arial"/>
                <a:sym typeface="Arial"/>
              </a:defRPr>
            </a:lvl6pPr>
            <a:lvl7pPr marL="3200400" marR="0" lvl="6" indent="-285750" algn="l" rtl="0">
              <a:lnSpc>
                <a:spcPct val="100000"/>
              </a:lnSpc>
              <a:spcBef>
                <a:spcPts val="0"/>
              </a:spcBef>
              <a:spcAft>
                <a:spcPts val="0"/>
              </a:spcAft>
              <a:buClr>
                <a:srgbClr val="000000"/>
              </a:buClr>
              <a:buSzPts val="900"/>
              <a:buFont typeface="Arial"/>
              <a:buChar char="●"/>
              <a:defRPr sz="1200" b="0" i="0" u="none" strike="noStrike" cap="none">
                <a:solidFill>
                  <a:srgbClr val="000000"/>
                </a:solidFill>
                <a:latin typeface="Arial"/>
                <a:ea typeface="Arial"/>
                <a:cs typeface="Arial"/>
                <a:sym typeface="Arial"/>
              </a:defRPr>
            </a:lvl7pPr>
            <a:lvl8pPr marL="3657600" marR="0" lvl="7" indent="-285750" algn="l" rtl="0">
              <a:lnSpc>
                <a:spcPct val="100000"/>
              </a:lnSpc>
              <a:spcBef>
                <a:spcPts val="0"/>
              </a:spcBef>
              <a:spcAft>
                <a:spcPts val="0"/>
              </a:spcAft>
              <a:buClr>
                <a:srgbClr val="000000"/>
              </a:buClr>
              <a:buSzPts val="900"/>
              <a:buFont typeface="Arial"/>
              <a:buChar char="○"/>
              <a:defRPr sz="1200" b="0" i="0" u="none" strike="noStrike" cap="none">
                <a:solidFill>
                  <a:srgbClr val="000000"/>
                </a:solidFill>
                <a:latin typeface="Arial"/>
                <a:ea typeface="Arial"/>
                <a:cs typeface="Arial"/>
                <a:sym typeface="Arial"/>
              </a:defRPr>
            </a:lvl8pPr>
            <a:lvl9pPr marL="4114800" marR="0" lvl="8" indent="-285750" algn="l" rtl="0">
              <a:lnSpc>
                <a:spcPct val="100000"/>
              </a:lnSpc>
              <a:spcBef>
                <a:spcPts val="0"/>
              </a:spcBef>
              <a:spcAft>
                <a:spcPts val="0"/>
              </a:spcAft>
              <a:buClr>
                <a:srgbClr val="000000"/>
              </a:buClr>
              <a:buSzPts val="900"/>
              <a:buFont typeface="Arial"/>
              <a:buChar char="■"/>
              <a:defRPr sz="1200" b="0" i="0" u="none" strike="noStrike" cap="none">
                <a:solidFill>
                  <a:srgbClr val="000000"/>
                </a:solidFill>
                <a:latin typeface="Arial"/>
                <a:ea typeface="Arial"/>
                <a:cs typeface="Arial"/>
                <a:sym typeface="Arial"/>
              </a:defRPr>
            </a:lvl9pPr>
          </a:lstStyle>
          <a:p>
            <a:endParaRPr/>
          </a:p>
        </p:txBody>
      </p:sp>
      <p:sp>
        <p:nvSpPr>
          <p:cNvPr id="1000" name="Google Shape;1000;p102"/>
          <p:cNvSpPr txBox="1">
            <a:spLocks noGrp="1"/>
          </p:cNvSpPr>
          <p:nvPr>
            <p:ph type="sldNum" idx="12"/>
          </p:nvPr>
        </p:nvSpPr>
        <p:spPr>
          <a:xfrm>
            <a:off x="8472458" y="4663217"/>
            <a:ext cx="548700" cy="393600"/>
          </a:xfrm>
          <a:prstGeom prst="rect">
            <a:avLst/>
          </a:prstGeom>
          <a:noFill/>
          <a:ln>
            <a:noFill/>
          </a:ln>
        </p:spPr>
        <p:txBody>
          <a:bodyPr spcFirstLastPara="1" wrap="square" lIns="68575" tIns="68575" rIns="68575" bIns="68575" anchor="ctr" anchorCtr="0">
            <a:noAutofit/>
          </a:bodyPr>
          <a:lstStyle>
            <a:lvl1pPr marL="0" marR="0" lvl="0" indent="0" algn="l" rtl="0">
              <a:buClr>
                <a:schemeClr val="dk1"/>
              </a:buClr>
              <a:buSzPts val="1400"/>
              <a:buFont typeface="Arial"/>
              <a:buNone/>
              <a:defRPr sz="1400">
                <a:solidFill>
                  <a:schemeClr val="dk1"/>
                </a:solidFill>
                <a:latin typeface="Arial"/>
                <a:ea typeface="Arial"/>
                <a:cs typeface="Arial"/>
                <a:sym typeface="Arial"/>
              </a:defRPr>
            </a:lvl1pPr>
            <a:lvl2pPr marL="0" marR="0" lvl="1" indent="0" algn="l" rtl="0">
              <a:buClr>
                <a:schemeClr val="dk1"/>
              </a:buClr>
              <a:buSzPts val="1400"/>
              <a:buFont typeface="Arial"/>
              <a:buNone/>
              <a:defRPr sz="1400">
                <a:solidFill>
                  <a:schemeClr val="dk1"/>
                </a:solidFill>
                <a:latin typeface="Arial"/>
                <a:ea typeface="Arial"/>
                <a:cs typeface="Arial"/>
                <a:sym typeface="Arial"/>
              </a:defRPr>
            </a:lvl2pPr>
            <a:lvl3pPr marL="0" marR="0" lvl="2" indent="0" algn="l" rtl="0">
              <a:buClr>
                <a:schemeClr val="dk1"/>
              </a:buClr>
              <a:buSzPts val="1400"/>
              <a:buFont typeface="Arial"/>
              <a:buNone/>
              <a:defRPr sz="1400">
                <a:solidFill>
                  <a:schemeClr val="dk1"/>
                </a:solidFill>
                <a:latin typeface="Arial"/>
                <a:ea typeface="Arial"/>
                <a:cs typeface="Arial"/>
                <a:sym typeface="Arial"/>
              </a:defRPr>
            </a:lvl3pPr>
            <a:lvl4pPr marL="0" marR="0" lvl="3" indent="0" algn="l" rtl="0">
              <a:buClr>
                <a:schemeClr val="dk1"/>
              </a:buClr>
              <a:buSzPts val="1400"/>
              <a:buFont typeface="Arial"/>
              <a:buNone/>
              <a:defRPr sz="1400">
                <a:solidFill>
                  <a:schemeClr val="dk1"/>
                </a:solidFill>
                <a:latin typeface="Arial"/>
                <a:ea typeface="Arial"/>
                <a:cs typeface="Arial"/>
                <a:sym typeface="Arial"/>
              </a:defRPr>
            </a:lvl4pPr>
            <a:lvl5pPr marL="0" marR="0" lvl="4" indent="0" algn="l" rtl="0">
              <a:buClr>
                <a:schemeClr val="dk1"/>
              </a:buClr>
              <a:buSzPts val="1400"/>
              <a:buFont typeface="Arial"/>
              <a:buNone/>
              <a:defRPr sz="1400">
                <a:solidFill>
                  <a:schemeClr val="dk1"/>
                </a:solidFill>
                <a:latin typeface="Arial"/>
                <a:ea typeface="Arial"/>
                <a:cs typeface="Arial"/>
                <a:sym typeface="Arial"/>
              </a:defRPr>
            </a:lvl5pPr>
            <a:lvl6pPr marL="0" marR="0" lvl="5" indent="0" algn="l" rtl="0">
              <a:buClr>
                <a:schemeClr val="dk1"/>
              </a:buClr>
              <a:buSzPts val="1400"/>
              <a:buFont typeface="Arial"/>
              <a:buNone/>
              <a:defRPr sz="1400">
                <a:solidFill>
                  <a:schemeClr val="dk1"/>
                </a:solidFill>
                <a:latin typeface="Arial"/>
                <a:ea typeface="Arial"/>
                <a:cs typeface="Arial"/>
                <a:sym typeface="Arial"/>
              </a:defRPr>
            </a:lvl6pPr>
            <a:lvl7pPr marL="0" marR="0" lvl="6" indent="0" algn="l" rtl="0">
              <a:buClr>
                <a:schemeClr val="dk1"/>
              </a:buClr>
              <a:buSzPts val="1400"/>
              <a:buFont typeface="Arial"/>
              <a:buNone/>
              <a:defRPr sz="1400">
                <a:solidFill>
                  <a:schemeClr val="dk1"/>
                </a:solidFill>
                <a:latin typeface="Arial"/>
                <a:ea typeface="Arial"/>
                <a:cs typeface="Arial"/>
                <a:sym typeface="Arial"/>
              </a:defRPr>
            </a:lvl7pPr>
            <a:lvl8pPr marL="0" marR="0" lvl="7" indent="0" algn="l" rtl="0">
              <a:buClr>
                <a:schemeClr val="dk1"/>
              </a:buClr>
              <a:buSzPts val="1400"/>
              <a:buFont typeface="Arial"/>
              <a:buNone/>
              <a:defRPr sz="1400">
                <a:solidFill>
                  <a:schemeClr val="dk1"/>
                </a:solidFill>
                <a:latin typeface="Arial"/>
                <a:ea typeface="Arial"/>
                <a:cs typeface="Arial"/>
                <a:sym typeface="Arial"/>
              </a:defRPr>
            </a:lvl8pPr>
            <a:lvl9pPr marL="0" marR="0" lvl="8" indent="0" algn="l" rtl="0">
              <a:buClr>
                <a:schemeClr val="dk1"/>
              </a:buClr>
              <a:buSzPts val="1400"/>
              <a:buFont typeface="Arial"/>
              <a:buNone/>
              <a:defRPr sz="1400">
                <a:solidFill>
                  <a:schemeClr val="dk1"/>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50800679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2_Title only">
  <p:cSld name="2_Title only">
    <p:spTree>
      <p:nvGrpSpPr>
        <p:cNvPr id="1" name="Shape 1001"/>
        <p:cNvGrpSpPr/>
        <p:nvPr/>
      </p:nvGrpSpPr>
      <p:grpSpPr>
        <a:xfrm>
          <a:off x="0" y="0"/>
          <a:ext cx="0" cy="0"/>
          <a:chOff x="0" y="0"/>
          <a:chExt cx="0" cy="0"/>
        </a:xfrm>
      </p:grpSpPr>
      <p:sp>
        <p:nvSpPr>
          <p:cNvPr id="1002" name="Google Shape;1002;p103"/>
          <p:cNvSpPr/>
          <p:nvPr/>
        </p:nvSpPr>
        <p:spPr>
          <a:xfrm>
            <a:off x="0" y="0"/>
            <a:ext cx="9144000" cy="54000"/>
          </a:xfrm>
          <a:prstGeom prst="rect">
            <a:avLst/>
          </a:prstGeom>
          <a:solidFill>
            <a:srgbClr val="00877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cap="none">
              <a:solidFill>
                <a:schemeClr val="lt1"/>
              </a:solidFill>
              <a:latin typeface="Arial"/>
              <a:ea typeface="Arial"/>
              <a:cs typeface="Arial"/>
              <a:sym typeface="Arial"/>
            </a:endParaRPr>
          </a:p>
        </p:txBody>
      </p:sp>
      <p:pic>
        <p:nvPicPr>
          <p:cNvPr id="1003" name="Google Shape;1003;p103"/>
          <p:cNvPicPr preferRelativeResize="0"/>
          <p:nvPr/>
        </p:nvPicPr>
        <p:blipFill rotWithShape="1">
          <a:blip r:embed="rId2">
            <a:alphaModFix/>
          </a:blip>
          <a:srcRect/>
          <a:stretch/>
        </p:blipFill>
        <p:spPr>
          <a:xfrm>
            <a:off x="8272778" y="4855076"/>
            <a:ext cx="731400" cy="171300"/>
          </a:xfrm>
          <a:prstGeom prst="rect">
            <a:avLst/>
          </a:prstGeom>
          <a:noFill/>
          <a:ln>
            <a:noFill/>
          </a:ln>
        </p:spPr>
      </p:pic>
      <p:sp>
        <p:nvSpPr>
          <p:cNvPr id="1004" name="Google Shape;1004;p103"/>
          <p:cNvSpPr txBox="1">
            <a:spLocks noGrp="1"/>
          </p:cNvSpPr>
          <p:nvPr>
            <p:ph type="subTitle" idx="1"/>
          </p:nvPr>
        </p:nvSpPr>
        <p:spPr>
          <a:xfrm>
            <a:off x="365761" y="624700"/>
            <a:ext cx="8412600" cy="542100"/>
          </a:xfrm>
          <a:prstGeom prst="rect">
            <a:avLst/>
          </a:prstGeom>
          <a:noFill/>
          <a:ln>
            <a:noFill/>
          </a:ln>
        </p:spPr>
        <p:txBody>
          <a:bodyPr spcFirstLastPara="1" wrap="square" lIns="68575" tIns="68575" rIns="68575" bIns="68575" anchor="t" anchorCtr="0"/>
          <a:lstStyle>
            <a:lvl1pPr marR="0" lvl="0" algn="l" rtl="0">
              <a:lnSpc>
                <a:spcPct val="100000"/>
              </a:lnSpc>
              <a:spcBef>
                <a:spcPts val="0"/>
              </a:spcBef>
              <a:spcAft>
                <a:spcPts val="0"/>
              </a:spcAft>
              <a:buClr>
                <a:srgbClr val="595959"/>
              </a:buClr>
              <a:buSzPts val="1100"/>
              <a:buFont typeface="Arial"/>
              <a:buNone/>
              <a:defRPr sz="1800" b="0" i="0" u="none" strike="noStrike" cap="none">
                <a:solidFill>
                  <a:srgbClr val="595959"/>
                </a:solidFill>
                <a:latin typeface="Arial"/>
                <a:ea typeface="Arial"/>
                <a:cs typeface="Arial"/>
                <a:sym typeface="Arial"/>
              </a:defRPr>
            </a:lvl1pPr>
            <a:lvl2pPr marR="0" lvl="1" algn="l" rtl="0">
              <a:lnSpc>
                <a:spcPct val="100000"/>
              </a:lnSpc>
              <a:spcBef>
                <a:spcPts val="0"/>
              </a:spcBef>
              <a:spcAft>
                <a:spcPts val="0"/>
              </a:spcAft>
              <a:buClr>
                <a:schemeClr val="dk1"/>
              </a:buClr>
              <a:buSzPts val="11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1100"/>
              <a:buFont typeface="Arial"/>
              <a:buNone/>
              <a:defRPr sz="24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1100"/>
              <a:buFont typeface="Arial"/>
              <a:buNone/>
              <a:defRPr sz="20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1100"/>
              <a:buFont typeface="Arial"/>
              <a:buNone/>
              <a:defRPr sz="20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1100"/>
              <a:buFont typeface="Arial"/>
              <a:buNone/>
              <a:defRPr sz="20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1100"/>
              <a:buFont typeface="Arial"/>
              <a:buNone/>
              <a:defRPr sz="20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1100"/>
              <a:buFont typeface="Arial"/>
              <a:buNone/>
              <a:defRPr sz="20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1100"/>
              <a:buFont typeface="Arial"/>
              <a:buNone/>
              <a:defRPr sz="2000" b="0" i="0" u="none" strike="noStrike" cap="none">
                <a:solidFill>
                  <a:schemeClr val="dk1"/>
                </a:solidFill>
                <a:latin typeface="Arial"/>
                <a:ea typeface="Arial"/>
                <a:cs typeface="Arial"/>
                <a:sym typeface="Arial"/>
              </a:defRPr>
            </a:lvl9pPr>
          </a:lstStyle>
          <a:p>
            <a:endParaRPr/>
          </a:p>
        </p:txBody>
      </p:sp>
      <p:sp>
        <p:nvSpPr>
          <p:cNvPr id="1005" name="Google Shape;1005;p103"/>
          <p:cNvSpPr txBox="1">
            <a:spLocks noGrp="1"/>
          </p:cNvSpPr>
          <p:nvPr>
            <p:ph type="title"/>
          </p:nvPr>
        </p:nvSpPr>
        <p:spPr>
          <a:xfrm>
            <a:off x="365760" y="169550"/>
            <a:ext cx="8412600" cy="542100"/>
          </a:xfrm>
          <a:prstGeom prst="rect">
            <a:avLst/>
          </a:prstGeom>
          <a:noFill/>
          <a:ln>
            <a:noFill/>
          </a:ln>
        </p:spPr>
        <p:txBody>
          <a:bodyPr spcFirstLastPara="1" wrap="square" lIns="68575" tIns="68575" rIns="68575" bIns="68575" anchor="ctr" anchorCtr="0"/>
          <a:lstStyle>
            <a:lvl1pPr marR="0" lvl="0" algn="ctr" rtl="0">
              <a:lnSpc>
                <a:spcPct val="100000"/>
              </a:lnSpc>
              <a:spcBef>
                <a:spcPts val="0"/>
              </a:spcBef>
              <a:spcAft>
                <a:spcPts val="0"/>
              </a:spcAft>
              <a:buClr>
                <a:schemeClr val="accent1"/>
              </a:buClr>
              <a:buSzPts val="1100"/>
              <a:buFont typeface="Arial"/>
              <a:buNone/>
              <a:defRPr sz="2800" b="1" i="0" u="none" strike="noStrike" cap="none">
                <a:solidFill>
                  <a:schemeClr val="accent1"/>
                </a:solidFill>
                <a:latin typeface="Arial"/>
                <a:ea typeface="Arial"/>
                <a:cs typeface="Arial"/>
                <a:sym typeface="Arial"/>
              </a:defRPr>
            </a:lvl1pPr>
            <a:lvl2pPr marR="0" lvl="1"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30332420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 – Design Grid">
  <p:cSld name="Title Slide_3">
    <p:spTree>
      <p:nvGrpSpPr>
        <p:cNvPr id="1" name="Shape 64"/>
        <p:cNvGrpSpPr/>
        <p:nvPr/>
      </p:nvGrpSpPr>
      <p:grpSpPr>
        <a:xfrm>
          <a:off x="0" y="0"/>
          <a:ext cx="0" cy="0"/>
          <a:chOff x="0" y="0"/>
          <a:chExt cx="0" cy="0"/>
        </a:xfrm>
      </p:grpSpPr>
      <p:pic>
        <p:nvPicPr>
          <p:cNvPr id="65" name="Shape 65"/>
          <p:cNvPicPr preferRelativeResize="0"/>
          <p:nvPr/>
        </p:nvPicPr>
        <p:blipFill>
          <a:blip r:embed="rId2">
            <a:alphaModFix/>
          </a:blip>
          <a:stretch>
            <a:fillRect/>
          </a:stretch>
        </p:blipFill>
        <p:spPr>
          <a:xfrm>
            <a:off x="0" y="0"/>
            <a:ext cx="9144000" cy="5143489"/>
          </a:xfrm>
          <a:prstGeom prst="rect">
            <a:avLst/>
          </a:prstGeom>
          <a:noFill/>
          <a:ln>
            <a:noFill/>
          </a:ln>
        </p:spPr>
      </p:pic>
      <p:sp>
        <p:nvSpPr>
          <p:cNvPr id="66" name="Shape 66"/>
          <p:cNvSpPr txBox="1">
            <a:spLocks noGrp="1"/>
          </p:cNvSpPr>
          <p:nvPr>
            <p:ph type="title"/>
          </p:nvPr>
        </p:nvSpPr>
        <p:spPr>
          <a:xfrm>
            <a:off x="192475" y="151275"/>
            <a:ext cx="8663100" cy="3939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2500" b="1">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67" name="Shape 67"/>
          <p:cNvGrpSpPr/>
          <p:nvPr/>
        </p:nvGrpSpPr>
        <p:grpSpPr>
          <a:xfrm>
            <a:off x="287525" y="4854556"/>
            <a:ext cx="634914" cy="148716"/>
            <a:chOff x="1841475" y="2392725"/>
            <a:chExt cx="3928925" cy="920275"/>
          </a:xfrm>
        </p:grpSpPr>
        <p:sp>
          <p:nvSpPr>
            <p:cNvPr id="68" name="Shape 68"/>
            <p:cNvSpPr/>
            <p:nvPr/>
          </p:nvSpPr>
          <p:spPr>
            <a:xfrm>
              <a:off x="2574175" y="2392725"/>
              <a:ext cx="139950" cy="905175"/>
            </a:xfrm>
            <a:custGeom>
              <a:avLst/>
              <a:gdLst/>
              <a:ahLst/>
              <a:cxnLst/>
              <a:rect l="0" t="0" r="0" b="0"/>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9" name="Shape 69"/>
            <p:cNvSpPr/>
            <p:nvPr/>
          </p:nvSpPr>
          <p:spPr>
            <a:xfrm>
              <a:off x="2816875" y="2626700"/>
              <a:ext cx="703700" cy="686300"/>
            </a:xfrm>
            <a:custGeom>
              <a:avLst/>
              <a:gdLst/>
              <a:ahLst/>
              <a:cxnLst/>
              <a:rect l="0" t="0" r="0" b="0"/>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0" name="Shape 70"/>
            <p:cNvSpPr/>
            <p:nvPr/>
          </p:nvSpPr>
          <p:spPr>
            <a:xfrm>
              <a:off x="3557125" y="2626700"/>
              <a:ext cx="614900" cy="685700"/>
            </a:xfrm>
            <a:custGeom>
              <a:avLst/>
              <a:gdLst/>
              <a:ahLst/>
              <a:cxnLst/>
              <a:rect l="0" t="0" r="0" b="0"/>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1" name="Shape 71"/>
            <p:cNvSpPr/>
            <p:nvPr/>
          </p:nvSpPr>
          <p:spPr>
            <a:xfrm>
              <a:off x="4732275" y="2617400"/>
              <a:ext cx="582350" cy="679925"/>
            </a:xfrm>
            <a:custGeom>
              <a:avLst/>
              <a:gdLst/>
              <a:ahLst/>
              <a:cxnLst/>
              <a:rect l="0" t="0" r="0" b="0"/>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2" name="Shape 72"/>
            <p:cNvSpPr/>
            <p:nvPr/>
          </p:nvSpPr>
          <p:spPr>
            <a:xfrm>
              <a:off x="5448725" y="2392725"/>
              <a:ext cx="139950" cy="905175"/>
            </a:xfrm>
            <a:custGeom>
              <a:avLst/>
              <a:gdLst/>
              <a:ahLst/>
              <a:cxnLst/>
              <a:rect l="0" t="0" r="0" b="0"/>
              <a:pathLst>
                <a:path w="5598" h="36207" extrusionOk="0">
                  <a:moveTo>
                    <a:pt x="1" y="0"/>
                  </a:moveTo>
                  <a:lnTo>
                    <a:pt x="1" y="36206"/>
                  </a:lnTo>
                  <a:lnTo>
                    <a:pt x="5598" y="36206"/>
                  </a:lnTo>
                  <a:lnTo>
                    <a:pt x="5598" y="0"/>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3" name="Shape 73"/>
            <p:cNvSpPr/>
            <p:nvPr/>
          </p:nvSpPr>
          <p:spPr>
            <a:xfrm>
              <a:off x="1841475" y="2392725"/>
              <a:ext cx="617775" cy="904600"/>
            </a:xfrm>
            <a:custGeom>
              <a:avLst/>
              <a:gdLst/>
              <a:ahLst/>
              <a:cxnLst/>
              <a:rect l="0" t="0" r="0" b="0"/>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4" name="Shape 74"/>
            <p:cNvSpPr/>
            <p:nvPr/>
          </p:nvSpPr>
          <p:spPr>
            <a:xfrm>
              <a:off x="4278825" y="2482125"/>
              <a:ext cx="369275" cy="814025"/>
            </a:xfrm>
            <a:custGeom>
              <a:avLst/>
              <a:gdLst/>
              <a:ahLst/>
              <a:cxnLst/>
              <a:rect l="0" t="0" r="0" b="0"/>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5" name="Shape 75"/>
            <p:cNvSpPr/>
            <p:nvPr/>
          </p:nvSpPr>
          <p:spPr>
            <a:xfrm>
              <a:off x="5652525" y="3180600"/>
              <a:ext cx="117875" cy="117300"/>
            </a:xfrm>
            <a:custGeom>
              <a:avLst/>
              <a:gdLst/>
              <a:ahLst/>
              <a:cxnLst/>
              <a:rect l="0" t="0" r="0" b="0"/>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Main page - multiple levels 1">
  <p:cSld name="Main page - multiple levels 1">
    <p:spTree>
      <p:nvGrpSpPr>
        <p:cNvPr id="1" name="Shape 1006"/>
        <p:cNvGrpSpPr/>
        <p:nvPr/>
      </p:nvGrpSpPr>
      <p:grpSpPr>
        <a:xfrm>
          <a:off x="0" y="0"/>
          <a:ext cx="0" cy="0"/>
          <a:chOff x="0" y="0"/>
          <a:chExt cx="0" cy="0"/>
        </a:xfrm>
      </p:grpSpPr>
      <p:sp>
        <p:nvSpPr>
          <p:cNvPr id="1007" name="Google Shape;1007;p104"/>
          <p:cNvSpPr/>
          <p:nvPr/>
        </p:nvSpPr>
        <p:spPr>
          <a:xfrm>
            <a:off x="0" y="0"/>
            <a:ext cx="9144000" cy="54000"/>
          </a:xfrm>
          <a:prstGeom prst="rect">
            <a:avLst/>
          </a:prstGeom>
          <a:solidFill>
            <a:srgbClr val="00877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pic>
        <p:nvPicPr>
          <p:cNvPr id="1008" name="Google Shape;1008;p104"/>
          <p:cNvPicPr preferRelativeResize="0"/>
          <p:nvPr/>
        </p:nvPicPr>
        <p:blipFill rotWithShape="1">
          <a:blip r:embed="rId2">
            <a:alphaModFix/>
          </a:blip>
          <a:srcRect/>
          <a:stretch/>
        </p:blipFill>
        <p:spPr>
          <a:xfrm>
            <a:off x="8272779" y="4855076"/>
            <a:ext cx="731400" cy="171300"/>
          </a:xfrm>
          <a:prstGeom prst="rect">
            <a:avLst/>
          </a:prstGeom>
          <a:noFill/>
          <a:ln>
            <a:noFill/>
          </a:ln>
        </p:spPr>
      </p:pic>
      <p:sp>
        <p:nvSpPr>
          <p:cNvPr id="1009" name="Google Shape;1009;p104"/>
          <p:cNvSpPr txBox="1">
            <a:spLocks noGrp="1"/>
          </p:cNvSpPr>
          <p:nvPr>
            <p:ph type="subTitle" idx="1"/>
          </p:nvPr>
        </p:nvSpPr>
        <p:spPr>
          <a:xfrm>
            <a:off x="137300" y="624700"/>
            <a:ext cx="9035700" cy="542100"/>
          </a:xfrm>
          <a:prstGeom prst="rect">
            <a:avLst/>
          </a:prstGeom>
          <a:noFill/>
          <a:ln>
            <a:noFill/>
          </a:ln>
        </p:spPr>
        <p:txBody>
          <a:bodyPr spcFirstLastPara="1" wrap="square" lIns="68575" tIns="68575" rIns="68575" bIns="68575" anchor="t" anchorCtr="0"/>
          <a:lstStyle>
            <a:lvl1pPr marR="0" lvl="0" algn="l" rtl="0">
              <a:lnSpc>
                <a:spcPct val="100000"/>
              </a:lnSpc>
              <a:spcBef>
                <a:spcPts val="0"/>
              </a:spcBef>
              <a:spcAft>
                <a:spcPts val="0"/>
              </a:spcAft>
              <a:buClr>
                <a:srgbClr val="595959"/>
              </a:buClr>
              <a:buSzPts val="1100"/>
              <a:buFont typeface="Arial"/>
              <a:buNone/>
              <a:defRPr sz="1800" b="0" i="0" u="none" strike="noStrike" cap="none">
                <a:solidFill>
                  <a:srgbClr val="595959"/>
                </a:solidFill>
                <a:latin typeface="Arial"/>
                <a:ea typeface="Arial"/>
                <a:cs typeface="Arial"/>
                <a:sym typeface="Arial"/>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10" name="Google Shape;1010;p104"/>
          <p:cNvSpPr txBox="1">
            <a:spLocks noGrp="1"/>
          </p:cNvSpPr>
          <p:nvPr>
            <p:ph type="title"/>
          </p:nvPr>
        </p:nvSpPr>
        <p:spPr>
          <a:xfrm>
            <a:off x="108371" y="169550"/>
            <a:ext cx="9035700" cy="542100"/>
          </a:xfrm>
          <a:prstGeom prst="rect">
            <a:avLst/>
          </a:prstGeom>
          <a:noFill/>
          <a:ln>
            <a:noFill/>
          </a:ln>
        </p:spPr>
        <p:txBody>
          <a:bodyPr spcFirstLastPara="1" wrap="square" lIns="68575" tIns="68575" rIns="68575" bIns="68575" anchor="ctr" anchorCtr="0"/>
          <a:lstStyle>
            <a:lvl1pPr marR="0" lvl="0" algn="l" rtl="0">
              <a:lnSpc>
                <a:spcPct val="100000"/>
              </a:lnSpc>
              <a:spcBef>
                <a:spcPts val="0"/>
              </a:spcBef>
              <a:spcAft>
                <a:spcPts val="0"/>
              </a:spcAft>
              <a:buClr>
                <a:srgbClr val="008774"/>
              </a:buClr>
              <a:buSzPts val="1100"/>
              <a:buFont typeface="Arial"/>
              <a:buNone/>
              <a:defRPr sz="2800" b="1" i="0" u="none" strike="noStrike" cap="none">
                <a:solidFill>
                  <a:srgbClr val="008774"/>
                </a:solidFill>
                <a:latin typeface="Arial"/>
                <a:ea typeface="Arial"/>
                <a:cs typeface="Arial"/>
                <a:sym typeface="Arial"/>
              </a:defRPr>
            </a:lvl1pPr>
            <a:lvl2pPr marR="0" lvl="1"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9pPr>
          </a:lstStyle>
          <a:p>
            <a:endParaRPr/>
          </a:p>
        </p:txBody>
      </p:sp>
      <p:sp>
        <p:nvSpPr>
          <p:cNvPr id="1011" name="Google Shape;1011;p104"/>
          <p:cNvSpPr txBox="1">
            <a:spLocks noGrp="1"/>
          </p:cNvSpPr>
          <p:nvPr>
            <p:ph type="body" idx="2"/>
          </p:nvPr>
        </p:nvSpPr>
        <p:spPr>
          <a:xfrm>
            <a:off x="289150" y="1214375"/>
            <a:ext cx="7358700" cy="3231000"/>
          </a:xfrm>
          <a:prstGeom prst="rect">
            <a:avLst/>
          </a:prstGeom>
          <a:noFill/>
          <a:ln>
            <a:noFill/>
          </a:ln>
        </p:spPr>
        <p:txBody>
          <a:bodyPr spcFirstLastPara="1" wrap="square" lIns="68575" tIns="68575" rIns="68575" bIns="68575" anchor="t" anchorCtr="0"/>
          <a:lstStyle>
            <a:lvl1pPr marL="457200" marR="0" lvl="0" indent="-304800" algn="l" rtl="0">
              <a:lnSpc>
                <a:spcPct val="115000"/>
              </a:lnSpc>
              <a:spcBef>
                <a:spcPts val="0"/>
              </a:spcBef>
              <a:spcAft>
                <a:spcPts val="0"/>
              </a:spcAft>
              <a:buClr>
                <a:schemeClr val="dk2"/>
              </a:buClr>
              <a:buSzPts val="1200"/>
              <a:buFont typeface="Arial"/>
              <a:buChar char="●"/>
              <a:defRPr sz="1600" b="0" i="0" u="none" strike="noStrike" cap="none">
                <a:solidFill>
                  <a:schemeClr val="dk2"/>
                </a:solidFill>
                <a:latin typeface="Arial"/>
                <a:ea typeface="Arial"/>
                <a:cs typeface="Arial"/>
                <a:sym typeface="Arial"/>
              </a:defRPr>
            </a:lvl1pPr>
            <a:lvl2pPr marL="914400" marR="0" lvl="1" indent="-285750" algn="l" rtl="0">
              <a:lnSpc>
                <a:spcPct val="115000"/>
              </a:lnSpc>
              <a:spcBef>
                <a:spcPts val="0"/>
              </a:spcBef>
              <a:spcAft>
                <a:spcPts val="0"/>
              </a:spcAft>
              <a:buClr>
                <a:schemeClr val="dk2"/>
              </a:buClr>
              <a:buSzPts val="900"/>
              <a:buFont typeface="Arial"/>
              <a:buChar char="‒"/>
              <a:defRPr sz="1200" b="0" i="0" u="none" strike="noStrike" cap="none">
                <a:solidFill>
                  <a:schemeClr val="dk2"/>
                </a:solidFill>
                <a:latin typeface="Arial"/>
                <a:ea typeface="Arial"/>
                <a:cs typeface="Arial"/>
                <a:sym typeface="Arial"/>
              </a:defRPr>
            </a:lvl2pPr>
            <a:lvl3pPr marL="1371600" marR="0" lvl="2" indent="-279400" algn="l" rtl="0">
              <a:lnSpc>
                <a:spcPct val="115000"/>
              </a:lnSpc>
              <a:spcBef>
                <a:spcPts val="0"/>
              </a:spcBef>
              <a:spcAft>
                <a:spcPts val="0"/>
              </a:spcAft>
              <a:buClr>
                <a:schemeClr val="dk2"/>
              </a:buClr>
              <a:buSzPts val="800"/>
              <a:buFont typeface="Arial"/>
              <a:buChar char="‒"/>
              <a:defRPr sz="1000" b="0" i="0" u="none" strike="noStrike" cap="none">
                <a:solidFill>
                  <a:schemeClr val="dk2"/>
                </a:solidFill>
                <a:latin typeface="Arial"/>
                <a:ea typeface="Arial"/>
                <a:cs typeface="Arial"/>
                <a:sym typeface="Arial"/>
              </a:defRPr>
            </a:lvl3pPr>
            <a:lvl4pPr marL="1828800" marR="0" lvl="3" indent="-279400" algn="l" rtl="0">
              <a:lnSpc>
                <a:spcPct val="115000"/>
              </a:lnSpc>
              <a:spcBef>
                <a:spcPts val="0"/>
              </a:spcBef>
              <a:spcAft>
                <a:spcPts val="0"/>
              </a:spcAft>
              <a:buClr>
                <a:schemeClr val="dk2"/>
              </a:buClr>
              <a:buSzPts val="800"/>
              <a:buFont typeface="Arial"/>
              <a:buChar char="●"/>
              <a:defRPr sz="1000" b="0" i="0" u="none" strike="noStrike" cap="none">
                <a:solidFill>
                  <a:schemeClr val="dk2"/>
                </a:solidFill>
                <a:latin typeface="Arial"/>
                <a:ea typeface="Arial"/>
                <a:cs typeface="Arial"/>
                <a:sym typeface="Arial"/>
              </a:defRPr>
            </a:lvl4pPr>
            <a:lvl5pPr marL="2286000" marR="0" lvl="4" indent="-279400" algn="l" rtl="0">
              <a:lnSpc>
                <a:spcPct val="115000"/>
              </a:lnSpc>
              <a:spcBef>
                <a:spcPts val="0"/>
              </a:spcBef>
              <a:spcAft>
                <a:spcPts val="0"/>
              </a:spcAft>
              <a:buClr>
                <a:schemeClr val="dk2"/>
              </a:buClr>
              <a:buSzPts val="800"/>
              <a:buFont typeface="Arial"/>
              <a:buChar char="○"/>
              <a:defRPr sz="1000" b="0" i="0" u="none" strike="noStrike" cap="none">
                <a:solidFill>
                  <a:schemeClr val="dk2"/>
                </a:solidFill>
                <a:latin typeface="Arial"/>
                <a:ea typeface="Arial"/>
                <a:cs typeface="Arial"/>
                <a:sym typeface="Arial"/>
              </a:defRPr>
            </a:lvl5pPr>
            <a:lvl6pPr marL="2743200" marR="0" lvl="5" indent="-279400" algn="l" rtl="0">
              <a:lnSpc>
                <a:spcPct val="115000"/>
              </a:lnSpc>
              <a:spcBef>
                <a:spcPts val="0"/>
              </a:spcBef>
              <a:spcAft>
                <a:spcPts val="0"/>
              </a:spcAft>
              <a:buClr>
                <a:schemeClr val="dk2"/>
              </a:buClr>
              <a:buSzPts val="800"/>
              <a:buFont typeface="Arial"/>
              <a:buChar char="■"/>
              <a:defRPr sz="1000" b="0" i="0" u="none" strike="noStrike" cap="none">
                <a:solidFill>
                  <a:schemeClr val="dk2"/>
                </a:solidFill>
                <a:latin typeface="Arial"/>
                <a:ea typeface="Arial"/>
                <a:cs typeface="Arial"/>
                <a:sym typeface="Arial"/>
              </a:defRPr>
            </a:lvl6pPr>
            <a:lvl7pPr marL="3200400" marR="0" lvl="6" indent="-279400" algn="l" rtl="0">
              <a:lnSpc>
                <a:spcPct val="115000"/>
              </a:lnSpc>
              <a:spcBef>
                <a:spcPts val="0"/>
              </a:spcBef>
              <a:spcAft>
                <a:spcPts val="0"/>
              </a:spcAft>
              <a:buClr>
                <a:schemeClr val="dk2"/>
              </a:buClr>
              <a:buSzPts val="800"/>
              <a:buFont typeface="Arial"/>
              <a:buChar char="●"/>
              <a:defRPr sz="1000" b="0" i="0" u="none" strike="noStrike" cap="none">
                <a:solidFill>
                  <a:schemeClr val="dk2"/>
                </a:solidFill>
                <a:latin typeface="Arial"/>
                <a:ea typeface="Arial"/>
                <a:cs typeface="Arial"/>
                <a:sym typeface="Arial"/>
              </a:defRPr>
            </a:lvl7pPr>
            <a:lvl8pPr marL="3657600" marR="0" lvl="7" indent="-279400" algn="l" rtl="0">
              <a:lnSpc>
                <a:spcPct val="115000"/>
              </a:lnSpc>
              <a:spcBef>
                <a:spcPts val="0"/>
              </a:spcBef>
              <a:spcAft>
                <a:spcPts val="0"/>
              </a:spcAft>
              <a:buClr>
                <a:schemeClr val="dk2"/>
              </a:buClr>
              <a:buSzPts val="800"/>
              <a:buFont typeface="Arial"/>
              <a:buChar char="○"/>
              <a:defRPr sz="1000" b="0" i="0" u="none" strike="noStrike" cap="none">
                <a:solidFill>
                  <a:schemeClr val="dk2"/>
                </a:solidFill>
                <a:latin typeface="Arial"/>
                <a:ea typeface="Arial"/>
                <a:cs typeface="Arial"/>
                <a:sym typeface="Arial"/>
              </a:defRPr>
            </a:lvl8pPr>
            <a:lvl9pPr marL="4114800" marR="0" lvl="8" indent="-279400" algn="l" rtl="0">
              <a:lnSpc>
                <a:spcPct val="115000"/>
              </a:lnSpc>
              <a:spcBef>
                <a:spcPts val="0"/>
              </a:spcBef>
              <a:spcAft>
                <a:spcPts val="0"/>
              </a:spcAft>
              <a:buClr>
                <a:schemeClr val="dk2"/>
              </a:buClr>
              <a:buSzPts val="800"/>
              <a:buFont typeface="Arial"/>
              <a:buChar char="■"/>
              <a:defRPr sz="1000" b="0" i="0" u="none" strike="noStrike" cap="none">
                <a:solidFill>
                  <a:schemeClr val="dk2"/>
                </a:solidFill>
                <a:latin typeface="Arial"/>
                <a:ea typeface="Arial"/>
                <a:cs typeface="Arial"/>
                <a:sym typeface="Arial"/>
              </a:defRPr>
            </a:lvl9pPr>
          </a:lstStyle>
          <a:p>
            <a:endParaRPr/>
          </a:p>
        </p:txBody>
      </p:sp>
      <p:sp>
        <p:nvSpPr>
          <p:cNvPr id="1012" name="Google Shape;1012;p104"/>
          <p:cNvSpPr txBox="1"/>
          <p:nvPr/>
        </p:nvSpPr>
        <p:spPr>
          <a:xfrm>
            <a:off x="167107" y="5018448"/>
            <a:ext cx="2274900" cy="999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F7F7F"/>
              </a:buClr>
              <a:buSzPts val="700"/>
              <a:buFont typeface="Arial"/>
              <a:buNone/>
            </a:pPr>
            <a:r>
              <a:rPr lang="en" sz="700" b="0" i="0" u="none" strike="noStrike" cap="none">
                <a:solidFill>
                  <a:srgbClr val="7F7F7F"/>
                </a:solidFill>
                <a:latin typeface="Arial"/>
                <a:ea typeface="Arial"/>
                <a:cs typeface="Arial"/>
                <a:sym typeface="Arial"/>
              </a:rPr>
              <a:t>© 201</a:t>
            </a:r>
            <a:r>
              <a:rPr lang="en" sz="700">
                <a:solidFill>
                  <a:srgbClr val="7F7F7F"/>
                </a:solidFill>
                <a:latin typeface="Arial"/>
                <a:ea typeface="Arial"/>
                <a:cs typeface="Arial"/>
                <a:sym typeface="Arial"/>
              </a:rPr>
              <a:t>7</a:t>
            </a:r>
            <a:r>
              <a:rPr lang="en" sz="700" b="0" i="0" u="none" strike="noStrike" cap="none">
                <a:solidFill>
                  <a:srgbClr val="7F7F7F"/>
                </a:solidFill>
                <a:latin typeface="Arial"/>
                <a:ea typeface="Arial"/>
                <a:cs typeface="Arial"/>
                <a:sym typeface="Arial"/>
              </a:rPr>
              <a:t> Pivotal Software, Inc.  All rights reserved.</a:t>
            </a:r>
            <a:endParaRPr sz="1800">
              <a:solidFill>
                <a:schemeClr val="dk1"/>
              </a:solidFill>
              <a:latin typeface="Arial"/>
              <a:ea typeface="Arial"/>
              <a:cs typeface="Arial"/>
              <a:sym typeface="Arial"/>
            </a:endParaRPr>
          </a:p>
        </p:txBody>
      </p:sp>
    </p:spTree>
    <p:extLst>
      <p:ext uri="{BB962C8B-B14F-4D97-AF65-F5344CB8AC3E}">
        <p14:creationId xmlns:p14="http://schemas.microsoft.com/office/powerpoint/2010/main" val="174761866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0 – Title 1">
  <p:cSld name="0 – Title 1">
    <p:bg>
      <p:bgPr>
        <a:solidFill>
          <a:schemeClr val="lt2"/>
        </a:solidFill>
        <a:effectLst/>
      </p:bgPr>
    </p:bg>
    <p:spTree>
      <p:nvGrpSpPr>
        <p:cNvPr id="1" name="Shape 1013"/>
        <p:cNvGrpSpPr/>
        <p:nvPr/>
      </p:nvGrpSpPr>
      <p:grpSpPr>
        <a:xfrm>
          <a:off x="0" y="0"/>
          <a:ext cx="0" cy="0"/>
          <a:chOff x="0" y="0"/>
          <a:chExt cx="0" cy="0"/>
        </a:xfrm>
      </p:grpSpPr>
      <p:pic>
        <p:nvPicPr>
          <p:cNvPr id="1014" name="Google Shape;1014;p105" descr="IMG_0276.jpg"/>
          <p:cNvPicPr preferRelativeResize="0"/>
          <p:nvPr/>
        </p:nvPicPr>
        <p:blipFill rotWithShape="1">
          <a:blip r:embed="rId2">
            <a:alphaModFix/>
          </a:blip>
          <a:srcRect l="-2072"/>
          <a:stretch/>
        </p:blipFill>
        <p:spPr>
          <a:xfrm>
            <a:off x="614425" y="1"/>
            <a:ext cx="8529601" cy="5141443"/>
          </a:xfrm>
          <a:prstGeom prst="rect">
            <a:avLst/>
          </a:prstGeom>
          <a:noFill/>
          <a:ln>
            <a:noFill/>
          </a:ln>
        </p:spPr>
      </p:pic>
      <p:sp>
        <p:nvSpPr>
          <p:cNvPr id="1015" name="Google Shape;1015;p105"/>
          <p:cNvSpPr/>
          <p:nvPr/>
        </p:nvSpPr>
        <p:spPr>
          <a:xfrm>
            <a:off x="0" y="-25"/>
            <a:ext cx="9144000" cy="5143500"/>
          </a:xfrm>
          <a:prstGeom prst="rect">
            <a:avLst/>
          </a:prstGeom>
          <a:gradFill>
            <a:gsLst>
              <a:gs pos="0">
                <a:srgbClr val="1AB9A5"/>
              </a:gs>
              <a:gs pos="10000">
                <a:srgbClr val="1AB9A5"/>
              </a:gs>
              <a:gs pos="100000">
                <a:srgbClr val="1AB9A5">
                  <a:alpha val="73725"/>
                </a:srgbClr>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A9DBD6"/>
              </a:solidFill>
              <a:latin typeface="Arial"/>
              <a:ea typeface="Arial"/>
              <a:cs typeface="Arial"/>
              <a:sym typeface="Arial"/>
            </a:endParaRPr>
          </a:p>
        </p:txBody>
      </p:sp>
      <p:cxnSp>
        <p:nvCxnSpPr>
          <p:cNvPr id="1016" name="Google Shape;1016;p105"/>
          <p:cNvCxnSpPr/>
          <p:nvPr/>
        </p:nvCxnSpPr>
        <p:spPr>
          <a:xfrm>
            <a:off x="633275" y="3110100"/>
            <a:ext cx="738900" cy="0"/>
          </a:xfrm>
          <a:prstGeom prst="straightConnector1">
            <a:avLst/>
          </a:prstGeom>
          <a:noFill/>
          <a:ln w="38100" cap="flat" cmpd="sng">
            <a:solidFill>
              <a:schemeClr val="accent6"/>
            </a:solidFill>
            <a:prstDash val="solid"/>
            <a:round/>
            <a:headEnd type="none" w="sm" len="sm"/>
            <a:tailEnd type="none" w="sm" len="sm"/>
          </a:ln>
        </p:spPr>
      </p:cxnSp>
      <p:sp>
        <p:nvSpPr>
          <p:cNvPr id="1017" name="Google Shape;1017;p105"/>
          <p:cNvSpPr txBox="1">
            <a:spLocks noGrp="1"/>
          </p:cNvSpPr>
          <p:nvPr>
            <p:ph type="title"/>
          </p:nvPr>
        </p:nvSpPr>
        <p:spPr>
          <a:xfrm>
            <a:off x="523203" y="1737025"/>
            <a:ext cx="6158400" cy="1191600"/>
          </a:xfrm>
          <a:prstGeom prst="rect">
            <a:avLst/>
          </a:prstGeom>
          <a:noFill/>
          <a:ln>
            <a:noFill/>
          </a:ln>
        </p:spPr>
        <p:txBody>
          <a:bodyPr spcFirstLastPara="1" wrap="square" lIns="68575" tIns="68575" rIns="68575" bIns="68575" anchor="b" anchorCtr="0"/>
          <a:lstStyle>
            <a:lvl1pPr marR="0" lvl="0" algn="l" rtl="0">
              <a:lnSpc>
                <a:spcPct val="100000"/>
              </a:lnSpc>
              <a:spcBef>
                <a:spcPts val="0"/>
              </a:spcBef>
              <a:spcAft>
                <a:spcPts val="0"/>
              </a:spcAft>
              <a:buClr>
                <a:schemeClr val="dk1"/>
              </a:buClr>
              <a:buSzPts val="1100"/>
              <a:buFont typeface="Proxima Nova"/>
              <a:buNone/>
              <a:defRPr sz="4000" b="1"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9pPr>
          </a:lstStyle>
          <a:p>
            <a:endParaRPr/>
          </a:p>
        </p:txBody>
      </p:sp>
      <p:sp>
        <p:nvSpPr>
          <p:cNvPr id="1018" name="Google Shape;1018;p105"/>
          <p:cNvSpPr txBox="1"/>
          <p:nvPr/>
        </p:nvSpPr>
        <p:spPr>
          <a:xfrm>
            <a:off x="5133546" y="4782050"/>
            <a:ext cx="3926100" cy="1956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chemeClr val="dk1"/>
              </a:buClr>
              <a:buSzPts val="600"/>
              <a:buFont typeface="Proxima Nova"/>
              <a:buNone/>
            </a:pPr>
            <a:r>
              <a:rPr lang="en" sz="600" b="0" i="0" u="none" strike="noStrike" cap="none">
                <a:solidFill>
                  <a:schemeClr val="dk1"/>
                </a:solidFill>
                <a:latin typeface="Proxima Nova"/>
                <a:ea typeface="Proxima Nova"/>
                <a:cs typeface="Proxima Nova"/>
                <a:sym typeface="Proxima Nova"/>
              </a:rPr>
              <a:t>© Copyright 2017 Pivotal Software, Inc. All rights Reserved. Version 1.0</a:t>
            </a:r>
            <a:endParaRPr sz="1800">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600"/>
              <a:buFont typeface="Arial"/>
              <a:buNone/>
            </a:pPr>
            <a:endParaRPr sz="600" b="0" i="0" u="none" strike="noStrike" cap="none">
              <a:solidFill>
                <a:schemeClr val="dk1"/>
              </a:solidFill>
              <a:latin typeface="Proxima Nova"/>
              <a:ea typeface="Proxima Nova"/>
              <a:cs typeface="Proxima Nova"/>
              <a:sym typeface="Proxima Nova"/>
            </a:endParaRPr>
          </a:p>
        </p:txBody>
      </p:sp>
      <p:grpSp>
        <p:nvGrpSpPr>
          <p:cNvPr id="1019" name="Google Shape;1019;p105"/>
          <p:cNvGrpSpPr/>
          <p:nvPr/>
        </p:nvGrpSpPr>
        <p:grpSpPr>
          <a:xfrm>
            <a:off x="634506" y="819390"/>
            <a:ext cx="1337022" cy="313204"/>
            <a:chOff x="1841475" y="2392725"/>
            <a:chExt cx="3928950" cy="920375"/>
          </a:xfrm>
        </p:grpSpPr>
        <p:sp>
          <p:nvSpPr>
            <p:cNvPr id="1020" name="Google Shape;1020;p105"/>
            <p:cNvSpPr/>
            <p:nvPr/>
          </p:nvSpPr>
          <p:spPr>
            <a:xfrm>
              <a:off x="2574175" y="2392725"/>
              <a:ext cx="139800" cy="905100"/>
            </a:xfrm>
            <a:custGeom>
              <a:avLst/>
              <a:gdLst/>
              <a:ahLst/>
              <a:cxnLst/>
              <a:rect l="0" t="0" r="0" b="0"/>
              <a:pathLst>
                <a:path w="120000" h="120000" extrusionOk="0">
                  <a:moveTo>
                    <a:pt x="21" y="0"/>
                  </a:moveTo>
                  <a:lnTo>
                    <a:pt x="21" y="17933"/>
                  </a:lnTo>
                  <a:lnTo>
                    <a:pt x="119506" y="17933"/>
                  </a:lnTo>
                  <a:lnTo>
                    <a:pt x="119506" y="0"/>
                  </a:lnTo>
                  <a:close/>
                  <a:moveTo>
                    <a:pt x="21" y="31097"/>
                  </a:moveTo>
                  <a:lnTo>
                    <a:pt x="21" y="119996"/>
                  </a:lnTo>
                  <a:lnTo>
                    <a:pt x="120000" y="119996"/>
                  </a:lnTo>
                  <a:lnTo>
                    <a:pt x="120000" y="31097"/>
                  </a:lnTo>
                  <a:close/>
                </a:path>
              </a:pathLst>
            </a:custGeom>
            <a:solidFill>
              <a:srgbClr val="FFFFFF"/>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1" name="Google Shape;1021;p105"/>
            <p:cNvSpPr/>
            <p:nvPr/>
          </p:nvSpPr>
          <p:spPr>
            <a:xfrm>
              <a:off x="2816875" y="2626700"/>
              <a:ext cx="703800" cy="686400"/>
            </a:xfrm>
            <a:custGeom>
              <a:avLst/>
              <a:gdLst/>
              <a:ahLst/>
              <a:cxnLst/>
              <a:rect l="0" t="0" r="0" b="0"/>
              <a:pathLst>
                <a:path w="120000" h="120000" extrusionOk="0">
                  <a:moveTo>
                    <a:pt x="0" y="0"/>
                  </a:moveTo>
                  <a:lnTo>
                    <a:pt x="0" y="17262"/>
                  </a:lnTo>
                  <a:lnTo>
                    <a:pt x="11088" y="17262"/>
                  </a:lnTo>
                  <a:lnTo>
                    <a:pt x="38713" y="101417"/>
                  </a:lnTo>
                  <a:cubicBezTo>
                    <a:pt x="43070" y="114312"/>
                    <a:pt x="50395" y="119995"/>
                    <a:pt x="62673" y="119995"/>
                  </a:cubicBezTo>
                  <a:cubicBezTo>
                    <a:pt x="70892" y="119995"/>
                    <a:pt x="81089" y="117967"/>
                    <a:pt x="86832" y="101417"/>
                  </a:cubicBezTo>
                  <a:lnTo>
                    <a:pt x="120000" y="0"/>
                  </a:lnTo>
                  <a:lnTo>
                    <a:pt x="97128" y="0"/>
                  </a:lnTo>
                  <a:lnTo>
                    <a:pt x="68117" y="94108"/>
                  </a:lnTo>
                  <a:cubicBezTo>
                    <a:pt x="67029" y="98169"/>
                    <a:pt x="66237" y="100604"/>
                    <a:pt x="62673" y="100604"/>
                  </a:cubicBezTo>
                  <a:cubicBezTo>
                    <a:pt x="59207" y="100604"/>
                    <a:pt x="58418" y="98169"/>
                    <a:pt x="57228" y="94108"/>
                  </a:cubicBezTo>
                  <a:lnTo>
                    <a:pt x="28614" y="0"/>
                  </a:lnTo>
                  <a:close/>
                </a:path>
              </a:pathLst>
            </a:custGeom>
            <a:solidFill>
              <a:srgbClr val="FFFFFF"/>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2" name="Google Shape;1022;p105"/>
            <p:cNvSpPr/>
            <p:nvPr/>
          </p:nvSpPr>
          <p:spPr>
            <a:xfrm>
              <a:off x="3557125" y="2626700"/>
              <a:ext cx="615000" cy="685800"/>
            </a:xfrm>
            <a:custGeom>
              <a:avLst/>
              <a:gdLst/>
              <a:ahLst/>
              <a:cxnLst/>
              <a:rect l="0" t="0" r="0" b="0"/>
              <a:pathLst>
                <a:path w="120000" h="120000" extrusionOk="0">
                  <a:moveTo>
                    <a:pt x="60058" y="19407"/>
                  </a:moveTo>
                  <a:cubicBezTo>
                    <a:pt x="81359" y="19407"/>
                    <a:pt x="94390" y="33736"/>
                    <a:pt x="94390" y="50908"/>
                  </a:cubicBezTo>
                  <a:lnTo>
                    <a:pt x="94390" y="69297"/>
                  </a:lnTo>
                  <a:cubicBezTo>
                    <a:pt x="94390" y="86469"/>
                    <a:pt x="81247" y="100797"/>
                    <a:pt x="60058" y="100797"/>
                  </a:cubicBezTo>
                  <a:cubicBezTo>
                    <a:pt x="38303" y="100797"/>
                    <a:pt x="25838" y="86469"/>
                    <a:pt x="25950" y="69297"/>
                  </a:cubicBezTo>
                  <a:lnTo>
                    <a:pt x="25950" y="50908"/>
                  </a:lnTo>
                  <a:cubicBezTo>
                    <a:pt x="25950" y="33736"/>
                    <a:pt x="37737" y="19407"/>
                    <a:pt x="60058" y="19407"/>
                  </a:cubicBezTo>
                  <a:close/>
                  <a:moveTo>
                    <a:pt x="60058" y="0"/>
                  </a:moveTo>
                  <a:cubicBezTo>
                    <a:pt x="24818" y="0"/>
                    <a:pt x="4" y="20934"/>
                    <a:pt x="229" y="50803"/>
                  </a:cubicBezTo>
                  <a:lnTo>
                    <a:pt x="229" y="69196"/>
                  </a:lnTo>
                  <a:cubicBezTo>
                    <a:pt x="229" y="99069"/>
                    <a:pt x="24818" y="120000"/>
                    <a:pt x="60058" y="120000"/>
                  </a:cubicBezTo>
                  <a:cubicBezTo>
                    <a:pt x="95410" y="120000"/>
                    <a:pt x="119995" y="99069"/>
                    <a:pt x="119995" y="69196"/>
                  </a:cubicBezTo>
                  <a:lnTo>
                    <a:pt x="119995" y="50803"/>
                  </a:lnTo>
                  <a:cubicBezTo>
                    <a:pt x="119995" y="20934"/>
                    <a:pt x="95410" y="0"/>
                    <a:pt x="60058" y="0"/>
                  </a:cubicBezTo>
                  <a:close/>
                </a:path>
              </a:pathLst>
            </a:custGeom>
            <a:solidFill>
              <a:srgbClr val="FFFFFF"/>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3" name="Google Shape;1023;p105"/>
            <p:cNvSpPr/>
            <p:nvPr/>
          </p:nvSpPr>
          <p:spPr>
            <a:xfrm>
              <a:off x="4732275" y="2617400"/>
              <a:ext cx="582300" cy="679800"/>
            </a:xfrm>
            <a:custGeom>
              <a:avLst/>
              <a:gdLst/>
              <a:ahLst/>
              <a:cxnLst/>
              <a:rect l="0" t="0" r="0" b="0"/>
              <a:pathLst>
                <a:path w="120000" h="120000" extrusionOk="0">
                  <a:moveTo>
                    <a:pt x="61375" y="4"/>
                  </a:moveTo>
                  <a:cubicBezTo>
                    <a:pt x="23449" y="4"/>
                    <a:pt x="0" y="20499"/>
                    <a:pt x="0" y="53392"/>
                  </a:cubicBezTo>
                  <a:lnTo>
                    <a:pt x="0" y="66302"/>
                  </a:lnTo>
                  <a:cubicBezTo>
                    <a:pt x="0" y="99196"/>
                    <a:pt x="23449" y="119995"/>
                    <a:pt x="61375" y="119995"/>
                  </a:cubicBezTo>
                  <a:cubicBezTo>
                    <a:pt x="62215" y="119995"/>
                    <a:pt x="68912" y="119995"/>
                    <a:pt x="71905" y="119691"/>
                  </a:cubicBezTo>
                  <a:lnTo>
                    <a:pt x="71905" y="99911"/>
                  </a:lnTo>
                  <a:cubicBezTo>
                    <a:pt x="70710" y="99911"/>
                    <a:pt x="62096" y="100118"/>
                    <a:pt x="61375" y="100118"/>
                  </a:cubicBezTo>
                  <a:cubicBezTo>
                    <a:pt x="40676" y="100118"/>
                    <a:pt x="26921" y="86590"/>
                    <a:pt x="26921" y="66302"/>
                  </a:cubicBezTo>
                  <a:lnTo>
                    <a:pt x="26921" y="53392"/>
                  </a:lnTo>
                  <a:cubicBezTo>
                    <a:pt x="26921" y="33100"/>
                    <a:pt x="40800" y="19577"/>
                    <a:pt x="61375" y="19577"/>
                  </a:cubicBezTo>
                  <a:cubicBezTo>
                    <a:pt x="70586" y="19577"/>
                    <a:pt x="84706" y="20190"/>
                    <a:pt x="89611" y="21112"/>
                  </a:cubicBezTo>
                  <a:lnTo>
                    <a:pt x="91048" y="21315"/>
                  </a:lnTo>
                  <a:lnTo>
                    <a:pt x="91048" y="119995"/>
                  </a:lnTo>
                  <a:lnTo>
                    <a:pt x="119881" y="119995"/>
                  </a:lnTo>
                  <a:lnTo>
                    <a:pt x="119881" y="9428"/>
                  </a:lnTo>
                  <a:cubicBezTo>
                    <a:pt x="120000" y="7381"/>
                    <a:pt x="120000" y="6662"/>
                    <a:pt x="114735" y="5435"/>
                  </a:cubicBezTo>
                  <a:cubicBezTo>
                    <a:pt x="100377" y="2259"/>
                    <a:pt x="77886" y="4"/>
                    <a:pt x="61375" y="4"/>
                  </a:cubicBezTo>
                  <a:close/>
                </a:path>
              </a:pathLst>
            </a:custGeom>
            <a:solidFill>
              <a:srgbClr val="FFFFFF"/>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4" name="Google Shape;1024;p105"/>
            <p:cNvSpPr/>
            <p:nvPr/>
          </p:nvSpPr>
          <p:spPr>
            <a:xfrm>
              <a:off x="5448725" y="2392725"/>
              <a:ext cx="139800" cy="905100"/>
            </a:xfrm>
            <a:custGeom>
              <a:avLst/>
              <a:gdLst/>
              <a:ahLst/>
              <a:cxnLst/>
              <a:rect l="0" t="0" r="0" b="0"/>
              <a:pathLst>
                <a:path w="120000" h="120000" extrusionOk="0">
                  <a:moveTo>
                    <a:pt x="21" y="0"/>
                  </a:moveTo>
                  <a:lnTo>
                    <a:pt x="21" y="119996"/>
                  </a:lnTo>
                  <a:lnTo>
                    <a:pt x="120000" y="119996"/>
                  </a:lnTo>
                  <a:lnTo>
                    <a:pt x="120000" y="0"/>
                  </a:lnTo>
                  <a:close/>
                </a:path>
              </a:pathLst>
            </a:custGeom>
            <a:solidFill>
              <a:srgbClr val="FFFFFF"/>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5" name="Google Shape;1025;p105"/>
            <p:cNvSpPr/>
            <p:nvPr/>
          </p:nvSpPr>
          <p:spPr>
            <a:xfrm>
              <a:off x="1841475" y="2392725"/>
              <a:ext cx="617700" cy="904500"/>
            </a:xfrm>
            <a:custGeom>
              <a:avLst/>
              <a:gdLst/>
              <a:ahLst/>
              <a:cxnLst/>
              <a:rect l="0" t="0" r="0" b="0"/>
              <a:pathLst>
                <a:path w="120000" h="120000" extrusionOk="0">
                  <a:moveTo>
                    <a:pt x="0" y="0"/>
                  </a:moveTo>
                  <a:lnTo>
                    <a:pt x="0" y="119996"/>
                  </a:lnTo>
                  <a:lnTo>
                    <a:pt x="28194" y="119996"/>
                  </a:lnTo>
                  <a:lnTo>
                    <a:pt x="28194" y="16714"/>
                  </a:lnTo>
                  <a:lnTo>
                    <a:pt x="44773" y="16714"/>
                  </a:lnTo>
                  <a:cubicBezTo>
                    <a:pt x="48270" y="16714"/>
                    <a:pt x="51203" y="16790"/>
                    <a:pt x="54359" y="16867"/>
                  </a:cubicBezTo>
                  <a:cubicBezTo>
                    <a:pt x="78834" y="17175"/>
                    <a:pt x="90785" y="23798"/>
                    <a:pt x="90785" y="36815"/>
                  </a:cubicBezTo>
                  <a:lnTo>
                    <a:pt x="90785" y="38281"/>
                  </a:lnTo>
                  <a:cubicBezTo>
                    <a:pt x="90785" y="50292"/>
                    <a:pt x="81087" y="58305"/>
                    <a:pt x="54471" y="58305"/>
                  </a:cubicBezTo>
                  <a:lnTo>
                    <a:pt x="46580" y="58305"/>
                  </a:lnTo>
                  <a:lnTo>
                    <a:pt x="46580" y="74479"/>
                  </a:lnTo>
                  <a:cubicBezTo>
                    <a:pt x="49396" y="74555"/>
                    <a:pt x="51878" y="74631"/>
                    <a:pt x="54582" y="74631"/>
                  </a:cubicBezTo>
                  <a:cubicBezTo>
                    <a:pt x="92931" y="74631"/>
                    <a:pt x="119995" y="64311"/>
                    <a:pt x="119995" y="38509"/>
                  </a:cubicBezTo>
                  <a:lnTo>
                    <a:pt x="119995" y="36971"/>
                  </a:lnTo>
                  <a:cubicBezTo>
                    <a:pt x="119883" y="10012"/>
                    <a:pt x="90450" y="0"/>
                    <a:pt x="47706" y="0"/>
                  </a:cubicBezTo>
                  <a:close/>
                </a:path>
              </a:pathLst>
            </a:custGeom>
            <a:solidFill>
              <a:srgbClr val="FFFFFF"/>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6" name="Google Shape;1026;p105"/>
            <p:cNvSpPr/>
            <p:nvPr/>
          </p:nvSpPr>
          <p:spPr>
            <a:xfrm>
              <a:off x="4278825" y="2482125"/>
              <a:ext cx="369300" cy="813900"/>
            </a:xfrm>
            <a:custGeom>
              <a:avLst/>
              <a:gdLst/>
              <a:ahLst/>
              <a:cxnLst/>
              <a:rect l="0" t="0" r="0" b="0"/>
              <a:pathLst>
                <a:path w="120000" h="120000" extrusionOk="0">
                  <a:moveTo>
                    <a:pt x="46038" y="3"/>
                  </a:moveTo>
                  <a:lnTo>
                    <a:pt x="0" y="2741"/>
                  </a:lnTo>
                  <a:lnTo>
                    <a:pt x="0" y="94751"/>
                  </a:lnTo>
                  <a:cubicBezTo>
                    <a:pt x="0" y="112209"/>
                    <a:pt x="19058" y="120000"/>
                    <a:pt x="61888" y="120000"/>
                  </a:cubicBezTo>
                  <a:lnTo>
                    <a:pt x="120000" y="120000"/>
                  </a:lnTo>
                  <a:lnTo>
                    <a:pt x="120000" y="104079"/>
                  </a:lnTo>
                  <a:lnTo>
                    <a:pt x="77170" y="104079"/>
                  </a:lnTo>
                  <a:cubicBezTo>
                    <a:pt x="58679" y="104079"/>
                    <a:pt x="46038" y="103736"/>
                    <a:pt x="46038" y="94751"/>
                  </a:cubicBezTo>
                  <a:lnTo>
                    <a:pt x="46038" y="37233"/>
                  </a:lnTo>
                  <a:lnTo>
                    <a:pt x="120000" y="37233"/>
                  </a:lnTo>
                  <a:lnTo>
                    <a:pt x="120000" y="21312"/>
                  </a:lnTo>
                  <a:lnTo>
                    <a:pt x="46038" y="21312"/>
                  </a:lnTo>
                  <a:lnTo>
                    <a:pt x="46038" y="3"/>
                  </a:lnTo>
                  <a:close/>
                </a:path>
              </a:pathLst>
            </a:custGeom>
            <a:solidFill>
              <a:srgbClr val="FFFFFF"/>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7" name="Google Shape;1027;p105"/>
            <p:cNvSpPr/>
            <p:nvPr/>
          </p:nvSpPr>
          <p:spPr>
            <a:xfrm>
              <a:off x="5652525" y="3180600"/>
              <a:ext cx="117900" cy="117300"/>
            </a:xfrm>
            <a:custGeom>
              <a:avLst/>
              <a:gdLst/>
              <a:ahLst/>
              <a:cxnLst/>
              <a:rect l="0" t="0" r="0" b="0"/>
              <a:pathLst>
                <a:path w="120000" h="120000" extrusionOk="0">
                  <a:moveTo>
                    <a:pt x="56755" y="32659"/>
                  </a:moveTo>
                  <a:cubicBezTo>
                    <a:pt x="69760" y="32659"/>
                    <a:pt x="75664" y="37416"/>
                    <a:pt x="75664" y="46342"/>
                  </a:cubicBezTo>
                  <a:cubicBezTo>
                    <a:pt x="75664" y="55242"/>
                    <a:pt x="69760" y="60588"/>
                    <a:pt x="58511" y="60588"/>
                  </a:cubicBezTo>
                  <a:lnTo>
                    <a:pt x="46116" y="60588"/>
                  </a:lnTo>
                  <a:lnTo>
                    <a:pt x="46116" y="32659"/>
                  </a:lnTo>
                  <a:close/>
                  <a:moveTo>
                    <a:pt x="40212" y="26726"/>
                  </a:moveTo>
                  <a:lnTo>
                    <a:pt x="40212" y="90869"/>
                  </a:lnTo>
                  <a:lnTo>
                    <a:pt x="47287" y="90869"/>
                  </a:lnTo>
                  <a:lnTo>
                    <a:pt x="47287" y="66521"/>
                  </a:lnTo>
                  <a:lnTo>
                    <a:pt x="62659" y="65933"/>
                  </a:lnTo>
                  <a:lnTo>
                    <a:pt x="78617" y="90869"/>
                  </a:lnTo>
                  <a:lnTo>
                    <a:pt x="86303" y="90869"/>
                  </a:lnTo>
                  <a:lnTo>
                    <a:pt x="69760" y="64143"/>
                  </a:lnTo>
                  <a:cubicBezTo>
                    <a:pt x="76835" y="61176"/>
                    <a:pt x="82765" y="55242"/>
                    <a:pt x="82765" y="45728"/>
                  </a:cubicBezTo>
                  <a:cubicBezTo>
                    <a:pt x="82765" y="33861"/>
                    <a:pt x="74494" y="26726"/>
                    <a:pt x="58511" y="26726"/>
                  </a:cubicBezTo>
                  <a:close/>
                  <a:moveTo>
                    <a:pt x="59707" y="7723"/>
                  </a:moveTo>
                  <a:cubicBezTo>
                    <a:pt x="88084" y="7723"/>
                    <a:pt x="110532" y="31483"/>
                    <a:pt x="110532" y="59411"/>
                  </a:cubicBezTo>
                  <a:cubicBezTo>
                    <a:pt x="110532" y="87314"/>
                    <a:pt x="88084" y="110485"/>
                    <a:pt x="59707" y="110485"/>
                  </a:cubicBezTo>
                  <a:cubicBezTo>
                    <a:pt x="31915" y="110485"/>
                    <a:pt x="8882" y="87314"/>
                    <a:pt x="8882" y="59411"/>
                  </a:cubicBezTo>
                  <a:cubicBezTo>
                    <a:pt x="8882" y="30895"/>
                    <a:pt x="31915" y="7723"/>
                    <a:pt x="59707" y="7723"/>
                  </a:cubicBezTo>
                  <a:close/>
                  <a:moveTo>
                    <a:pt x="59707" y="0"/>
                  </a:moveTo>
                  <a:cubicBezTo>
                    <a:pt x="26595" y="0"/>
                    <a:pt x="0" y="26726"/>
                    <a:pt x="0" y="60000"/>
                  </a:cubicBezTo>
                  <a:cubicBezTo>
                    <a:pt x="0" y="92659"/>
                    <a:pt x="26595" y="119974"/>
                    <a:pt x="59707" y="119974"/>
                  </a:cubicBezTo>
                  <a:cubicBezTo>
                    <a:pt x="93404" y="119974"/>
                    <a:pt x="120000" y="92659"/>
                    <a:pt x="120000" y="60000"/>
                  </a:cubicBezTo>
                  <a:cubicBezTo>
                    <a:pt x="120000" y="26726"/>
                    <a:pt x="93404" y="0"/>
                    <a:pt x="59707" y="0"/>
                  </a:cubicBezTo>
                  <a:close/>
                </a:path>
              </a:pathLst>
            </a:custGeom>
            <a:solidFill>
              <a:srgbClr val="FFFFFF"/>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028" name="Google Shape;1028;p105"/>
          <p:cNvSpPr txBox="1">
            <a:spLocks noGrp="1"/>
          </p:cNvSpPr>
          <p:nvPr>
            <p:ph type="subTitle" idx="1"/>
          </p:nvPr>
        </p:nvSpPr>
        <p:spPr>
          <a:xfrm>
            <a:off x="523200" y="3306700"/>
            <a:ext cx="4173600" cy="1409700"/>
          </a:xfrm>
          <a:prstGeom prst="rect">
            <a:avLst/>
          </a:prstGeom>
          <a:noFill/>
          <a:ln>
            <a:noFill/>
          </a:ln>
        </p:spPr>
        <p:txBody>
          <a:bodyPr spcFirstLastPara="1" wrap="square" lIns="68575" tIns="68575" rIns="68575" bIns="68575" anchor="t" anchorCtr="0"/>
          <a:lstStyle>
            <a:lvl1pPr marR="0" lvl="0" algn="l" rtl="0">
              <a:lnSpc>
                <a:spcPct val="110000"/>
              </a:lnSpc>
              <a:spcBef>
                <a:spcPts val="0"/>
              </a:spcBef>
              <a:spcAft>
                <a:spcPts val="0"/>
              </a:spcAft>
              <a:buClr>
                <a:srgbClr val="FFFFFF"/>
              </a:buClr>
              <a:buSzPts val="1100"/>
              <a:buFont typeface="Proxima Nova"/>
              <a:buNone/>
              <a:defRPr sz="1500" b="0" i="0" u="none" strike="noStrike" cap="none">
                <a:solidFill>
                  <a:srgbClr val="FFFFFF"/>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47821549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A – Blank 1">
  <p:cSld name="A – Blank 1">
    <p:spTree>
      <p:nvGrpSpPr>
        <p:cNvPr id="1" name="Shape 1029"/>
        <p:cNvGrpSpPr/>
        <p:nvPr/>
      </p:nvGrpSpPr>
      <p:grpSpPr>
        <a:xfrm>
          <a:off x="0" y="0"/>
          <a:ext cx="0" cy="0"/>
          <a:chOff x="0" y="0"/>
          <a:chExt cx="0" cy="0"/>
        </a:xfrm>
      </p:grpSpPr>
    </p:spTree>
    <p:extLst>
      <p:ext uri="{BB962C8B-B14F-4D97-AF65-F5344CB8AC3E}">
        <p14:creationId xmlns:p14="http://schemas.microsoft.com/office/powerpoint/2010/main" val="69554610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Split">
  <p:cSld name="Split">
    <p:spTree>
      <p:nvGrpSpPr>
        <p:cNvPr id="1" name="Shape 1030"/>
        <p:cNvGrpSpPr/>
        <p:nvPr/>
      </p:nvGrpSpPr>
      <p:grpSpPr>
        <a:xfrm>
          <a:off x="0" y="0"/>
          <a:ext cx="0" cy="0"/>
          <a:chOff x="0" y="0"/>
          <a:chExt cx="0" cy="0"/>
        </a:xfrm>
      </p:grpSpPr>
      <p:sp>
        <p:nvSpPr>
          <p:cNvPr id="1031" name="Google Shape;1031;p107"/>
          <p:cNvSpPr/>
          <p:nvPr/>
        </p:nvSpPr>
        <p:spPr>
          <a:xfrm>
            <a:off x="4572000" y="0"/>
            <a:ext cx="4572000" cy="5143500"/>
          </a:xfrm>
          <a:prstGeom prst="rect">
            <a:avLst/>
          </a:prstGeom>
          <a:solidFill>
            <a:srgbClr val="00877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032" name="Google Shape;1032;p107" descr="Pivotal_White.png"/>
          <p:cNvPicPr preferRelativeResize="0"/>
          <p:nvPr/>
        </p:nvPicPr>
        <p:blipFill rotWithShape="1">
          <a:blip r:embed="rId2">
            <a:alphaModFix/>
          </a:blip>
          <a:srcRect/>
          <a:stretch/>
        </p:blipFill>
        <p:spPr>
          <a:xfrm>
            <a:off x="8286415" y="4854091"/>
            <a:ext cx="711616" cy="173697"/>
          </a:xfrm>
          <a:prstGeom prst="rect">
            <a:avLst/>
          </a:prstGeom>
          <a:noFill/>
          <a:ln>
            <a:noFill/>
          </a:ln>
        </p:spPr>
      </p:pic>
      <p:sp>
        <p:nvSpPr>
          <p:cNvPr id="1033" name="Google Shape;1033;p107"/>
          <p:cNvSpPr txBox="1">
            <a:spLocks noGrp="1"/>
          </p:cNvSpPr>
          <p:nvPr>
            <p:ph type="sldNum" idx="12"/>
          </p:nvPr>
        </p:nvSpPr>
        <p:spPr>
          <a:xfrm>
            <a:off x="48247" y="4861463"/>
            <a:ext cx="373200" cy="273900"/>
          </a:xfrm>
          <a:prstGeom prst="rect">
            <a:avLst/>
          </a:prstGeom>
          <a:noFill/>
          <a:ln>
            <a:noFill/>
          </a:ln>
        </p:spPr>
        <p:txBody>
          <a:bodyPr spcFirstLastPara="1" wrap="square" lIns="68575" tIns="34275" rIns="68575" bIns="34275" anchor="t" anchorCtr="0">
            <a:noAutofit/>
          </a:bodyPr>
          <a:lstStyle>
            <a:lvl1pPr marL="0" marR="0" lvl="0" indent="0" algn="l" rtl="0">
              <a:lnSpc>
                <a:spcPct val="100000"/>
              </a:lnSpc>
              <a:spcBef>
                <a:spcPts val="0"/>
              </a:spcBef>
              <a:spcAft>
                <a:spcPts val="0"/>
              </a:spcAft>
              <a:buClr>
                <a:srgbClr val="2B2B2B"/>
              </a:buClr>
              <a:buSzPts val="900"/>
              <a:buFont typeface="Arial"/>
              <a:buNone/>
              <a:defRPr sz="900" b="0" i="0" u="none" strike="noStrike" cap="none">
                <a:solidFill>
                  <a:srgbClr val="2B2B2B"/>
                </a:solidFill>
                <a:latin typeface="Arial"/>
                <a:ea typeface="Arial"/>
                <a:cs typeface="Arial"/>
                <a:sym typeface="Arial"/>
              </a:defRPr>
            </a:lvl1pPr>
            <a:lvl2pPr marL="0" marR="0" lvl="1" indent="0" algn="l" rtl="0">
              <a:lnSpc>
                <a:spcPct val="100000"/>
              </a:lnSpc>
              <a:spcBef>
                <a:spcPts val="0"/>
              </a:spcBef>
              <a:spcAft>
                <a:spcPts val="0"/>
              </a:spcAft>
              <a:buClr>
                <a:srgbClr val="2B2B2B"/>
              </a:buClr>
              <a:buSzPts val="900"/>
              <a:buFont typeface="Arial"/>
              <a:buNone/>
              <a:defRPr sz="900" b="0" i="0" u="none" strike="noStrike" cap="none">
                <a:solidFill>
                  <a:srgbClr val="2B2B2B"/>
                </a:solidFill>
                <a:latin typeface="Arial"/>
                <a:ea typeface="Arial"/>
                <a:cs typeface="Arial"/>
                <a:sym typeface="Arial"/>
              </a:defRPr>
            </a:lvl2pPr>
            <a:lvl3pPr marL="0" marR="0" lvl="2" indent="0" algn="l" rtl="0">
              <a:lnSpc>
                <a:spcPct val="100000"/>
              </a:lnSpc>
              <a:spcBef>
                <a:spcPts val="0"/>
              </a:spcBef>
              <a:spcAft>
                <a:spcPts val="0"/>
              </a:spcAft>
              <a:buClr>
                <a:srgbClr val="2B2B2B"/>
              </a:buClr>
              <a:buSzPts val="900"/>
              <a:buFont typeface="Arial"/>
              <a:buNone/>
              <a:defRPr sz="900" b="0" i="0" u="none" strike="noStrike" cap="none">
                <a:solidFill>
                  <a:srgbClr val="2B2B2B"/>
                </a:solidFill>
                <a:latin typeface="Arial"/>
                <a:ea typeface="Arial"/>
                <a:cs typeface="Arial"/>
                <a:sym typeface="Arial"/>
              </a:defRPr>
            </a:lvl3pPr>
            <a:lvl4pPr marL="0" marR="0" lvl="3" indent="0" algn="l" rtl="0">
              <a:lnSpc>
                <a:spcPct val="100000"/>
              </a:lnSpc>
              <a:spcBef>
                <a:spcPts val="0"/>
              </a:spcBef>
              <a:spcAft>
                <a:spcPts val="0"/>
              </a:spcAft>
              <a:buClr>
                <a:srgbClr val="2B2B2B"/>
              </a:buClr>
              <a:buSzPts val="900"/>
              <a:buFont typeface="Arial"/>
              <a:buNone/>
              <a:defRPr sz="900" b="0" i="0" u="none" strike="noStrike" cap="none">
                <a:solidFill>
                  <a:srgbClr val="2B2B2B"/>
                </a:solidFill>
                <a:latin typeface="Arial"/>
                <a:ea typeface="Arial"/>
                <a:cs typeface="Arial"/>
                <a:sym typeface="Arial"/>
              </a:defRPr>
            </a:lvl4pPr>
            <a:lvl5pPr marL="0" marR="0" lvl="4" indent="0" algn="l" rtl="0">
              <a:lnSpc>
                <a:spcPct val="100000"/>
              </a:lnSpc>
              <a:spcBef>
                <a:spcPts val="0"/>
              </a:spcBef>
              <a:spcAft>
                <a:spcPts val="0"/>
              </a:spcAft>
              <a:buClr>
                <a:srgbClr val="2B2B2B"/>
              </a:buClr>
              <a:buSzPts val="900"/>
              <a:buFont typeface="Arial"/>
              <a:buNone/>
              <a:defRPr sz="900" b="0" i="0" u="none" strike="noStrike" cap="none">
                <a:solidFill>
                  <a:srgbClr val="2B2B2B"/>
                </a:solidFill>
                <a:latin typeface="Arial"/>
                <a:ea typeface="Arial"/>
                <a:cs typeface="Arial"/>
                <a:sym typeface="Arial"/>
              </a:defRPr>
            </a:lvl5pPr>
            <a:lvl6pPr marL="0" marR="0" lvl="5" indent="0" algn="l" rtl="0">
              <a:lnSpc>
                <a:spcPct val="100000"/>
              </a:lnSpc>
              <a:spcBef>
                <a:spcPts val="0"/>
              </a:spcBef>
              <a:spcAft>
                <a:spcPts val="0"/>
              </a:spcAft>
              <a:buClr>
                <a:srgbClr val="2B2B2B"/>
              </a:buClr>
              <a:buSzPts val="900"/>
              <a:buFont typeface="Arial"/>
              <a:buNone/>
              <a:defRPr sz="900" b="0" i="0" u="none" strike="noStrike" cap="none">
                <a:solidFill>
                  <a:srgbClr val="2B2B2B"/>
                </a:solidFill>
                <a:latin typeface="Arial"/>
                <a:ea typeface="Arial"/>
                <a:cs typeface="Arial"/>
                <a:sym typeface="Arial"/>
              </a:defRPr>
            </a:lvl6pPr>
            <a:lvl7pPr marL="0" marR="0" lvl="6" indent="0" algn="l" rtl="0">
              <a:lnSpc>
                <a:spcPct val="100000"/>
              </a:lnSpc>
              <a:spcBef>
                <a:spcPts val="0"/>
              </a:spcBef>
              <a:spcAft>
                <a:spcPts val="0"/>
              </a:spcAft>
              <a:buClr>
                <a:srgbClr val="2B2B2B"/>
              </a:buClr>
              <a:buSzPts val="900"/>
              <a:buFont typeface="Arial"/>
              <a:buNone/>
              <a:defRPr sz="900" b="0" i="0" u="none" strike="noStrike" cap="none">
                <a:solidFill>
                  <a:srgbClr val="2B2B2B"/>
                </a:solidFill>
                <a:latin typeface="Arial"/>
                <a:ea typeface="Arial"/>
                <a:cs typeface="Arial"/>
                <a:sym typeface="Arial"/>
              </a:defRPr>
            </a:lvl7pPr>
            <a:lvl8pPr marL="0" marR="0" lvl="7" indent="0" algn="l" rtl="0">
              <a:lnSpc>
                <a:spcPct val="100000"/>
              </a:lnSpc>
              <a:spcBef>
                <a:spcPts val="0"/>
              </a:spcBef>
              <a:spcAft>
                <a:spcPts val="0"/>
              </a:spcAft>
              <a:buClr>
                <a:srgbClr val="2B2B2B"/>
              </a:buClr>
              <a:buSzPts val="900"/>
              <a:buFont typeface="Arial"/>
              <a:buNone/>
              <a:defRPr sz="900" b="0" i="0" u="none" strike="noStrike" cap="none">
                <a:solidFill>
                  <a:srgbClr val="2B2B2B"/>
                </a:solidFill>
                <a:latin typeface="Arial"/>
                <a:ea typeface="Arial"/>
                <a:cs typeface="Arial"/>
                <a:sym typeface="Arial"/>
              </a:defRPr>
            </a:lvl8pPr>
            <a:lvl9pPr marL="0" marR="0" lvl="8" indent="0" algn="l" rtl="0">
              <a:lnSpc>
                <a:spcPct val="100000"/>
              </a:lnSpc>
              <a:spcBef>
                <a:spcPts val="0"/>
              </a:spcBef>
              <a:spcAft>
                <a:spcPts val="0"/>
              </a:spcAft>
              <a:buClr>
                <a:srgbClr val="2B2B2B"/>
              </a:buClr>
              <a:buSzPts val="900"/>
              <a:buFont typeface="Arial"/>
              <a:buNone/>
              <a:defRPr sz="900" b="0" i="0" u="none" strike="noStrike" cap="none">
                <a:solidFill>
                  <a:srgbClr val="2B2B2B"/>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404318620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5 – Split w/ Image 1">
  <p:cSld name="5 – Split w/ Image 1">
    <p:spTree>
      <p:nvGrpSpPr>
        <p:cNvPr id="1" name="Shape 1034"/>
        <p:cNvGrpSpPr/>
        <p:nvPr/>
      </p:nvGrpSpPr>
      <p:grpSpPr>
        <a:xfrm>
          <a:off x="0" y="0"/>
          <a:ext cx="0" cy="0"/>
          <a:chOff x="0" y="0"/>
          <a:chExt cx="0" cy="0"/>
        </a:xfrm>
      </p:grpSpPr>
      <p:sp>
        <p:nvSpPr>
          <p:cNvPr id="1035" name="Google Shape;1035;p108"/>
          <p:cNvSpPr/>
          <p:nvPr/>
        </p:nvSpPr>
        <p:spPr>
          <a:xfrm>
            <a:off x="4572000" y="0"/>
            <a:ext cx="4572000" cy="5143500"/>
          </a:xfrm>
          <a:prstGeom prst="rect">
            <a:avLst/>
          </a:prstGeom>
          <a:solidFill>
            <a:srgbClr val="EFEFEF"/>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1000"/>
              <a:buFont typeface="Proxima Nova"/>
              <a:buNone/>
            </a:pPr>
            <a:r>
              <a:rPr lang="en" sz="1000" b="0" i="0" u="none" strike="noStrike" cap="none">
                <a:solidFill>
                  <a:schemeClr val="dk1"/>
                </a:solidFill>
                <a:latin typeface="Proxima Nova"/>
                <a:ea typeface="Proxima Nova"/>
                <a:cs typeface="Proxima Nova"/>
                <a:sym typeface="Proxima Nova"/>
              </a:rPr>
              <a:t>Cover w/ Image</a:t>
            </a:r>
            <a:endParaRPr sz="1800">
              <a:solidFill>
                <a:schemeClr val="dk1"/>
              </a:solidFill>
              <a:latin typeface="Arial"/>
              <a:ea typeface="Arial"/>
              <a:cs typeface="Arial"/>
              <a:sym typeface="Arial"/>
            </a:endParaRPr>
          </a:p>
        </p:txBody>
      </p:sp>
      <p:cxnSp>
        <p:nvCxnSpPr>
          <p:cNvPr id="1036" name="Google Shape;1036;p108"/>
          <p:cNvCxnSpPr/>
          <p:nvPr/>
        </p:nvCxnSpPr>
        <p:spPr>
          <a:xfrm>
            <a:off x="4572000" y="-214525"/>
            <a:ext cx="0" cy="119700"/>
          </a:xfrm>
          <a:prstGeom prst="straightConnector1">
            <a:avLst/>
          </a:prstGeom>
          <a:noFill/>
          <a:ln w="9525" cap="flat" cmpd="sng">
            <a:solidFill>
              <a:srgbClr val="D9D9D9"/>
            </a:solidFill>
            <a:prstDash val="solid"/>
            <a:round/>
            <a:headEnd type="none" w="sm" len="sm"/>
            <a:tailEnd type="none" w="sm" len="sm"/>
          </a:ln>
        </p:spPr>
      </p:cxnSp>
      <p:grpSp>
        <p:nvGrpSpPr>
          <p:cNvPr id="1037" name="Google Shape;1037;p108"/>
          <p:cNvGrpSpPr/>
          <p:nvPr/>
        </p:nvGrpSpPr>
        <p:grpSpPr>
          <a:xfrm>
            <a:off x="287525" y="4854555"/>
            <a:ext cx="634918" cy="148733"/>
            <a:chOff x="1841475" y="2392725"/>
            <a:chExt cx="3928950" cy="920375"/>
          </a:xfrm>
        </p:grpSpPr>
        <p:sp>
          <p:nvSpPr>
            <p:cNvPr id="1038" name="Google Shape;1038;p108"/>
            <p:cNvSpPr/>
            <p:nvPr/>
          </p:nvSpPr>
          <p:spPr>
            <a:xfrm>
              <a:off x="2574175" y="2392725"/>
              <a:ext cx="139800" cy="905100"/>
            </a:xfrm>
            <a:custGeom>
              <a:avLst/>
              <a:gdLst/>
              <a:ahLst/>
              <a:cxnLst/>
              <a:rect l="0" t="0" r="0" b="0"/>
              <a:pathLst>
                <a:path w="120000" h="120000" extrusionOk="0">
                  <a:moveTo>
                    <a:pt x="21" y="0"/>
                  </a:moveTo>
                  <a:lnTo>
                    <a:pt x="21" y="17933"/>
                  </a:lnTo>
                  <a:lnTo>
                    <a:pt x="119506" y="17933"/>
                  </a:lnTo>
                  <a:lnTo>
                    <a:pt x="119506" y="0"/>
                  </a:lnTo>
                  <a:close/>
                  <a:moveTo>
                    <a:pt x="21" y="31097"/>
                  </a:moveTo>
                  <a:lnTo>
                    <a:pt x="21" y="119996"/>
                  </a:lnTo>
                  <a:lnTo>
                    <a:pt x="120000" y="119996"/>
                  </a:lnTo>
                  <a:lnTo>
                    <a:pt x="120000" y="31097"/>
                  </a:lnTo>
                  <a:close/>
                </a:path>
              </a:pathLst>
            </a:custGeom>
            <a:solidFill>
              <a:srgbClr val="008774"/>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9" name="Google Shape;1039;p108"/>
            <p:cNvSpPr/>
            <p:nvPr/>
          </p:nvSpPr>
          <p:spPr>
            <a:xfrm>
              <a:off x="2816875" y="2626700"/>
              <a:ext cx="703800" cy="686400"/>
            </a:xfrm>
            <a:custGeom>
              <a:avLst/>
              <a:gdLst/>
              <a:ahLst/>
              <a:cxnLst/>
              <a:rect l="0" t="0" r="0" b="0"/>
              <a:pathLst>
                <a:path w="120000" h="120000" extrusionOk="0">
                  <a:moveTo>
                    <a:pt x="0" y="0"/>
                  </a:moveTo>
                  <a:lnTo>
                    <a:pt x="0" y="17262"/>
                  </a:lnTo>
                  <a:lnTo>
                    <a:pt x="11088" y="17262"/>
                  </a:lnTo>
                  <a:lnTo>
                    <a:pt x="38713" y="101417"/>
                  </a:lnTo>
                  <a:cubicBezTo>
                    <a:pt x="43070" y="114312"/>
                    <a:pt x="50395" y="119995"/>
                    <a:pt x="62673" y="119995"/>
                  </a:cubicBezTo>
                  <a:cubicBezTo>
                    <a:pt x="70892" y="119995"/>
                    <a:pt x="81089" y="117967"/>
                    <a:pt x="86832" y="101417"/>
                  </a:cubicBezTo>
                  <a:lnTo>
                    <a:pt x="120000" y="0"/>
                  </a:lnTo>
                  <a:lnTo>
                    <a:pt x="97128" y="0"/>
                  </a:lnTo>
                  <a:lnTo>
                    <a:pt x="68117" y="94108"/>
                  </a:lnTo>
                  <a:cubicBezTo>
                    <a:pt x="67029" y="98169"/>
                    <a:pt x="66237" y="100604"/>
                    <a:pt x="62673" y="100604"/>
                  </a:cubicBezTo>
                  <a:cubicBezTo>
                    <a:pt x="59207" y="100604"/>
                    <a:pt x="58418" y="98169"/>
                    <a:pt x="57228" y="94108"/>
                  </a:cubicBezTo>
                  <a:lnTo>
                    <a:pt x="28614" y="0"/>
                  </a:lnTo>
                  <a:close/>
                </a:path>
              </a:pathLst>
            </a:custGeom>
            <a:solidFill>
              <a:srgbClr val="008774"/>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0" name="Google Shape;1040;p108"/>
            <p:cNvSpPr/>
            <p:nvPr/>
          </p:nvSpPr>
          <p:spPr>
            <a:xfrm>
              <a:off x="3557125" y="2626700"/>
              <a:ext cx="615000" cy="685800"/>
            </a:xfrm>
            <a:custGeom>
              <a:avLst/>
              <a:gdLst/>
              <a:ahLst/>
              <a:cxnLst/>
              <a:rect l="0" t="0" r="0" b="0"/>
              <a:pathLst>
                <a:path w="120000" h="120000" extrusionOk="0">
                  <a:moveTo>
                    <a:pt x="60058" y="19407"/>
                  </a:moveTo>
                  <a:cubicBezTo>
                    <a:pt x="81359" y="19407"/>
                    <a:pt x="94390" y="33736"/>
                    <a:pt x="94390" y="50908"/>
                  </a:cubicBezTo>
                  <a:lnTo>
                    <a:pt x="94390" y="69297"/>
                  </a:lnTo>
                  <a:cubicBezTo>
                    <a:pt x="94390" y="86469"/>
                    <a:pt x="81247" y="100797"/>
                    <a:pt x="60058" y="100797"/>
                  </a:cubicBezTo>
                  <a:cubicBezTo>
                    <a:pt x="38303" y="100797"/>
                    <a:pt x="25838" y="86469"/>
                    <a:pt x="25950" y="69297"/>
                  </a:cubicBezTo>
                  <a:lnTo>
                    <a:pt x="25950" y="50908"/>
                  </a:lnTo>
                  <a:cubicBezTo>
                    <a:pt x="25950" y="33736"/>
                    <a:pt x="37737" y="19407"/>
                    <a:pt x="60058" y="19407"/>
                  </a:cubicBezTo>
                  <a:close/>
                  <a:moveTo>
                    <a:pt x="60058" y="0"/>
                  </a:moveTo>
                  <a:cubicBezTo>
                    <a:pt x="24818" y="0"/>
                    <a:pt x="4" y="20934"/>
                    <a:pt x="229" y="50803"/>
                  </a:cubicBezTo>
                  <a:lnTo>
                    <a:pt x="229" y="69196"/>
                  </a:lnTo>
                  <a:cubicBezTo>
                    <a:pt x="229" y="99069"/>
                    <a:pt x="24818" y="120000"/>
                    <a:pt x="60058" y="120000"/>
                  </a:cubicBezTo>
                  <a:cubicBezTo>
                    <a:pt x="95410" y="120000"/>
                    <a:pt x="119995" y="99069"/>
                    <a:pt x="119995" y="69196"/>
                  </a:cubicBezTo>
                  <a:lnTo>
                    <a:pt x="119995" y="50803"/>
                  </a:lnTo>
                  <a:cubicBezTo>
                    <a:pt x="119995" y="20934"/>
                    <a:pt x="95410" y="0"/>
                    <a:pt x="60058" y="0"/>
                  </a:cubicBezTo>
                  <a:close/>
                </a:path>
              </a:pathLst>
            </a:custGeom>
            <a:solidFill>
              <a:srgbClr val="008774"/>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1" name="Google Shape;1041;p108"/>
            <p:cNvSpPr/>
            <p:nvPr/>
          </p:nvSpPr>
          <p:spPr>
            <a:xfrm>
              <a:off x="4732275" y="2617400"/>
              <a:ext cx="582300" cy="679800"/>
            </a:xfrm>
            <a:custGeom>
              <a:avLst/>
              <a:gdLst/>
              <a:ahLst/>
              <a:cxnLst/>
              <a:rect l="0" t="0" r="0" b="0"/>
              <a:pathLst>
                <a:path w="120000" h="120000" extrusionOk="0">
                  <a:moveTo>
                    <a:pt x="61375" y="4"/>
                  </a:moveTo>
                  <a:cubicBezTo>
                    <a:pt x="23449" y="4"/>
                    <a:pt x="0" y="20499"/>
                    <a:pt x="0" y="53392"/>
                  </a:cubicBezTo>
                  <a:lnTo>
                    <a:pt x="0" y="66302"/>
                  </a:lnTo>
                  <a:cubicBezTo>
                    <a:pt x="0" y="99196"/>
                    <a:pt x="23449" y="119995"/>
                    <a:pt x="61375" y="119995"/>
                  </a:cubicBezTo>
                  <a:cubicBezTo>
                    <a:pt x="62215" y="119995"/>
                    <a:pt x="68912" y="119995"/>
                    <a:pt x="71905" y="119691"/>
                  </a:cubicBezTo>
                  <a:lnTo>
                    <a:pt x="71905" y="99911"/>
                  </a:lnTo>
                  <a:cubicBezTo>
                    <a:pt x="70710" y="99911"/>
                    <a:pt x="62096" y="100118"/>
                    <a:pt x="61375" y="100118"/>
                  </a:cubicBezTo>
                  <a:cubicBezTo>
                    <a:pt x="40676" y="100118"/>
                    <a:pt x="26921" y="86590"/>
                    <a:pt x="26921" y="66302"/>
                  </a:cubicBezTo>
                  <a:lnTo>
                    <a:pt x="26921" y="53392"/>
                  </a:lnTo>
                  <a:cubicBezTo>
                    <a:pt x="26921" y="33100"/>
                    <a:pt x="40800" y="19577"/>
                    <a:pt x="61375" y="19577"/>
                  </a:cubicBezTo>
                  <a:cubicBezTo>
                    <a:pt x="70586" y="19577"/>
                    <a:pt x="84706" y="20190"/>
                    <a:pt x="89611" y="21112"/>
                  </a:cubicBezTo>
                  <a:lnTo>
                    <a:pt x="91048" y="21315"/>
                  </a:lnTo>
                  <a:lnTo>
                    <a:pt x="91048" y="119995"/>
                  </a:lnTo>
                  <a:lnTo>
                    <a:pt x="119881" y="119995"/>
                  </a:lnTo>
                  <a:lnTo>
                    <a:pt x="119881" y="9428"/>
                  </a:lnTo>
                  <a:cubicBezTo>
                    <a:pt x="120000" y="7381"/>
                    <a:pt x="120000" y="6662"/>
                    <a:pt x="114735" y="5435"/>
                  </a:cubicBezTo>
                  <a:cubicBezTo>
                    <a:pt x="100377" y="2259"/>
                    <a:pt x="77886" y="4"/>
                    <a:pt x="61375" y="4"/>
                  </a:cubicBezTo>
                  <a:close/>
                </a:path>
              </a:pathLst>
            </a:custGeom>
            <a:solidFill>
              <a:srgbClr val="008774"/>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2" name="Google Shape;1042;p108"/>
            <p:cNvSpPr/>
            <p:nvPr/>
          </p:nvSpPr>
          <p:spPr>
            <a:xfrm>
              <a:off x="5448725" y="2392725"/>
              <a:ext cx="139800" cy="905100"/>
            </a:xfrm>
            <a:custGeom>
              <a:avLst/>
              <a:gdLst/>
              <a:ahLst/>
              <a:cxnLst/>
              <a:rect l="0" t="0" r="0" b="0"/>
              <a:pathLst>
                <a:path w="120000" h="120000" extrusionOk="0">
                  <a:moveTo>
                    <a:pt x="21" y="0"/>
                  </a:moveTo>
                  <a:lnTo>
                    <a:pt x="21" y="119996"/>
                  </a:lnTo>
                  <a:lnTo>
                    <a:pt x="120000" y="119996"/>
                  </a:lnTo>
                  <a:lnTo>
                    <a:pt x="120000" y="0"/>
                  </a:lnTo>
                  <a:close/>
                </a:path>
              </a:pathLst>
            </a:custGeom>
            <a:solidFill>
              <a:srgbClr val="008774"/>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3" name="Google Shape;1043;p108"/>
            <p:cNvSpPr/>
            <p:nvPr/>
          </p:nvSpPr>
          <p:spPr>
            <a:xfrm>
              <a:off x="1841475" y="2392725"/>
              <a:ext cx="617700" cy="904500"/>
            </a:xfrm>
            <a:custGeom>
              <a:avLst/>
              <a:gdLst/>
              <a:ahLst/>
              <a:cxnLst/>
              <a:rect l="0" t="0" r="0" b="0"/>
              <a:pathLst>
                <a:path w="120000" h="120000" extrusionOk="0">
                  <a:moveTo>
                    <a:pt x="0" y="0"/>
                  </a:moveTo>
                  <a:lnTo>
                    <a:pt x="0" y="119996"/>
                  </a:lnTo>
                  <a:lnTo>
                    <a:pt x="28194" y="119996"/>
                  </a:lnTo>
                  <a:lnTo>
                    <a:pt x="28194" y="16714"/>
                  </a:lnTo>
                  <a:lnTo>
                    <a:pt x="44773" y="16714"/>
                  </a:lnTo>
                  <a:cubicBezTo>
                    <a:pt x="48270" y="16714"/>
                    <a:pt x="51203" y="16790"/>
                    <a:pt x="54359" y="16867"/>
                  </a:cubicBezTo>
                  <a:cubicBezTo>
                    <a:pt x="78834" y="17175"/>
                    <a:pt x="90785" y="23798"/>
                    <a:pt x="90785" y="36815"/>
                  </a:cubicBezTo>
                  <a:lnTo>
                    <a:pt x="90785" y="38281"/>
                  </a:lnTo>
                  <a:cubicBezTo>
                    <a:pt x="90785" y="50292"/>
                    <a:pt x="81087" y="58305"/>
                    <a:pt x="54471" y="58305"/>
                  </a:cubicBezTo>
                  <a:lnTo>
                    <a:pt x="46580" y="58305"/>
                  </a:lnTo>
                  <a:lnTo>
                    <a:pt x="46580" y="74479"/>
                  </a:lnTo>
                  <a:cubicBezTo>
                    <a:pt x="49396" y="74555"/>
                    <a:pt x="51878" y="74631"/>
                    <a:pt x="54582" y="74631"/>
                  </a:cubicBezTo>
                  <a:cubicBezTo>
                    <a:pt x="92931" y="74631"/>
                    <a:pt x="119995" y="64311"/>
                    <a:pt x="119995" y="38509"/>
                  </a:cubicBezTo>
                  <a:lnTo>
                    <a:pt x="119995" y="36971"/>
                  </a:lnTo>
                  <a:cubicBezTo>
                    <a:pt x="119883" y="10012"/>
                    <a:pt x="90450" y="0"/>
                    <a:pt x="47706" y="0"/>
                  </a:cubicBezTo>
                  <a:close/>
                </a:path>
              </a:pathLst>
            </a:custGeom>
            <a:solidFill>
              <a:srgbClr val="008774"/>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4" name="Google Shape;1044;p108"/>
            <p:cNvSpPr/>
            <p:nvPr/>
          </p:nvSpPr>
          <p:spPr>
            <a:xfrm>
              <a:off x="4278825" y="2482125"/>
              <a:ext cx="369300" cy="813900"/>
            </a:xfrm>
            <a:custGeom>
              <a:avLst/>
              <a:gdLst/>
              <a:ahLst/>
              <a:cxnLst/>
              <a:rect l="0" t="0" r="0" b="0"/>
              <a:pathLst>
                <a:path w="120000" h="120000" extrusionOk="0">
                  <a:moveTo>
                    <a:pt x="46038" y="3"/>
                  </a:moveTo>
                  <a:lnTo>
                    <a:pt x="0" y="2741"/>
                  </a:lnTo>
                  <a:lnTo>
                    <a:pt x="0" y="94751"/>
                  </a:lnTo>
                  <a:cubicBezTo>
                    <a:pt x="0" y="112209"/>
                    <a:pt x="19058" y="120000"/>
                    <a:pt x="61888" y="120000"/>
                  </a:cubicBezTo>
                  <a:lnTo>
                    <a:pt x="120000" y="120000"/>
                  </a:lnTo>
                  <a:lnTo>
                    <a:pt x="120000" y="104079"/>
                  </a:lnTo>
                  <a:lnTo>
                    <a:pt x="77170" y="104079"/>
                  </a:lnTo>
                  <a:cubicBezTo>
                    <a:pt x="58679" y="104079"/>
                    <a:pt x="46038" y="103736"/>
                    <a:pt x="46038" y="94751"/>
                  </a:cubicBezTo>
                  <a:lnTo>
                    <a:pt x="46038" y="37233"/>
                  </a:lnTo>
                  <a:lnTo>
                    <a:pt x="120000" y="37233"/>
                  </a:lnTo>
                  <a:lnTo>
                    <a:pt x="120000" y="21312"/>
                  </a:lnTo>
                  <a:lnTo>
                    <a:pt x="46038" y="21312"/>
                  </a:lnTo>
                  <a:lnTo>
                    <a:pt x="46038" y="3"/>
                  </a:lnTo>
                  <a:close/>
                </a:path>
              </a:pathLst>
            </a:custGeom>
            <a:solidFill>
              <a:srgbClr val="008774"/>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5" name="Google Shape;1045;p108"/>
            <p:cNvSpPr/>
            <p:nvPr/>
          </p:nvSpPr>
          <p:spPr>
            <a:xfrm>
              <a:off x="5652525" y="3180600"/>
              <a:ext cx="117900" cy="117300"/>
            </a:xfrm>
            <a:custGeom>
              <a:avLst/>
              <a:gdLst/>
              <a:ahLst/>
              <a:cxnLst/>
              <a:rect l="0" t="0" r="0" b="0"/>
              <a:pathLst>
                <a:path w="120000" h="120000" extrusionOk="0">
                  <a:moveTo>
                    <a:pt x="56755" y="32659"/>
                  </a:moveTo>
                  <a:cubicBezTo>
                    <a:pt x="69760" y="32659"/>
                    <a:pt x="75664" y="37416"/>
                    <a:pt x="75664" y="46342"/>
                  </a:cubicBezTo>
                  <a:cubicBezTo>
                    <a:pt x="75664" y="55242"/>
                    <a:pt x="69760" y="60588"/>
                    <a:pt x="58511" y="60588"/>
                  </a:cubicBezTo>
                  <a:lnTo>
                    <a:pt x="46116" y="60588"/>
                  </a:lnTo>
                  <a:lnTo>
                    <a:pt x="46116" y="32659"/>
                  </a:lnTo>
                  <a:close/>
                  <a:moveTo>
                    <a:pt x="40212" y="26726"/>
                  </a:moveTo>
                  <a:lnTo>
                    <a:pt x="40212" y="90869"/>
                  </a:lnTo>
                  <a:lnTo>
                    <a:pt x="47287" y="90869"/>
                  </a:lnTo>
                  <a:lnTo>
                    <a:pt x="47287" y="66521"/>
                  </a:lnTo>
                  <a:lnTo>
                    <a:pt x="62659" y="65933"/>
                  </a:lnTo>
                  <a:lnTo>
                    <a:pt x="78617" y="90869"/>
                  </a:lnTo>
                  <a:lnTo>
                    <a:pt x="86303" y="90869"/>
                  </a:lnTo>
                  <a:lnTo>
                    <a:pt x="69760" y="64143"/>
                  </a:lnTo>
                  <a:cubicBezTo>
                    <a:pt x="76835" y="61176"/>
                    <a:pt x="82765" y="55242"/>
                    <a:pt x="82765" y="45728"/>
                  </a:cubicBezTo>
                  <a:cubicBezTo>
                    <a:pt x="82765" y="33861"/>
                    <a:pt x="74494" y="26726"/>
                    <a:pt x="58511" y="26726"/>
                  </a:cubicBezTo>
                  <a:close/>
                  <a:moveTo>
                    <a:pt x="59707" y="7723"/>
                  </a:moveTo>
                  <a:cubicBezTo>
                    <a:pt x="88084" y="7723"/>
                    <a:pt x="110532" y="31483"/>
                    <a:pt x="110532" y="59411"/>
                  </a:cubicBezTo>
                  <a:cubicBezTo>
                    <a:pt x="110532" y="87314"/>
                    <a:pt x="88084" y="110485"/>
                    <a:pt x="59707" y="110485"/>
                  </a:cubicBezTo>
                  <a:cubicBezTo>
                    <a:pt x="31915" y="110485"/>
                    <a:pt x="8882" y="87314"/>
                    <a:pt x="8882" y="59411"/>
                  </a:cubicBezTo>
                  <a:cubicBezTo>
                    <a:pt x="8882" y="30895"/>
                    <a:pt x="31915" y="7723"/>
                    <a:pt x="59707" y="7723"/>
                  </a:cubicBezTo>
                  <a:close/>
                  <a:moveTo>
                    <a:pt x="59707" y="0"/>
                  </a:moveTo>
                  <a:cubicBezTo>
                    <a:pt x="26595" y="0"/>
                    <a:pt x="0" y="26726"/>
                    <a:pt x="0" y="60000"/>
                  </a:cubicBezTo>
                  <a:cubicBezTo>
                    <a:pt x="0" y="92659"/>
                    <a:pt x="26595" y="119974"/>
                    <a:pt x="59707" y="119974"/>
                  </a:cubicBezTo>
                  <a:cubicBezTo>
                    <a:pt x="93404" y="119974"/>
                    <a:pt x="120000" y="92659"/>
                    <a:pt x="120000" y="60000"/>
                  </a:cubicBezTo>
                  <a:cubicBezTo>
                    <a:pt x="120000" y="26726"/>
                    <a:pt x="93404" y="0"/>
                    <a:pt x="59707" y="0"/>
                  </a:cubicBezTo>
                  <a:close/>
                </a:path>
              </a:pathLst>
            </a:custGeom>
            <a:solidFill>
              <a:srgbClr val="008774"/>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046" name="Google Shape;1046;p108"/>
          <p:cNvSpPr txBox="1">
            <a:spLocks noGrp="1"/>
          </p:cNvSpPr>
          <p:nvPr>
            <p:ph type="title"/>
          </p:nvPr>
        </p:nvSpPr>
        <p:spPr>
          <a:xfrm>
            <a:off x="192475" y="151275"/>
            <a:ext cx="4281300" cy="393900"/>
          </a:xfrm>
          <a:prstGeom prst="rect">
            <a:avLst/>
          </a:prstGeom>
          <a:noFill/>
          <a:ln>
            <a:noFill/>
          </a:ln>
        </p:spPr>
        <p:txBody>
          <a:bodyPr spcFirstLastPara="1" wrap="square" lIns="68575" tIns="68575" rIns="68575" bIns="68575" anchor="t" anchorCtr="0"/>
          <a:lstStyle>
            <a:lvl1pPr marR="0" lvl="0" algn="l" rtl="0">
              <a:lnSpc>
                <a:spcPct val="100000"/>
              </a:lnSpc>
              <a:spcBef>
                <a:spcPts val="0"/>
              </a:spcBef>
              <a:spcAft>
                <a:spcPts val="0"/>
              </a:spcAft>
              <a:buClr>
                <a:schemeClr val="dk1"/>
              </a:buClr>
              <a:buSzPts val="1100"/>
              <a:buFont typeface="Proxima Nova"/>
              <a:buNone/>
              <a:defRPr sz="2500" b="1"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9pPr>
          </a:lstStyle>
          <a:p>
            <a:endParaRPr/>
          </a:p>
        </p:txBody>
      </p:sp>
      <p:sp>
        <p:nvSpPr>
          <p:cNvPr id="1047" name="Google Shape;1047;p108"/>
          <p:cNvSpPr txBox="1">
            <a:spLocks noGrp="1"/>
          </p:cNvSpPr>
          <p:nvPr>
            <p:ph type="body" idx="1"/>
          </p:nvPr>
        </p:nvSpPr>
        <p:spPr>
          <a:xfrm>
            <a:off x="192475" y="900400"/>
            <a:ext cx="4254600" cy="3769500"/>
          </a:xfrm>
          <a:prstGeom prst="rect">
            <a:avLst/>
          </a:prstGeom>
          <a:noFill/>
          <a:ln>
            <a:noFill/>
          </a:ln>
        </p:spPr>
        <p:txBody>
          <a:bodyPr spcFirstLastPara="1" wrap="square" lIns="68575" tIns="68575" rIns="68575" bIns="68575" anchor="t" anchorCtr="0"/>
          <a:lstStyle>
            <a:lvl1pPr marL="457200" marR="0" lvl="0" indent="-304800" algn="l" rtl="0">
              <a:lnSpc>
                <a:spcPct val="110000"/>
              </a:lnSpc>
              <a:spcBef>
                <a:spcPts val="0"/>
              </a:spcBef>
              <a:spcAft>
                <a:spcPts val="0"/>
              </a:spcAft>
              <a:buClr>
                <a:schemeClr val="dk1"/>
              </a:buClr>
              <a:buSzPts val="1200"/>
              <a:buFont typeface="Proxima Nova"/>
              <a:buChar char="●"/>
              <a:defRPr sz="1600" b="0" i="0" u="none" strike="noStrike" cap="none">
                <a:solidFill>
                  <a:schemeClr val="dk1"/>
                </a:solidFill>
                <a:latin typeface="Proxima Nova"/>
                <a:ea typeface="Proxima Nova"/>
                <a:cs typeface="Proxima Nova"/>
                <a:sym typeface="Proxima Nova"/>
              </a:defRPr>
            </a:lvl1pPr>
            <a:lvl2pPr marL="914400" marR="0" lvl="1" indent="-304800" algn="l" rtl="0">
              <a:lnSpc>
                <a:spcPct val="110000"/>
              </a:lnSpc>
              <a:spcBef>
                <a:spcPts val="1000"/>
              </a:spcBef>
              <a:spcAft>
                <a:spcPts val="0"/>
              </a:spcAft>
              <a:buClr>
                <a:schemeClr val="dk1"/>
              </a:buClr>
              <a:buSzPts val="1200"/>
              <a:buFont typeface="Proxima Nova"/>
              <a:buChar char="○"/>
              <a:defRPr sz="1600" b="0" i="0" u="none" strike="noStrike" cap="none">
                <a:solidFill>
                  <a:schemeClr val="dk1"/>
                </a:solidFill>
                <a:latin typeface="Proxima Nova"/>
                <a:ea typeface="Proxima Nova"/>
                <a:cs typeface="Proxima Nova"/>
                <a:sym typeface="Proxima Nova"/>
              </a:defRPr>
            </a:lvl2pPr>
            <a:lvl3pPr marL="1371600" marR="0" lvl="2" indent="-304800" algn="l" rtl="0">
              <a:lnSpc>
                <a:spcPct val="110000"/>
              </a:lnSpc>
              <a:spcBef>
                <a:spcPts val="1000"/>
              </a:spcBef>
              <a:spcAft>
                <a:spcPts val="0"/>
              </a:spcAft>
              <a:buClr>
                <a:schemeClr val="dk1"/>
              </a:buClr>
              <a:buSzPts val="1200"/>
              <a:buFont typeface="Proxima Nova"/>
              <a:buChar char="■"/>
              <a:defRPr sz="1600" b="0" i="0" u="none" strike="noStrike" cap="none">
                <a:solidFill>
                  <a:schemeClr val="dk1"/>
                </a:solidFill>
                <a:latin typeface="Proxima Nova"/>
                <a:ea typeface="Proxima Nova"/>
                <a:cs typeface="Proxima Nova"/>
                <a:sym typeface="Proxima Nova"/>
              </a:defRPr>
            </a:lvl3pPr>
            <a:lvl4pPr marL="1828800" marR="0" lvl="3" indent="-304800" algn="l" rtl="0">
              <a:lnSpc>
                <a:spcPct val="110000"/>
              </a:lnSpc>
              <a:spcBef>
                <a:spcPts val="1000"/>
              </a:spcBef>
              <a:spcAft>
                <a:spcPts val="0"/>
              </a:spcAft>
              <a:buClr>
                <a:schemeClr val="dk1"/>
              </a:buClr>
              <a:buSzPts val="1200"/>
              <a:buFont typeface="Proxima Nova"/>
              <a:buChar char="●"/>
              <a:defRPr sz="1600" b="0" i="0" u="none" strike="noStrike" cap="none">
                <a:solidFill>
                  <a:schemeClr val="dk1"/>
                </a:solidFill>
                <a:latin typeface="Proxima Nova"/>
                <a:ea typeface="Proxima Nova"/>
                <a:cs typeface="Proxima Nova"/>
                <a:sym typeface="Proxima Nova"/>
              </a:defRPr>
            </a:lvl4pPr>
            <a:lvl5pPr marL="2286000" marR="0" lvl="4" indent="-304800" algn="l" rtl="0">
              <a:lnSpc>
                <a:spcPct val="110000"/>
              </a:lnSpc>
              <a:spcBef>
                <a:spcPts val="1000"/>
              </a:spcBef>
              <a:spcAft>
                <a:spcPts val="0"/>
              </a:spcAft>
              <a:buClr>
                <a:schemeClr val="dk1"/>
              </a:buClr>
              <a:buSzPts val="1200"/>
              <a:buFont typeface="Proxima Nova"/>
              <a:buChar char="○"/>
              <a:defRPr sz="1600" b="0" i="0" u="none" strike="noStrike" cap="none">
                <a:solidFill>
                  <a:schemeClr val="dk1"/>
                </a:solidFill>
                <a:latin typeface="Proxima Nova"/>
                <a:ea typeface="Proxima Nova"/>
                <a:cs typeface="Proxima Nova"/>
                <a:sym typeface="Proxima Nova"/>
              </a:defRPr>
            </a:lvl5pPr>
            <a:lvl6pPr marL="2743200" marR="0" lvl="5" indent="-304800" algn="l" rtl="0">
              <a:lnSpc>
                <a:spcPct val="110000"/>
              </a:lnSpc>
              <a:spcBef>
                <a:spcPts val="1000"/>
              </a:spcBef>
              <a:spcAft>
                <a:spcPts val="0"/>
              </a:spcAft>
              <a:buClr>
                <a:schemeClr val="dk1"/>
              </a:buClr>
              <a:buSzPts val="1200"/>
              <a:buFont typeface="Proxima Nova"/>
              <a:buChar char="■"/>
              <a:defRPr sz="1600" b="0" i="0" u="none" strike="noStrike" cap="none">
                <a:solidFill>
                  <a:schemeClr val="dk1"/>
                </a:solidFill>
                <a:latin typeface="Proxima Nova"/>
                <a:ea typeface="Proxima Nova"/>
                <a:cs typeface="Proxima Nova"/>
                <a:sym typeface="Proxima Nova"/>
              </a:defRPr>
            </a:lvl6pPr>
            <a:lvl7pPr marL="3200400" marR="0" lvl="6" indent="-304800" algn="l" rtl="0">
              <a:lnSpc>
                <a:spcPct val="110000"/>
              </a:lnSpc>
              <a:spcBef>
                <a:spcPts val="1000"/>
              </a:spcBef>
              <a:spcAft>
                <a:spcPts val="0"/>
              </a:spcAft>
              <a:buClr>
                <a:schemeClr val="dk1"/>
              </a:buClr>
              <a:buSzPts val="1200"/>
              <a:buFont typeface="Proxima Nova"/>
              <a:buChar char="●"/>
              <a:defRPr sz="1600" b="0" i="0" u="none" strike="noStrike" cap="none">
                <a:solidFill>
                  <a:schemeClr val="dk1"/>
                </a:solidFill>
                <a:latin typeface="Proxima Nova"/>
                <a:ea typeface="Proxima Nova"/>
                <a:cs typeface="Proxima Nova"/>
                <a:sym typeface="Proxima Nova"/>
              </a:defRPr>
            </a:lvl7pPr>
            <a:lvl8pPr marL="3657600" marR="0" lvl="7" indent="-304800" algn="l" rtl="0">
              <a:lnSpc>
                <a:spcPct val="110000"/>
              </a:lnSpc>
              <a:spcBef>
                <a:spcPts val="1000"/>
              </a:spcBef>
              <a:spcAft>
                <a:spcPts val="0"/>
              </a:spcAft>
              <a:buClr>
                <a:schemeClr val="dk1"/>
              </a:buClr>
              <a:buSzPts val="1200"/>
              <a:buFont typeface="Proxima Nova"/>
              <a:buChar char="○"/>
              <a:defRPr sz="1600" b="0" i="0" u="none" strike="noStrike" cap="none">
                <a:solidFill>
                  <a:schemeClr val="dk1"/>
                </a:solidFill>
                <a:latin typeface="Proxima Nova"/>
                <a:ea typeface="Proxima Nova"/>
                <a:cs typeface="Proxima Nova"/>
                <a:sym typeface="Proxima Nova"/>
              </a:defRPr>
            </a:lvl8pPr>
            <a:lvl9pPr marL="4114800" marR="0" lvl="8" indent="-304800" algn="l" rtl="0">
              <a:lnSpc>
                <a:spcPct val="110000"/>
              </a:lnSpc>
              <a:spcBef>
                <a:spcPts val="1000"/>
              </a:spcBef>
              <a:spcAft>
                <a:spcPts val="1000"/>
              </a:spcAft>
              <a:buClr>
                <a:schemeClr val="dk1"/>
              </a:buClr>
              <a:buSzPts val="1200"/>
              <a:buFont typeface="Proxima Nova"/>
              <a:buChar char="■"/>
              <a:defRPr sz="1600" b="0" i="0" u="none" strike="noStrike" cap="none">
                <a:solidFill>
                  <a:schemeClr val="dk1"/>
                </a:solidFill>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112988411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3 – Standard 1">
  <p:cSld name="3 – Standard 1">
    <p:spTree>
      <p:nvGrpSpPr>
        <p:cNvPr id="1" name="Shape 1048"/>
        <p:cNvGrpSpPr/>
        <p:nvPr/>
      </p:nvGrpSpPr>
      <p:grpSpPr>
        <a:xfrm>
          <a:off x="0" y="0"/>
          <a:ext cx="0" cy="0"/>
          <a:chOff x="0" y="0"/>
          <a:chExt cx="0" cy="0"/>
        </a:xfrm>
      </p:grpSpPr>
      <p:sp>
        <p:nvSpPr>
          <p:cNvPr id="1049" name="Google Shape;1049;p109"/>
          <p:cNvSpPr txBox="1">
            <a:spLocks noGrp="1"/>
          </p:cNvSpPr>
          <p:nvPr>
            <p:ph type="title"/>
          </p:nvPr>
        </p:nvSpPr>
        <p:spPr>
          <a:xfrm>
            <a:off x="192475" y="151275"/>
            <a:ext cx="8663100" cy="393900"/>
          </a:xfrm>
          <a:prstGeom prst="rect">
            <a:avLst/>
          </a:prstGeom>
          <a:noFill/>
          <a:ln>
            <a:noFill/>
          </a:ln>
        </p:spPr>
        <p:txBody>
          <a:bodyPr spcFirstLastPara="1" wrap="square" lIns="68575" tIns="68575" rIns="68575" bIns="68575" anchor="t" anchorCtr="0"/>
          <a:lstStyle>
            <a:lvl1pPr marR="0" lvl="0" algn="l" rtl="0">
              <a:lnSpc>
                <a:spcPct val="100000"/>
              </a:lnSpc>
              <a:spcBef>
                <a:spcPts val="0"/>
              </a:spcBef>
              <a:spcAft>
                <a:spcPts val="0"/>
              </a:spcAft>
              <a:buClr>
                <a:schemeClr val="dk1"/>
              </a:buClr>
              <a:buSzPts val="1100"/>
              <a:buFont typeface="Proxima Nova"/>
              <a:buNone/>
              <a:defRPr sz="2500" b="1"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9pPr>
          </a:lstStyle>
          <a:p>
            <a:endParaRPr/>
          </a:p>
        </p:txBody>
      </p:sp>
      <p:grpSp>
        <p:nvGrpSpPr>
          <p:cNvPr id="1050" name="Google Shape;1050;p109"/>
          <p:cNvGrpSpPr/>
          <p:nvPr/>
        </p:nvGrpSpPr>
        <p:grpSpPr>
          <a:xfrm>
            <a:off x="287525" y="4854555"/>
            <a:ext cx="634918" cy="148733"/>
            <a:chOff x="1841475" y="2392725"/>
            <a:chExt cx="3928950" cy="920375"/>
          </a:xfrm>
        </p:grpSpPr>
        <p:sp>
          <p:nvSpPr>
            <p:cNvPr id="1051" name="Google Shape;1051;p109"/>
            <p:cNvSpPr/>
            <p:nvPr/>
          </p:nvSpPr>
          <p:spPr>
            <a:xfrm>
              <a:off x="2574175" y="2392725"/>
              <a:ext cx="139800" cy="905100"/>
            </a:xfrm>
            <a:custGeom>
              <a:avLst/>
              <a:gdLst/>
              <a:ahLst/>
              <a:cxnLst/>
              <a:rect l="0" t="0" r="0" b="0"/>
              <a:pathLst>
                <a:path w="120000" h="120000" extrusionOk="0">
                  <a:moveTo>
                    <a:pt x="21" y="0"/>
                  </a:moveTo>
                  <a:lnTo>
                    <a:pt x="21" y="17933"/>
                  </a:lnTo>
                  <a:lnTo>
                    <a:pt x="119506" y="17933"/>
                  </a:lnTo>
                  <a:lnTo>
                    <a:pt x="119506" y="0"/>
                  </a:lnTo>
                  <a:close/>
                  <a:moveTo>
                    <a:pt x="21" y="31097"/>
                  </a:moveTo>
                  <a:lnTo>
                    <a:pt x="21" y="119996"/>
                  </a:lnTo>
                  <a:lnTo>
                    <a:pt x="120000" y="119996"/>
                  </a:lnTo>
                  <a:lnTo>
                    <a:pt x="120000" y="31097"/>
                  </a:lnTo>
                  <a:close/>
                </a:path>
              </a:pathLst>
            </a:custGeom>
            <a:solidFill>
              <a:srgbClr val="008774"/>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2" name="Google Shape;1052;p109"/>
            <p:cNvSpPr/>
            <p:nvPr/>
          </p:nvSpPr>
          <p:spPr>
            <a:xfrm>
              <a:off x="2816875" y="2626700"/>
              <a:ext cx="703800" cy="686400"/>
            </a:xfrm>
            <a:custGeom>
              <a:avLst/>
              <a:gdLst/>
              <a:ahLst/>
              <a:cxnLst/>
              <a:rect l="0" t="0" r="0" b="0"/>
              <a:pathLst>
                <a:path w="120000" h="120000" extrusionOk="0">
                  <a:moveTo>
                    <a:pt x="0" y="0"/>
                  </a:moveTo>
                  <a:lnTo>
                    <a:pt x="0" y="17262"/>
                  </a:lnTo>
                  <a:lnTo>
                    <a:pt x="11088" y="17262"/>
                  </a:lnTo>
                  <a:lnTo>
                    <a:pt x="38713" y="101417"/>
                  </a:lnTo>
                  <a:cubicBezTo>
                    <a:pt x="43070" y="114312"/>
                    <a:pt x="50395" y="119995"/>
                    <a:pt x="62673" y="119995"/>
                  </a:cubicBezTo>
                  <a:cubicBezTo>
                    <a:pt x="70892" y="119995"/>
                    <a:pt x="81089" y="117967"/>
                    <a:pt x="86832" y="101417"/>
                  </a:cubicBezTo>
                  <a:lnTo>
                    <a:pt x="120000" y="0"/>
                  </a:lnTo>
                  <a:lnTo>
                    <a:pt x="97128" y="0"/>
                  </a:lnTo>
                  <a:lnTo>
                    <a:pt x="68117" y="94108"/>
                  </a:lnTo>
                  <a:cubicBezTo>
                    <a:pt x="67029" y="98169"/>
                    <a:pt x="66237" y="100604"/>
                    <a:pt x="62673" y="100604"/>
                  </a:cubicBezTo>
                  <a:cubicBezTo>
                    <a:pt x="59207" y="100604"/>
                    <a:pt x="58418" y="98169"/>
                    <a:pt x="57228" y="94108"/>
                  </a:cubicBezTo>
                  <a:lnTo>
                    <a:pt x="28614" y="0"/>
                  </a:lnTo>
                  <a:close/>
                </a:path>
              </a:pathLst>
            </a:custGeom>
            <a:solidFill>
              <a:srgbClr val="008774"/>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3" name="Google Shape;1053;p109"/>
            <p:cNvSpPr/>
            <p:nvPr/>
          </p:nvSpPr>
          <p:spPr>
            <a:xfrm>
              <a:off x="3557125" y="2626700"/>
              <a:ext cx="615000" cy="685800"/>
            </a:xfrm>
            <a:custGeom>
              <a:avLst/>
              <a:gdLst/>
              <a:ahLst/>
              <a:cxnLst/>
              <a:rect l="0" t="0" r="0" b="0"/>
              <a:pathLst>
                <a:path w="120000" h="120000" extrusionOk="0">
                  <a:moveTo>
                    <a:pt x="60058" y="19407"/>
                  </a:moveTo>
                  <a:cubicBezTo>
                    <a:pt x="81359" y="19407"/>
                    <a:pt x="94390" y="33736"/>
                    <a:pt x="94390" y="50908"/>
                  </a:cubicBezTo>
                  <a:lnTo>
                    <a:pt x="94390" y="69297"/>
                  </a:lnTo>
                  <a:cubicBezTo>
                    <a:pt x="94390" y="86469"/>
                    <a:pt x="81247" y="100797"/>
                    <a:pt x="60058" y="100797"/>
                  </a:cubicBezTo>
                  <a:cubicBezTo>
                    <a:pt x="38303" y="100797"/>
                    <a:pt x="25838" y="86469"/>
                    <a:pt x="25950" y="69297"/>
                  </a:cubicBezTo>
                  <a:lnTo>
                    <a:pt x="25950" y="50908"/>
                  </a:lnTo>
                  <a:cubicBezTo>
                    <a:pt x="25950" y="33736"/>
                    <a:pt x="37737" y="19407"/>
                    <a:pt x="60058" y="19407"/>
                  </a:cubicBezTo>
                  <a:close/>
                  <a:moveTo>
                    <a:pt x="60058" y="0"/>
                  </a:moveTo>
                  <a:cubicBezTo>
                    <a:pt x="24818" y="0"/>
                    <a:pt x="4" y="20934"/>
                    <a:pt x="229" y="50803"/>
                  </a:cubicBezTo>
                  <a:lnTo>
                    <a:pt x="229" y="69196"/>
                  </a:lnTo>
                  <a:cubicBezTo>
                    <a:pt x="229" y="99069"/>
                    <a:pt x="24818" y="120000"/>
                    <a:pt x="60058" y="120000"/>
                  </a:cubicBezTo>
                  <a:cubicBezTo>
                    <a:pt x="95410" y="120000"/>
                    <a:pt x="119995" y="99069"/>
                    <a:pt x="119995" y="69196"/>
                  </a:cubicBezTo>
                  <a:lnTo>
                    <a:pt x="119995" y="50803"/>
                  </a:lnTo>
                  <a:cubicBezTo>
                    <a:pt x="119995" y="20934"/>
                    <a:pt x="95410" y="0"/>
                    <a:pt x="60058" y="0"/>
                  </a:cubicBezTo>
                  <a:close/>
                </a:path>
              </a:pathLst>
            </a:custGeom>
            <a:solidFill>
              <a:srgbClr val="008774"/>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4" name="Google Shape;1054;p109"/>
            <p:cNvSpPr/>
            <p:nvPr/>
          </p:nvSpPr>
          <p:spPr>
            <a:xfrm>
              <a:off x="4732275" y="2617400"/>
              <a:ext cx="582300" cy="679800"/>
            </a:xfrm>
            <a:custGeom>
              <a:avLst/>
              <a:gdLst/>
              <a:ahLst/>
              <a:cxnLst/>
              <a:rect l="0" t="0" r="0" b="0"/>
              <a:pathLst>
                <a:path w="120000" h="120000" extrusionOk="0">
                  <a:moveTo>
                    <a:pt x="61375" y="4"/>
                  </a:moveTo>
                  <a:cubicBezTo>
                    <a:pt x="23449" y="4"/>
                    <a:pt x="0" y="20499"/>
                    <a:pt x="0" y="53392"/>
                  </a:cubicBezTo>
                  <a:lnTo>
                    <a:pt x="0" y="66302"/>
                  </a:lnTo>
                  <a:cubicBezTo>
                    <a:pt x="0" y="99196"/>
                    <a:pt x="23449" y="119995"/>
                    <a:pt x="61375" y="119995"/>
                  </a:cubicBezTo>
                  <a:cubicBezTo>
                    <a:pt x="62215" y="119995"/>
                    <a:pt x="68912" y="119995"/>
                    <a:pt x="71905" y="119691"/>
                  </a:cubicBezTo>
                  <a:lnTo>
                    <a:pt x="71905" y="99911"/>
                  </a:lnTo>
                  <a:cubicBezTo>
                    <a:pt x="70710" y="99911"/>
                    <a:pt x="62096" y="100118"/>
                    <a:pt x="61375" y="100118"/>
                  </a:cubicBezTo>
                  <a:cubicBezTo>
                    <a:pt x="40676" y="100118"/>
                    <a:pt x="26921" y="86590"/>
                    <a:pt x="26921" y="66302"/>
                  </a:cubicBezTo>
                  <a:lnTo>
                    <a:pt x="26921" y="53392"/>
                  </a:lnTo>
                  <a:cubicBezTo>
                    <a:pt x="26921" y="33100"/>
                    <a:pt x="40800" y="19577"/>
                    <a:pt x="61375" y="19577"/>
                  </a:cubicBezTo>
                  <a:cubicBezTo>
                    <a:pt x="70586" y="19577"/>
                    <a:pt x="84706" y="20190"/>
                    <a:pt x="89611" y="21112"/>
                  </a:cubicBezTo>
                  <a:lnTo>
                    <a:pt x="91048" y="21315"/>
                  </a:lnTo>
                  <a:lnTo>
                    <a:pt x="91048" y="119995"/>
                  </a:lnTo>
                  <a:lnTo>
                    <a:pt x="119881" y="119995"/>
                  </a:lnTo>
                  <a:lnTo>
                    <a:pt x="119881" y="9428"/>
                  </a:lnTo>
                  <a:cubicBezTo>
                    <a:pt x="120000" y="7381"/>
                    <a:pt x="120000" y="6662"/>
                    <a:pt x="114735" y="5435"/>
                  </a:cubicBezTo>
                  <a:cubicBezTo>
                    <a:pt x="100377" y="2259"/>
                    <a:pt x="77886" y="4"/>
                    <a:pt x="61375" y="4"/>
                  </a:cubicBezTo>
                  <a:close/>
                </a:path>
              </a:pathLst>
            </a:custGeom>
            <a:solidFill>
              <a:srgbClr val="008774"/>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5" name="Google Shape;1055;p109"/>
            <p:cNvSpPr/>
            <p:nvPr/>
          </p:nvSpPr>
          <p:spPr>
            <a:xfrm>
              <a:off x="5448725" y="2392725"/>
              <a:ext cx="139800" cy="905100"/>
            </a:xfrm>
            <a:custGeom>
              <a:avLst/>
              <a:gdLst/>
              <a:ahLst/>
              <a:cxnLst/>
              <a:rect l="0" t="0" r="0" b="0"/>
              <a:pathLst>
                <a:path w="120000" h="120000" extrusionOk="0">
                  <a:moveTo>
                    <a:pt x="21" y="0"/>
                  </a:moveTo>
                  <a:lnTo>
                    <a:pt x="21" y="119996"/>
                  </a:lnTo>
                  <a:lnTo>
                    <a:pt x="120000" y="119996"/>
                  </a:lnTo>
                  <a:lnTo>
                    <a:pt x="120000" y="0"/>
                  </a:lnTo>
                  <a:close/>
                </a:path>
              </a:pathLst>
            </a:custGeom>
            <a:solidFill>
              <a:srgbClr val="008774"/>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6" name="Google Shape;1056;p109"/>
            <p:cNvSpPr/>
            <p:nvPr/>
          </p:nvSpPr>
          <p:spPr>
            <a:xfrm>
              <a:off x="1841475" y="2392725"/>
              <a:ext cx="617700" cy="904500"/>
            </a:xfrm>
            <a:custGeom>
              <a:avLst/>
              <a:gdLst/>
              <a:ahLst/>
              <a:cxnLst/>
              <a:rect l="0" t="0" r="0" b="0"/>
              <a:pathLst>
                <a:path w="120000" h="120000" extrusionOk="0">
                  <a:moveTo>
                    <a:pt x="0" y="0"/>
                  </a:moveTo>
                  <a:lnTo>
                    <a:pt x="0" y="119996"/>
                  </a:lnTo>
                  <a:lnTo>
                    <a:pt x="28194" y="119996"/>
                  </a:lnTo>
                  <a:lnTo>
                    <a:pt x="28194" y="16714"/>
                  </a:lnTo>
                  <a:lnTo>
                    <a:pt x="44773" y="16714"/>
                  </a:lnTo>
                  <a:cubicBezTo>
                    <a:pt x="48270" y="16714"/>
                    <a:pt x="51203" y="16790"/>
                    <a:pt x="54359" y="16867"/>
                  </a:cubicBezTo>
                  <a:cubicBezTo>
                    <a:pt x="78834" y="17175"/>
                    <a:pt x="90785" y="23798"/>
                    <a:pt x="90785" y="36815"/>
                  </a:cubicBezTo>
                  <a:lnTo>
                    <a:pt x="90785" y="38281"/>
                  </a:lnTo>
                  <a:cubicBezTo>
                    <a:pt x="90785" y="50292"/>
                    <a:pt x="81087" y="58305"/>
                    <a:pt x="54471" y="58305"/>
                  </a:cubicBezTo>
                  <a:lnTo>
                    <a:pt x="46580" y="58305"/>
                  </a:lnTo>
                  <a:lnTo>
                    <a:pt x="46580" y="74479"/>
                  </a:lnTo>
                  <a:cubicBezTo>
                    <a:pt x="49396" y="74555"/>
                    <a:pt x="51878" y="74631"/>
                    <a:pt x="54582" y="74631"/>
                  </a:cubicBezTo>
                  <a:cubicBezTo>
                    <a:pt x="92931" y="74631"/>
                    <a:pt x="119995" y="64311"/>
                    <a:pt x="119995" y="38509"/>
                  </a:cubicBezTo>
                  <a:lnTo>
                    <a:pt x="119995" y="36971"/>
                  </a:lnTo>
                  <a:cubicBezTo>
                    <a:pt x="119883" y="10012"/>
                    <a:pt x="90450" y="0"/>
                    <a:pt x="47706" y="0"/>
                  </a:cubicBezTo>
                  <a:close/>
                </a:path>
              </a:pathLst>
            </a:custGeom>
            <a:solidFill>
              <a:srgbClr val="008774"/>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7" name="Google Shape;1057;p109"/>
            <p:cNvSpPr/>
            <p:nvPr/>
          </p:nvSpPr>
          <p:spPr>
            <a:xfrm>
              <a:off x="4278825" y="2482125"/>
              <a:ext cx="369300" cy="813900"/>
            </a:xfrm>
            <a:custGeom>
              <a:avLst/>
              <a:gdLst/>
              <a:ahLst/>
              <a:cxnLst/>
              <a:rect l="0" t="0" r="0" b="0"/>
              <a:pathLst>
                <a:path w="120000" h="120000" extrusionOk="0">
                  <a:moveTo>
                    <a:pt x="46038" y="3"/>
                  </a:moveTo>
                  <a:lnTo>
                    <a:pt x="0" y="2741"/>
                  </a:lnTo>
                  <a:lnTo>
                    <a:pt x="0" y="94751"/>
                  </a:lnTo>
                  <a:cubicBezTo>
                    <a:pt x="0" y="112209"/>
                    <a:pt x="19058" y="120000"/>
                    <a:pt x="61888" y="120000"/>
                  </a:cubicBezTo>
                  <a:lnTo>
                    <a:pt x="120000" y="120000"/>
                  </a:lnTo>
                  <a:lnTo>
                    <a:pt x="120000" y="104079"/>
                  </a:lnTo>
                  <a:lnTo>
                    <a:pt x="77170" y="104079"/>
                  </a:lnTo>
                  <a:cubicBezTo>
                    <a:pt x="58679" y="104079"/>
                    <a:pt x="46038" y="103736"/>
                    <a:pt x="46038" y="94751"/>
                  </a:cubicBezTo>
                  <a:lnTo>
                    <a:pt x="46038" y="37233"/>
                  </a:lnTo>
                  <a:lnTo>
                    <a:pt x="120000" y="37233"/>
                  </a:lnTo>
                  <a:lnTo>
                    <a:pt x="120000" y="21312"/>
                  </a:lnTo>
                  <a:lnTo>
                    <a:pt x="46038" y="21312"/>
                  </a:lnTo>
                  <a:lnTo>
                    <a:pt x="46038" y="3"/>
                  </a:lnTo>
                  <a:close/>
                </a:path>
              </a:pathLst>
            </a:custGeom>
            <a:solidFill>
              <a:srgbClr val="008774"/>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8" name="Google Shape;1058;p109"/>
            <p:cNvSpPr/>
            <p:nvPr/>
          </p:nvSpPr>
          <p:spPr>
            <a:xfrm>
              <a:off x="5652525" y="3180600"/>
              <a:ext cx="117900" cy="117300"/>
            </a:xfrm>
            <a:custGeom>
              <a:avLst/>
              <a:gdLst/>
              <a:ahLst/>
              <a:cxnLst/>
              <a:rect l="0" t="0" r="0" b="0"/>
              <a:pathLst>
                <a:path w="120000" h="120000" extrusionOk="0">
                  <a:moveTo>
                    <a:pt x="56755" y="32659"/>
                  </a:moveTo>
                  <a:cubicBezTo>
                    <a:pt x="69760" y="32659"/>
                    <a:pt x="75664" y="37416"/>
                    <a:pt x="75664" y="46342"/>
                  </a:cubicBezTo>
                  <a:cubicBezTo>
                    <a:pt x="75664" y="55242"/>
                    <a:pt x="69760" y="60588"/>
                    <a:pt x="58511" y="60588"/>
                  </a:cubicBezTo>
                  <a:lnTo>
                    <a:pt x="46116" y="60588"/>
                  </a:lnTo>
                  <a:lnTo>
                    <a:pt x="46116" y="32659"/>
                  </a:lnTo>
                  <a:close/>
                  <a:moveTo>
                    <a:pt x="40212" y="26726"/>
                  </a:moveTo>
                  <a:lnTo>
                    <a:pt x="40212" y="90869"/>
                  </a:lnTo>
                  <a:lnTo>
                    <a:pt x="47287" y="90869"/>
                  </a:lnTo>
                  <a:lnTo>
                    <a:pt x="47287" y="66521"/>
                  </a:lnTo>
                  <a:lnTo>
                    <a:pt x="62659" y="65933"/>
                  </a:lnTo>
                  <a:lnTo>
                    <a:pt x="78617" y="90869"/>
                  </a:lnTo>
                  <a:lnTo>
                    <a:pt x="86303" y="90869"/>
                  </a:lnTo>
                  <a:lnTo>
                    <a:pt x="69760" y="64143"/>
                  </a:lnTo>
                  <a:cubicBezTo>
                    <a:pt x="76835" y="61176"/>
                    <a:pt x="82765" y="55242"/>
                    <a:pt x="82765" y="45728"/>
                  </a:cubicBezTo>
                  <a:cubicBezTo>
                    <a:pt x="82765" y="33861"/>
                    <a:pt x="74494" y="26726"/>
                    <a:pt x="58511" y="26726"/>
                  </a:cubicBezTo>
                  <a:close/>
                  <a:moveTo>
                    <a:pt x="59707" y="7723"/>
                  </a:moveTo>
                  <a:cubicBezTo>
                    <a:pt x="88084" y="7723"/>
                    <a:pt x="110532" y="31483"/>
                    <a:pt x="110532" y="59411"/>
                  </a:cubicBezTo>
                  <a:cubicBezTo>
                    <a:pt x="110532" y="87314"/>
                    <a:pt x="88084" y="110485"/>
                    <a:pt x="59707" y="110485"/>
                  </a:cubicBezTo>
                  <a:cubicBezTo>
                    <a:pt x="31915" y="110485"/>
                    <a:pt x="8882" y="87314"/>
                    <a:pt x="8882" y="59411"/>
                  </a:cubicBezTo>
                  <a:cubicBezTo>
                    <a:pt x="8882" y="30895"/>
                    <a:pt x="31915" y="7723"/>
                    <a:pt x="59707" y="7723"/>
                  </a:cubicBezTo>
                  <a:close/>
                  <a:moveTo>
                    <a:pt x="59707" y="0"/>
                  </a:moveTo>
                  <a:cubicBezTo>
                    <a:pt x="26595" y="0"/>
                    <a:pt x="0" y="26726"/>
                    <a:pt x="0" y="60000"/>
                  </a:cubicBezTo>
                  <a:cubicBezTo>
                    <a:pt x="0" y="92659"/>
                    <a:pt x="26595" y="119974"/>
                    <a:pt x="59707" y="119974"/>
                  </a:cubicBezTo>
                  <a:cubicBezTo>
                    <a:pt x="93404" y="119974"/>
                    <a:pt x="120000" y="92659"/>
                    <a:pt x="120000" y="60000"/>
                  </a:cubicBezTo>
                  <a:cubicBezTo>
                    <a:pt x="120000" y="26726"/>
                    <a:pt x="93404" y="0"/>
                    <a:pt x="59707" y="0"/>
                  </a:cubicBezTo>
                  <a:close/>
                </a:path>
              </a:pathLst>
            </a:custGeom>
            <a:solidFill>
              <a:srgbClr val="008774"/>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059" name="Google Shape;1059;p109"/>
          <p:cNvSpPr txBox="1">
            <a:spLocks noGrp="1"/>
          </p:cNvSpPr>
          <p:nvPr>
            <p:ph type="body" idx="1"/>
          </p:nvPr>
        </p:nvSpPr>
        <p:spPr>
          <a:xfrm>
            <a:off x="915400" y="900400"/>
            <a:ext cx="7333200" cy="3769500"/>
          </a:xfrm>
          <a:prstGeom prst="rect">
            <a:avLst/>
          </a:prstGeom>
          <a:noFill/>
          <a:ln>
            <a:noFill/>
          </a:ln>
        </p:spPr>
        <p:txBody>
          <a:bodyPr spcFirstLastPara="1" wrap="square" lIns="68575" tIns="68575" rIns="68575" bIns="68575" anchor="t" anchorCtr="0"/>
          <a:lstStyle>
            <a:lvl1pPr marL="457200" marR="0" lvl="0" indent="-298450" algn="l" rtl="0">
              <a:lnSpc>
                <a:spcPct val="110000"/>
              </a:lnSpc>
              <a:spcBef>
                <a:spcPts val="0"/>
              </a:spcBef>
              <a:spcAft>
                <a:spcPts val="0"/>
              </a:spcAft>
              <a:buClr>
                <a:schemeClr val="dk1"/>
              </a:buClr>
              <a:buSzPts val="1100"/>
              <a:buFont typeface="Proxima Nova"/>
              <a:buChar char="●"/>
              <a:defRPr sz="1400" b="0" i="0" u="none" strike="noStrike" cap="none">
                <a:solidFill>
                  <a:schemeClr val="dk1"/>
                </a:solidFill>
                <a:latin typeface="Proxima Nova"/>
                <a:ea typeface="Proxima Nova"/>
                <a:cs typeface="Proxima Nova"/>
                <a:sym typeface="Proxima Nova"/>
              </a:defRPr>
            </a:lvl1pPr>
            <a:lvl2pPr marL="914400" marR="0" lvl="1" indent="-298450" algn="l" rtl="0">
              <a:lnSpc>
                <a:spcPct val="110000"/>
              </a:lnSpc>
              <a:spcBef>
                <a:spcPts val="1000"/>
              </a:spcBef>
              <a:spcAft>
                <a:spcPts val="0"/>
              </a:spcAft>
              <a:buClr>
                <a:schemeClr val="dk1"/>
              </a:buClr>
              <a:buSzPts val="1100"/>
              <a:buFont typeface="Proxima Nova"/>
              <a:buChar char="○"/>
              <a:defRPr sz="1400" b="0" i="0" u="none" strike="noStrike" cap="none">
                <a:solidFill>
                  <a:schemeClr val="dk1"/>
                </a:solidFill>
                <a:latin typeface="Proxima Nova"/>
                <a:ea typeface="Proxima Nova"/>
                <a:cs typeface="Proxima Nova"/>
                <a:sym typeface="Proxima Nova"/>
              </a:defRPr>
            </a:lvl2pPr>
            <a:lvl3pPr marL="1371600" marR="0" lvl="2" indent="-298450" algn="l" rtl="0">
              <a:lnSpc>
                <a:spcPct val="110000"/>
              </a:lnSpc>
              <a:spcBef>
                <a:spcPts val="1000"/>
              </a:spcBef>
              <a:spcAft>
                <a:spcPts val="0"/>
              </a:spcAft>
              <a:buClr>
                <a:schemeClr val="dk1"/>
              </a:buClr>
              <a:buSzPts val="1100"/>
              <a:buFont typeface="Proxima Nova"/>
              <a:buChar char="■"/>
              <a:defRPr sz="1400" b="0" i="0" u="none" strike="noStrike" cap="none">
                <a:solidFill>
                  <a:schemeClr val="dk1"/>
                </a:solidFill>
                <a:latin typeface="Proxima Nova"/>
                <a:ea typeface="Proxima Nova"/>
                <a:cs typeface="Proxima Nova"/>
                <a:sym typeface="Proxima Nova"/>
              </a:defRPr>
            </a:lvl3pPr>
            <a:lvl4pPr marL="1828800" marR="0" lvl="3" indent="-298450" algn="l" rtl="0">
              <a:lnSpc>
                <a:spcPct val="110000"/>
              </a:lnSpc>
              <a:spcBef>
                <a:spcPts val="1000"/>
              </a:spcBef>
              <a:spcAft>
                <a:spcPts val="0"/>
              </a:spcAft>
              <a:buClr>
                <a:schemeClr val="dk1"/>
              </a:buClr>
              <a:buSzPts val="1100"/>
              <a:buFont typeface="Proxima Nova"/>
              <a:buChar char="●"/>
              <a:defRPr sz="1400" b="0" i="0" u="none" strike="noStrike" cap="none">
                <a:solidFill>
                  <a:schemeClr val="dk1"/>
                </a:solidFill>
                <a:latin typeface="Proxima Nova"/>
                <a:ea typeface="Proxima Nova"/>
                <a:cs typeface="Proxima Nova"/>
                <a:sym typeface="Proxima Nova"/>
              </a:defRPr>
            </a:lvl4pPr>
            <a:lvl5pPr marL="2286000" marR="0" lvl="4" indent="-298450" algn="l" rtl="0">
              <a:lnSpc>
                <a:spcPct val="110000"/>
              </a:lnSpc>
              <a:spcBef>
                <a:spcPts val="1000"/>
              </a:spcBef>
              <a:spcAft>
                <a:spcPts val="0"/>
              </a:spcAft>
              <a:buClr>
                <a:schemeClr val="dk1"/>
              </a:buClr>
              <a:buSzPts val="1100"/>
              <a:buFont typeface="Proxima Nova"/>
              <a:buChar char="○"/>
              <a:defRPr sz="1400" b="0" i="0" u="none" strike="noStrike" cap="none">
                <a:solidFill>
                  <a:schemeClr val="dk1"/>
                </a:solidFill>
                <a:latin typeface="Proxima Nova"/>
                <a:ea typeface="Proxima Nova"/>
                <a:cs typeface="Proxima Nova"/>
                <a:sym typeface="Proxima Nova"/>
              </a:defRPr>
            </a:lvl5pPr>
            <a:lvl6pPr marL="2743200" marR="0" lvl="5" indent="-298450" algn="l" rtl="0">
              <a:lnSpc>
                <a:spcPct val="110000"/>
              </a:lnSpc>
              <a:spcBef>
                <a:spcPts val="1000"/>
              </a:spcBef>
              <a:spcAft>
                <a:spcPts val="0"/>
              </a:spcAft>
              <a:buClr>
                <a:schemeClr val="dk1"/>
              </a:buClr>
              <a:buSzPts val="1100"/>
              <a:buFont typeface="Proxima Nova"/>
              <a:buChar char="■"/>
              <a:defRPr sz="1400" b="0" i="0" u="none" strike="noStrike" cap="none">
                <a:solidFill>
                  <a:schemeClr val="dk1"/>
                </a:solidFill>
                <a:latin typeface="Proxima Nova"/>
                <a:ea typeface="Proxima Nova"/>
                <a:cs typeface="Proxima Nova"/>
                <a:sym typeface="Proxima Nova"/>
              </a:defRPr>
            </a:lvl6pPr>
            <a:lvl7pPr marL="3200400" marR="0" lvl="6" indent="-298450" algn="l" rtl="0">
              <a:lnSpc>
                <a:spcPct val="110000"/>
              </a:lnSpc>
              <a:spcBef>
                <a:spcPts val="1000"/>
              </a:spcBef>
              <a:spcAft>
                <a:spcPts val="0"/>
              </a:spcAft>
              <a:buClr>
                <a:schemeClr val="dk1"/>
              </a:buClr>
              <a:buSzPts val="1100"/>
              <a:buFont typeface="Proxima Nova"/>
              <a:buChar char="●"/>
              <a:defRPr sz="1400" b="0" i="0" u="none" strike="noStrike" cap="none">
                <a:solidFill>
                  <a:schemeClr val="dk1"/>
                </a:solidFill>
                <a:latin typeface="Proxima Nova"/>
                <a:ea typeface="Proxima Nova"/>
                <a:cs typeface="Proxima Nova"/>
                <a:sym typeface="Proxima Nova"/>
              </a:defRPr>
            </a:lvl7pPr>
            <a:lvl8pPr marL="3657600" marR="0" lvl="7" indent="-298450" algn="l" rtl="0">
              <a:lnSpc>
                <a:spcPct val="110000"/>
              </a:lnSpc>
              <a:spcBef>
                <a:spcPts val="1000"/>
              </a:spcBef>
              <a:spcAft>
                <a:spcPts val="0"/>
              </a:spcAft>
              <a:buClr>
                <a:schemeClr val="dk1"/>
              </a:buClr>
              <a:buSzPts val="1100"/>
              <a:buFont typeface="Proxima Nova"/>
              <a:buChar char="○"/>
              <a:defRPr sz="1400" b="0" i="0" u="none" strike="noStrike" cap="none">
                <a:solidFill>
                  <a:schemeClr val="dk1"/>
                </a:solidFill>
                <a:latin typeface="Proxima Nova"/>
                <a:ea typeface="Proxima Nova"/>
                <a:cs typeface="Proxima Nova"/>
                <a:sym typeface="Proxima Nova"/>
              </a:defRPr>
            </a:lvl8pPr>
            <a:lvl9pPr marL="4114800" marR="0" lvl="8" indent="-298450" algn="l" rtl="0">
              <a:lnSpc>
                <a:spcPct val="110000"/>
              </a:lnSpc>
              <a:spcBef>
                <a:spcPts val="1000"/>
              </a:spcBef>
              <a:spcAft>
                <a:spcPts val="1000"/>
              </a:spcAft>
              <a:buClr>
                <a:schemeClr val="dk1"/>
              </a:buClr>
              <a:buSzPts val="1100"/>
              <a:buFont typeface="Proxima Nova"/>
              <a:buChar char="■"/>
              <a:defRPr sz="1400" b="0" i="0" u="none" strike="noStrike" cap="none">
                <a:solidFill>
                  <a:schemeClr val="dk1"/>
                </a:solidFill>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379223429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4 – Sidebar 1">
  <p:cSld name="4 – Sidebar 1">
    <p:spTree>
      <p:nvGrpSpPr>
        <p:cNvPr id="1" name="Shape 1060"/>
        <p:cNvGrpSpPr/>
        <p:nvPr/>
      </p:nvGrpSpPr>
      <p:grpSpPr>
        <a:xfrm>
          <a:off x="0" y="0"/>
          <a:ext cx="0" cy="0"/>
          <a:chOff x="0" y="0"/>
          <a:chExt cx="0" cy="0"/>
        </a:xfrm>
      </p:grpSpPr>
      <p:cxnSp>
        <p:nvCxnSpPr>
          <p:cNvPr id="1061" name="Google Shape;1061;p110"/>
          <p:cNvCxnSpPr/>
          <p:nvPr/>
        </p:nvCxnSpPr>
        <p:spPr>
          <a:xfrm rot="10800000">
            <a:off x="6081375" y="905700"/>
            <a:ext cx="0" cy="3764400"/>
          </a:xfrm>
          <a:prstGeom prst="straightConnector1">
            <a:avLst/>
          </a:prstGeom>
          <a:noFill/>
          <a:ln w="19050" cap="flat" cmpd="sng">
            <a:solidFill>
              <a:srgbClr val="D9D9D9"/>
            </a:solidFill>
            <a:prstDash val="solid"/>
            <a:round/>
            <a:headEnd type="none" w="sm" len="sm"/>
            <a:tailEnd type="none" w="sm" len="sm"/>
          </a:ln>
        </p:spPr>
      </p:cxnSp>
      <p:sp>
        <p:nvSpPr>
          <p:cNvPr id="1062" name="Google Shape;1062;p110"/>
          <p:cNvSpPr txBox="1">
            <a:spLocks noGrp="1"/>
          </p:cNvSpPr>
          <p:nvPr>
            <p:ph type="title"/>
          </p:nvPr>
        </p:nvSpPr>
        <p:spPr>
          <a:xfrm>
            <a:off x="192475" y="151275"/>
            <a:ext cx="8663100" cy="393900"/>
          </a:xfrm>
          <a:prstGeom prst="rect">
            <a:avLst/>
          </a:prstGeom>
          <a:noFill/>
          <a:ln>
            <a:noFill/>
          </a:ln>
        </p:spPr>
        <p:txBody>
          <a:bodyPr spcFirstLastPara="1" wrap="square" lIns="68575" tIns="68575" rIns="68575" bIns="68575" anchor="t" anchorCtr="0"/>
          <a:lstStyle>
            <a:lvl1pPr marR="0" lvl="0" algn="l" rtl="0">
              <a:lnSpc>
                <a:spcPct val="100000"/>
              </a:lnSpc>
              <a:spcBef>
                <a:spcPts val="0"/>
              </a:spcBef>
              <a:spcAft>
                <a:spcPts val="0"/>
              </a:spcAft>
              <a:buClr>
                <a:schemeClr val="dk1"/>
              </a:buClr>
              <a:buSzPts val="1100"/>
              <a:buFont typeface="Proxima Nova"/>
              <a:buNone/>
              <a:defRPr sz="2500" b="1"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9pPr>
          </a:lstStyle>
          <a:p>
            <a:endParaRPr/>
          </a:p>
        </p:txBody>
      </p:sp>
      <p:grpSp>
        <p:nvGrpSpPr>
          <p:cNvPr id="1063" name="Google Shape;1063;p110"/>
          <p:cNvGrpSpPr/>
          <p:nvPr/>
        </p:nvGrpSpPr>
        <p:grpSpPr>
          <a:xfrm>
            <a:off x="287525" y="4854555"/>
            <a:ext cx="634918" cy="148733"/>
            <a:chOff x="1841475" y="2392725"/>
            <a:chExt cx="3928950" cy="920375"/>
          </a:xfrm>
        </p:grpSpPr>
        <p:sp>
          <p:nvSpPr>
            <p:cNvPr id="1064" name="Google Shape;1064;p110"/>
            <p:cNvSpPr/>
            <p:nvPr/>
          </p:nvSpPr>
          <p:spPr>
            <a:xfrm>
              <a:off x="2574175" y="2392725"/>
              <a:ext cx="139800" cy="905100"/>
            </a:xfrm>
            <a:custGeom>
              <a:avLst/>
              <a:gdLst/>
              <a:ahLst/>
              <a:cxnLst/>
              <a:rect l="0" t="0" r="0" b="0"/>
              <a:pathLst>
                <a:path w="120000" h="120000" extrusionOk="0">
                  <a:moveTo>
                    <a:pt x="21" y="0"/>
                  </a:moveTo>
                  <a:lnTo>
                    <a:pt x="21" y="17933"/>
                  </a:lnTo>
                  <a:lnTo>
                    <a:pt x="119506" y="17933"/>
                  </a:lnTo>
                  <a:lnTo>
                    <a:pt x="119506" y="0"/>
                  </a:lnTo>
                  <a:close/>
                  <a:moveTo>
                    <a:pt x="21" y="31097"/>
                  </a:moveTo>
                  <a:lnTo>
                    <a:pt x="21" y="119996"/>
                  </a:lnTo>
                  <a:lnTo>
                    <a:pt x="120000" y="119996"/>
                  </a:lnTo>
                  <a:lnTo>
                    <a:pt x="120000" y="31097"/>
                  </a:lnTo>
                  <a:close/>
                </a:path>
              </a:pathLst>
            </a:custGeom>
            <a:solidFill>
              <a:srgbClr val="008774"/>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5" name="Google Shape;1065;p110"/>
            <p:cNvSpPr/>
            <p:nvPr/>
          </p:nvSpPr>
          <p:spPr>
            <a:xfrm>
              <a:off x="2816875" y="2626700"/>
              <a:ext cx="703800" cy="686400"/>
            </a:xfrm>
            <a:custGeom>
              <a:avLst/>
              <a:gdLst/>
              <a:ahLst/>
              <a:cxnLst/>
              <a:rect l="0" t="0" r="0" b="0"/>
              <a:pathLst>
                <a:path w="120000" h="120000" extrusionOk="0">
                  <a:moveTo>
                    <a:pt x="0" y="0"/>
                  </a:moveTo>
                  <a:lnTo>
                    <a:pt x="0" y="17262"/>
                  </a:lnTo>
                  <a:lnTo>
                    <a:pt x="11088" y="17262"/>
                  </a:lnTo>
                  <a:lnTo>
                    <a:pt x="38713" y="101417"/>
                  </a:lnTo>
                  <a:cubicBezTo>
                    <a:pt x="43070" y="114312"/>
                    <a:pt x="50395" y="119995"/>
                    <a:pt x="62673" y="119995"/>
                  </a:cubicBezTo>
                  <a:cubicBezTo>
                    <a:pt x="70892" y="119995"/>
                    <a:pt x="81089" y="117967"/>
                    <a:pt x="86832" y="101417"/>
                  </a:cubicBezTo>
                  <a:lnTo>
                    <a:pt x="120000" y="0"/>
                  </a:lnTo>
                  <a:lnTo>
                    <a:pt x="97128" y="0"/>
                  </a:lnTo>
                  <a:lnTo>
                    <a:pt x="68117" y="94108"/>
                  </a:lnTo>
                  <a:cubicBezTo>
                    <a:pt x="67029" y="98169"/>
                    <a:pt x="66237" y="100604"/>
                    <a:pt x="62673" y="100604"/>
                  </a:cubicBezTo>
                  <a:cubicBezTo>
                    <a:pt x="59207" y="100604"/>
                    <a:pt x="58418" y="98169"/>
                    <a:pt x="57228" y="94108"/>
                  </a:cubicBezTo>
                  <a:lnTo>
                    <a:pt x="28614" y="0"/>
                  </a:lnTo>
                  <a:close/>
                </a:path>
              </a:pathLst>
            </a:custGeom>
            <a:solidFill>
              <a:srgbClr val="008774"/>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6" name="Google Shape;1066;p110"/>
            <p:cNvSpPr/>
            <p:nvPr/>
          </p:nvSpPr>
          <p:spPr>
            <a:xfrm>
              <a:off x="3557125" y="2626700"/>
              <a:ext cx="615000" cy="685800"/>
            </a:xfrm>
            <a:custGeom>
              <a:avLst/>
              <a:gdLst/>
              <a:ahLst/>
              <a:cxnLst/>
              <a:rect l="0" t="0" r="0" b="0"/>
              <a:pathLst>
                <a:path w="120000" h="120000" extrusionOk="0">
                  <a:moveTo>
                    <a:pt x="60058" y="19407"/>
                  </a:moveTo>
                  <a:cubicBezTo>
                    <a:pt x="81359" y="19407"/>
                    <a:pt x="94390" y="33736"/>
                    <a:pt x="94390" y="50908"/>
                  </a:cubicBezTo>
                  <a:lnTo>
                    <a:pt x="94390" y="69297"/>
                  </a:lnTo>
                  <a:cubicBezTo>
                    <a:pt x="94390" y="86469"/>
                    <a:pt x="81247" y="100797"/>
                    <a:pt x="60058" y="100797"/>
                  </a:cubicBezTo>
                  <a:cubicBezTo>
                    <a:pt x="38303" y="100797"/>
                    <a:pt x="25838" y="86469"/>
                    <a:pt x="25950" y="69297"/>
                  </a:cubicBezTo>
                  <a:lnTo>
                    <a:pt x="25950" y="50908"/>
                  </a:lnTo>
                  <a:cubicBezTo>
                    <a:pt x="25950" y="33736"/>
                    <a:pt x="37737" y="19407"/>
                    <a:pt x="60058" y="19407"/>
                  </a:cubicBezTo>
                  <a:close/>
                  <a:moveTo>
                    <a:pt x="60058" y="0"/>
                  </a:moveTo>
                  <a:cubicBezTo>
                    <a:pt x="24818" y="0"/>
                    <a:pt x="4" y="20934"/>
                    <a:pt x="229" y="50803"/>
                  </a:cubicBezTo>
                  <a:lnTo>
                    <a:pt x="229" y="69196"/>
                  </a:lnTo>
                  <a:cubicBezTo>
                    <a:pt x="229" y="99069"/>
                    <a:pt x="24818" y="120000"/>
                    <a:pt x="60058" y="120000"/>
                  </a:cubicBezTo>
                  <a:cubicBezTo>
                    <a:pt x="95410" y="120000"/>
                    <a:pt x="119995" y="99069"/>
                    <a:pt x="119995" y="69196"/>
                  </a:cubicBezTo>
                  <a:lnTo>
                    <a:pt x="119995" y="50803"/>
                  </a:lnTo>
                  <a:cubicBezTo>
                    <a:pt x="119995" y="20934"/>
                    <a:pt x="95410" y="0"/>
                    <a:pt x="60058" y="0"/>
                  </a:cubicBezTo>
                  <a:close/>
                </a:path>
              </a:pathLst>
            </a:custGeom>
            <a:solidFill>
              <a:srgbClr val="008774"/>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7" name="Google Shape;1067;p110"/>
            <p:cNvSpPr/>
            <p:nvPr/>
          </p:nvSpPr>
          <p:spPr>
            <a:xfrm>
              <a:off x="4732275" y="2617400"/>
              <a:ext cx="582300" cy="679800"/>
            </a:xfrm>
            <a:custGeom>
              <a:avLst/>
              <a:gdLst/>
              <a:ahLst/>
              <a:cxnLst/>
              <a:rect l="0" t="0" r="0" b="0"/>
              <a:pathLst>
                <a:path w="120000" h="120000" extrusionOk="0">
                  <a:moveTo>
                    <a:pt x="61375" y="4"/>
                  </a:moveTo>
                  <a:cubicBezTo>
                    <a:pt x="23449" y="4"/>
                    <a:pt x="0" y="20499"/>
                    <a:pt x="0" y="53392"/>
                  </a:cubicBezTo>
                  <a:lnTo>
                    <a:pt x="0" y="66302"/>
                  </a:lnTo>
                  <a:cubicBezTo>
                    <a:pt x="0" y="99196"/>
                    <a:pt x="23449" y="119995"/>
                    <a:pt x="61375" y="119995"/>
                  </a:cubicBezTo>
                  <a:cubicBezTo>
                    <a:pt x="62215" y="119995"/>
                    <a:pt x="68912" y="119995"/>
                    <a:pt x="71905" y="119691"/>
                  </a:cubicBezTo>
                  <a:lnTo>
                    <a:pt x="71905" y="99911"/>
                  </a:lnTo>
                  <a:cubicBezTo>
                    <a:pt x="70710" y="99911"/>
                    <a:pt x="62096" y="100118"/>
                    <a:pt x="61375" y="100118"/>
                  </a:cubicBezTo>
                  <a:cubicBezTo>
                    <a:pt x="40676" y="100118"/>
                    <a:pt x="26921" y="86590"/>
                    <a:pt x="26921" y="66302"/>
                  </a:cubicBezTo>
                  <a:lnTo>
                    <a:pt x="26921" y="53392"/>
                  </a:lnTo>
                  <a:cubicBezTo>
                    <a:pt x="26921" y="33100"/>
                    <a:pt x="40800" y="19577"/>
                    <a:pt x="61375" y="19577"/>
                  </a:cubicBezTo>
                  <a:cubicBezTo>
                    <a:pt x="70586" y="19577"/>
                    <a:pt x="84706" y="20190"/>
                    <a:pt x="89611" y="21112"/>
                  </a:cubicBezTo>
                  <a:lnTo>
                    <a:pt x="91048" y="21315"/>
                  </a:lnTo>
                  <a:lnTo>
                    <a:pt x="91048" y="119995"/>
                  </a:lnTo>
                  <a:lnTo>
                    <a:pt x="119881" y="119995"/>
                  </a:lnTo>
                  <a:lnTo>
                    <a:pt x="119881" y="9428"/>
                  </a:lnTo>
                  <a:cubicBezTo>
                    <a:pt x="120000" y="7381"/>
                    <a:pt x="120000" y="6662"/>
                    <a:pt x="114735" y="5435"/>
                  </a:cubicBezTo>
                  <a:cubicBezTo>
                    <a:pt x="100377" y="2259"/>
                    <a:pt x="77886" y="4"/>
                    <a:pt x="61375" y="4"/>
                  </a:cubicBezTo>
                  <a:close/>
                </a:path>
              </a:pathLst>
            </a:custGeom>
            <a:solidFill>
              <a:srgbClr val="008774"/>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8" name="Google Shape;1068;p110"/>
            <p:cNvSpPr/>
            <p:nvPr/>
          </p:nvSpPr>
          <p:spPr>
            <a:xfrm>
              <a:off x="5448725" y="2392725"/>
              <a:ext cx="139800" cy="905100"/>
            </a:xfrm>
            <a:custGeom>
              <a:avLst/>
              <a:gdLst/>
              <a:ahLst/>
              <a:cxnLst/>
              <a:rect l="0" t="0" r="0" b="0"/>
              <a:pathLst>
                <a:path w="120000" h="120000" extrusionOk="0">
                  <a:moveTo>
                    <a:pt x="21" y="0"/>
                  </a:moveTo>
                  <a:lnTo>
                    <a:pt x="21" y="119996"/>
                  </a:lnTo>
                  <a:lnTo>
                    <a:pt x="120000" y="119996"/>
                  </a:lnTo>
                  <a:lnTo>
                    <a:pt x="120000" y="0"/>
                  </a:lnTo>
                  <a:close/>
                </a:path>
              </a:pathLst>
            </a:custGeom>
            <a:solidFill>
              <a:srgbClr val="008774"/>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9" name="Google Shape;1069;p110"/>
            <p:cNvSpPr/>
            <p:nvPr/>
          </p:nvSpPr>
          <p:spPr>
            <a:xfrm>
              <a:off x="1841475" y="2392725"/>
              <a:ext cx="617700" cy="904500"/>
            </a:xfrm>
            <a:custGeom>
              <a:avLst/>
              <a:gdLst/>
              <a:ahLst/>
              <a:cxnLst/>
              <a:rect l="0" t="0" r="0" b="0"/>
              <a:pathLst>
                <a:path w="120000" h="120000" extrusionOk="0">
                  <a:moveTo>
                    <a:pt x="0" y="0"/>
                  </a:moveTo>
                  <a:lnTo>
                    <a:pt x="0" y="119996"/>
                  </a:lnTo>
                  <a:lnTo>
                    <a:pt x="28194" y="119996"/>
                  </a:lnTo>
                  <a:lnTo>
                    <a:pt x="28194" y="16714"/>
                  </a:lnTo>
                  <a:lnTo>
                    <a:pt x="44773" y="16714"/>
                  </a:lnTo>
                  <a:cubicBezTo>
                    <a:pt x="48270" y="16714"/>
                    <a:pt x="51203" y="16790"/>
                    <a:pt x="54359" y="16867"/>
                  </a:cubicBezTo>
                  <a:cubicBezTo>
                    <a:pt x="78834" y="17175"/>
                    <a:pt x="90785" y="23798"/>
                    <a:pt x="90785" y="36815"/>
                  </a:cubicBezTo>
                  <a:lnTo>
                    <a:pt x="90785" y="38281"/>
                  </a:lnTo>
                  <a:cubicBezTo>
                    <a:pt x="90785" y="50292"/>
                    <a:pt x="81087" y="58305"/>
                    <a:pt x="54471" y="58305"/>
                  </a:cubicBezTo>
                  <a:lnTo>
                    <a:pt x="46580" y="58305"/>
                  </a:lnTo>
                  <a:lnTo>
                    <a:pt x="46580" y="74479"/>
                  </a:lnTo>
                  <a:cubicBezTo>
                    <a:pt x="49396" y="74555"/>
                    <a:pt x="51878" y="74631"/>
                    <a:pt x="54582" y="74631"/>
                  </a:cubicBezTo>
                  <a:cubicBezTo>
                    <a:pt x="92931" y="74631"/>
                    <a:pt x="119995" y="64311"/>
                    <a:pt x="119995" y="38509"/>
                  </a:cubicBezTo>
                  <a:lnTo>
                    <a:pt x="119995" y="36971"/>
                  </a:lnTo>
                  <a:cubicBezTo>
                    <a:pt x="119883" y="10012"/>
                    <a:pt x="90450" y="0"/>
                    <a:pt x="47706" y="0"/>
                  </a:cubicBezTo>
                  <a:close/>
                </a:path>
              </a:pathLst>
            </a:custGeom>
            <a:solidFill>
              <a:srgbClr val="008774"/>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0" name="Google Shape;1070;p110"/>
            <p:cNvSpPr/>
            <p:nvPr/>
          </p:nvSpPr>
          <p:spPr>
            <a:xfrm>
              <a:off x="4278825" y="2482125"/>
              <a:ext cx="369300" cy="813900"/>
            </a:xfrm>
            <a:custGeom>
              <a:avLst/>
              <a:gdLst/>
              <a:ahLst/>
              <a:cxnLst/>
              <a:rect l="0" t="0" r="0" b="0"/>
              <a:pathLst>
                <a:path w="120000" h="120000" extrusionOk="0">
                  <a:moveTo>
                    <a:pt x="46038" y="3"/>
                  </a:moveTo>
                  <a:lnTo>
                    <a:pt x="0" y="2741"/>
                  </a:lnTo>
                  <a:lnTo>
                    <a:pt x="0" y="94751"/>
                  </a:lnTo>
                  <a:cubicBezTo>
                    <a:pt x="0" y="112209"/>
                    <a:pt x="19058" y="120000"/>
                    <a:pt x="61888" y="120000"/>
                  </a:cubicBezTo>
                  <a:lnTo>
                    <a:pt x="120000" y="120000"/>
                  </a:lnTo>
                  <a:lnTo>
                    <a:pt x="120000" y="104079"/>
                  </a:lnTo>
                  <a:lnTo>
                    <a:pt x="77170" y="104079"/>
                  </a:lnTo>
                  <a:cubicBezTo>
                    <a:pt x="58679" y="104079"/>
                    <a:pt x="46038" y="103736"/>
                    <a:pt x="46038" y="94751"/>
                  </a:cubicBezTo>
                  <a:lnTo>
                    <a:pt x="46038" y="37233"/>
                  </a:lnTo>
                  <a:lnTo>
                    <a:pt x="120000" y="37233"/>
                  </a:lnTo>
                  <a:lnTo>
                    <a:pt x="120000" y="21312"/>
                  </a:lnTo>
                  <a:lnTo>
                    <a:pt x="46038" y="21312"/>
                  </a:lnTo>
                  <a:lnTo>
                    <a:pt x="46038" y="3"/>
                  </a:lnTo>
                  <a:close/>
                </a:path>
              </a:pathLst>
            </a:custGeom>
            <a:solidFill>
              <a:srgbClr val="008774"/>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1" name="Google Shape;1071;p110"/>
            <p:cNvSpPr/>
            <p:nvPr/>
          </p:nvSpPr>
          <p:spPr>
            <a:xfrm>
              <a:off x="5652525" y="3180600"/>
              <a:ext cx="117900" cy="117300"/>
            </a:xfrm>
            <a:custGeom>
              <a:avLst/>
              <a:gdLst/>
              <a:ahLst/>
              <a:cxnLst/>
              <a:rect l="0" t="0" r="0" b="0"/>
              <a:pathLst>
                <a:path w="120000" h="120000" extrusionOk="0">
                  <a:moveTo>
                    <a:pt x="56755" y="32659"/>
                  </a:moveTo>
                  <a:cubicBezTo>
                    <a:pt x="69760" y="32659"/>
                    <a:pt x="75664" y="37416"/>
                    <a:pt x="75664" y="46342"/>
                  </a:cubicBezTo>
                  <a:cubicBezTo>
                    <a:pt x="75664" y="55242"/>
                    <a:pt x="69760" y="60588"/>
                    <a:pt x="58511" y="60588"/>
                  </a:cubicBezTo>
                  <a:lnTo>
                    <a:pt x="46116" y="60588"/>
                  </a:lnTo>
                  <a:lnTo>
                    <a:pt x="46116" y="32659"/>
                  </a:lnTo>
                  <a:close/>
                  <a:moveTo>
                    <a:pt x="40212" y="26726"/>
                  </a:moveTo>
                  <a:lnTo>
                    <a:pt x="40212" y="90869"/>
                  </a:lnTo>
                  <a:lnTo>
                    <a:pt x="47287" y="90869"/>
                  </a:lnTo>
                  <a:lnTo>
                    <a:pt x="47287" y="66521"/>
                  </a:lnTo>
                  <a:lnTo>
                    <a:pt x="62659" y="65933"/>
                  </a:lnTo>
                  <a:lnTo>
                    <a:pt x="78617" y="90869"/>
                  </a:lnTo>
                  <a:lnTo>
                    <a:pt x="86303" y="90869"/>
                  </a:lnTo>
                  <a:lnTo>
                    <a:pt x="69760" y="64143"/>
                  </a:lnTo>
                  <a:cubicBezTo>
                    <a:pt x="76835" y="61176"/>
                    <a:pt x="82765" y="55242"/>
                    <a:pt x="82765" y="45728"/>
                  </a:cubicBezTo>
                  <a:cubicBezTo>
                    <a:pt x="82765" y="33861"/>
                    <a:pt x="74494" y="26726"/>
                    <a:pt x="58511" y="26726"/>
                  </a:cubicBezTo>
                  <a:close/>
                  <a:moveTo>
                    <a:pt x="59707" y="7723"/>
                  </a:moveTo>
                  <a:cubicBezTo>
                    <a:pt x="88084" y="7723"/>
                    <a:pt x="110532" y="31483"/>
                    <a:pt x="110532" y="59411"/>
                  </a:cubicBezTo>
                  <a:cubicBezTo>
                    <a:pt x="110532" y="87314"/>
                    <a:pt x="88084" y="110485"/>
                    <a:pt x="59707" y="110485"/>
                  </a:cubicBezTo>
                  <a:cubicBezTo>
                    <a:pt x="31915" y="110485"/>
                    <a:pt x="8882" y="87314"/>
                    <a:pt x="8882" y="59411"/>
                  </a:cubicBezTo>
                  <a:cubicBezTo>
                    <a:pt x="8882" y="30895"/>
                    <a:pt x="31915" y="7723"/>
                    <a:pt x="59707" y="7723"/>
                  </a:cubicBezTo>
                  <a:close/>
                  <a:moveTo>
                    <a:pt x="59707" y="0"/>
                  </a:moveTo>
                  <a:cubicBezTo>
                    <a:pt x="26595" y="0"/>
                    <a:pt x="0" y="26726"/>
                    <a:pt x="0" y="60000"/>
                  </a:cubicBezTo>
                  <a:cubicBezTo>
                    <a:pt x="0" y="92659"/>
                    <a:pt x="26595" y="119974"/>
                    <a:pt x="59707" y="119974"/>
                  </a:cubicBezTo>
                  <a:cubicBezTo>
                    <a:pt x="93404" y="119974"/>
                    <a:pt x="120000" y="92659"/>
                    <a:pt x="120000" y="60000"/>
                  </a:cubicBezTo>
                  <a:cubicBezTo>
                    <a:pt x="120000" y="26726"/>
                    <a:pt x="93404" y="0"/>
                    <a:pt x="59707" y="0"/>
                  </a:cubicBezTo>
                  <a:close/>
                </a:path>
              </a:pathLst>
            </a:custGeom>
            <a:solidFill>
              <a:srgbClr val="008774"/>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cxnSp>
        <p:nvCxnSpPr>
          <p:cNvPr id="1072" name="Google Shape;1072;p110"/>
          <p:cNvCxnSpPr/>
          <p:nvPr/>
        </p:nvCxnSpPr>
        <p:spPr>
          <a:xfrm>
            <a:off x="6078286" y="-214525"/>
            <a:ext cx="0" cy="119700"/>
          </a:xfrm>
          <a:prstGeom prst="straightConnector1">
            <a:avLst/>
          </a:prstGeom>
          <a:noFill/>
          <a:ln w="9525" cap="flat" cmpd="sng">
            <a:solidFill>
              <a:srgbClr val="D9D9D9"/>
            </a:solidFill>
            <a:prstDash val="solid"/>
            <a:round/>
            <a:headEnd type="none" w="sm" len="sm"/>
            <a:tailEnd type="none" w="sm" len="sm"/>
          </a:ln>
        </p:spPr>
      </p:cxnSp>
      <p:sp>
        <p:nvSpPr>
          <p:cNvPr id="1073" name="Google Shape;1073;p110"/>
          <p:cNvSpPr txBox="1">
            <a:spLocks noGrp="1"/>
          </p:cNvSpPr>
          <p:nvPr>
            <p:ph type="body" idx="1"/>
          </p:nvPr>
        </p:nvSpPr>
        <p:spPr>
          <a:xfrm>
            <a:off x="192475" y="900400"/>
            <a:ext cx="5618700" cy="3769500"/>
          </a:xfrm>
          <a:prstGeom prst="rect">
            <a:avLst/>
          </a:prstGeom>
          <a:noFill/>
          <a:ln>
            <a:noFill/>
          </a:ln>
        </p:spPr>
        <p:txBody>
          <a:bodyPr spcFirstLastPara="1" wrap="square" lIns="68575" tIns="68575" rIns="68575" bIns="68575" anchor="t" anchorCtr="0"/>
          <a:lstStyle>
            <a:lvl1pPr marL="457200" marR="0" lvl="0" indent="-298450" algn="l" rtl="0">
              <a:lnSpc>
                <a:spcPct val="110000"/>
              </a:lnSpc>
              <a:spcBef>
                <a:spcPts val="0"/>
              </a:spcBef>
              <a:spcAft>
                <a:spcPts val="0"/>
              </a:spcAft>
              <a:buClr>
                <a:schemeClr val="dk1"/>
              </a:buClr>
              <a:buSzPts val="1100"/>
              <a:buFont typeface="Proxima Nova"/>
              <a:buChar char="●"/>
              <a:defRPr sz="1400" b="0" i="0" u="none" strike="noStrike" cap="none">
                <a:solidFill>
                  <a:schemeClr val="dk1"/>
                </a:solidFill>
                <a:latin typeface="Proxima Nova"/>
                <a:ea typeface="Proxima Nova"/>
                <a:cs typeface="Proxima Nova"/>
                <a:sym typeface="Proxima Nova"/>
              </a:defRPr>
            </a:lvl1pPr>
            <a:lvl2pPr marL="914400" marR="0" lvl="1" indent="-298450" algn="l" rtl="0">
              <a:lnSpc>
                <a:spcPct val="110000"/>
              </a:lnSpc>
              <a:spcBef>
                <a:spcPts val="1000"/>
              </a:spcBef>
              <a:spcAft>
                <a:spcPts val="0"/>
              </a:spcAft>
              <a:buClr>
                <a:schemeClr val="dk1"/>
              </a:buClr>
              <a:buSzPts val="1100"/>
              <a:buFont typeface="Proxima Nova"/>
              <a:buChar char="○"/>
              <a:defRPr sz="1400" b="0" i="0" u="none" strike="noStrike" cap="none">
                <a:solidFill>
                  <a:schemeClr val="dk1"/>
                </a:solidFill>
                <a:latin typeface="Proxima Nova"/>
                <a:ea typeface="Proxima Nova"/>
                <a:cs typeface="Proxima Nova"/>
                <a:sym typeface="Proxima Nova"/>
              </a:defRPr>
            </a:lvl2pPr>
            <a:lvl3pPr marL="1371600" marR="0" lvl="2" indent="-298450" algn="l" rtl="0">
              <a:lnSpc>
                <a:spcPct val="110000"/>
              </a:lnSpc>
              <a:spcBef>
                <a:spcPts val="1000"/>
              </a:spcBef>
              <a:spcAft>
                <a:spcPts val="0"/>
              </a:spcAft>
              <a:buClr>
                <a:schemeClr val="dk1"/>
              </a:buClr>
              <a:buSzPts val="1100"/>
              <a:buFont typeface="Proxima Nova"/>
              <a:buChar char="■"/>
              <a:defRPr sz="1400" b="0" i="0" u="none" strike="noStrike" cap="none">
                <a:solidFill>
                  <a:schemeClr val="dk1"/>
                </a:solidFill>
                <a:latin typeface="Proxima Nova"/>
                <a:ea typeface="Proxima Nova"/>
                <a:cs typeface="Proxima Nova"/>
                <a:sym typeface="Proxima Nova"/>
              </a:defRPr>
            </a:lvl3pPr>
            <a:lvl4pPr marL="1828800" marR="0" lvl="3" indent="-298450" algn="l" rtl="0">
              <a:lnSpc>
                <a:spcPct val="110000"/>
              </a:lnSpc>
              <a:spcBef>
                <a:spcPts val="1000"/>
              </a:spcBef>
              <a:spcAft>
                <a:spcPts val="0"/>
              </a:spcAft>
              <a:buClr>
                <a:schemeClr val="dk1"/>
              </a:buClr>
              <a:buSzPts val="1100"/>
              <a:buFont typeface="Proxima Nova"/>
              <a:buChar char="●"/>
              <a:defRPr sz="1400" b="0" i="0" u="none" strike="noStrike" cap="none">
                <a:solidFill>
                  <a:schemeClr val="dk1"/>
                </a:solidFill>
                <a:latin typeface="Proxima Nova"/>
                <a:ea typeface="Proxima Nova"/>
                <a:cs typeface="Proxima Nova"/>
                <a:sym typeface="Proxima Nova"/>
              </a:defRPr>
            </a:lvl4pPr>
            <a:lvl5pPr marL="2286000" marR="0" lvl="4" indent="-298450" algn="l" rtl="0">
              <a:lnSpc>
                <a:spcPct val="110000"/>
              </a:lnSpc>
              <a:spcBef>
                <a:spcPts val="1000"/>
              </a:spcBef>
              <a:spcAft>
                <a:spcPts val="0"/>
              </a:spcAft>
              <a:buClr>
                <a:schemeClr val="dk1"/>
              </a:buClr>
              <a:buSzPts val="1100"/>
              <a:buFont typeface="Proxima Nova"/>
              <a:buChar char="○"/>
              <a:defRPr sz="1400" b="0" i="0" u="none" strike="noStrike" cap="none">
                <a:solidFill>
                  <a:schemeClr val="dk1"/>
                </a:solidFill>
                <a:latin typeface="Proxima Nova"/>
                <a:ea typeface="Proxima Nova"/>
                <a:cs typeface="Proxima Nova"/>
                <a:sym typeface="Proxima Nova"/>
              </a:defRPr>
            </a:lvl5pPr>
            <a:lvl6pPr marL="2743200" marR="0" lvl="5" indent="-298450" algn="l" rtl="0">
              <a:lnSpc>
                <a:spcPct val="110000"/>
              </a:lnSpc>
              <a:spcBef>
                <a:spcPts val="1000"/>
              </a:spcBef>
              <a:spcAft>
                <a:spcPts val="0"/>
              </a:spcAft>
              <a:buClr>
                <a:schemeClr val="dk1"/>
              </a:buClr>
              <a:buSzPts val="1100"/>
              <a:buFont typeface="Proxima Nova"/>
              <a:buChar char="■"/>
              <a:defRPr sz="1400" b="0" i="0" u="none" strike="noStrike" cap="none">
                <a:solidFill>
                  <a:schemeClr val="dk1"/>
                </a:solidFill>
                <a:latin typeface="Proxima Nova"/>
                <a:ea typeface="Proxima Nova"/>
                <a:cs typeface="Proxima Nova"/>
                <a:sym typeface="Proxima Nova"/>
              </a:defRPr>
            </a:lvl6pPr>
            <a:lvl7pPr marL="3200400" marR="0" lvl="6" indent="-298450" algn="l" rtl="0">
              <a:lnSpc>
                <a:spcPct val="110000"/>
              </a:lnSpc>
              <a:spcBef>
                <a:spcPts val="1000"/>
              </a:spcBef>
              <a:spcAft>
                <a:spcPts val="0"/>
              </a:spcAft>
              <a:buClr>
                <a:schemeClr val="dk1"/>
              </a:buClr>
              <a:buSzPts val="1100"/>
              <a:buFont typeface="Proxima Nova"/>
              <a:buChar char="●"/>
              <a:defRPr sz="1400" b="0" i="0" u="none" strike="noStrike" cap="none">
                <a:solidFill>
                  <a:schemeClr val="dk1"/>
                </a:solidFill>
                <a:latin typeface="Proxima Nova"/>
                <a:ea typeface="Proxima Nova"/>
                <a:cs typeface="Proxima Nova"/>
                <a:sym typeface="Proxima Nova"/>
              </a:defRPr>
            </a:lvl7pPr>
            <a:lvl8pPr marL="3657600" marR="0" lvl="7" indent="-298450" algn="l" rtl="0">
              <a:lnSpc>
                <a:spcPct val="110000"/>
              </a:lnSpc>
              <a:spcBef>
                <a:spcPts val="1000"/>
              </a:spcBef>
              <a:spcAft>
                <a:spcPts val="0"/>
              </a:spcAft>
              <a:buClr>
                <a:schemeClr val="dk1"/>
              </a:buClr>
              <a:buSzPts val="1100"/>
              <a:buFont typeface="Proxima Nova"/>
              <a:buChar char="○"/>
              <a:defRPr sz="1400" b="0" i="0" u="none" strike="noStrike" cap="none">
                <a:solidFill>
                  <a:schemeClr val="dk1"/>
                </a:solidFill>
                <a:latin typeface="Proxima Nova"/>
                <a:ea typeface="Proxima Nova"/>
                <a:cs typeface="Proxima Nova"/>
                <a:sym typeface="Proxima Nova"/>
              </a:defRPr>
            </a:lvl8pPr>
            <a:lvl9pPr marL="4114800" marR="0" lvl="8" indent="-298450" algn="l" rtl="0">
              <a:lnSpc>
                <a:spcPct val="110000"/>
              </a:lnSpc>
              <a:spcBef>
                <a:spcPts val="1000"/>
              </a:spcBef>
              <a:spcAft>
                <a:spcPts val="1000"/>
              </a:spcAft>
              <a:buClr>
                <a:schemeClr val="dk1"/>
              </a:buClr>
              <a:buSzPts val="1100"/>
              <a:buFont typeface="Proxima Nova"/>
              <a:buChar char="■"/>
              <a:defRPr sz="1400" b="0" i="0" u="none" strike="noStrike" cap="none">
                <a:solidFill>
                  <a:schemeClr val="dk1"/>
                </a:solidFill>
                <a:latin typeface="Proxima Nova"/>
                <a:ea typeface="Proxima Nova"/>
                <a:cs typeface="Proxima Nova"/>
                <a:sym typeface="Proxima Nova"/>
              </a:defRPr>
            </a:lvl9pPr>
          </a:lstStyle>
          <a:p>
            <a:endParaRPr/>
          </a:p>
        </p:txBody>
      </p:sp>
      <p:sp>
        <p:nvSpPr>
          <p:cNvPr id="1074" name="Google Shape;1074;p110"/>
          <p:cNvSpPr txBox="1">
            <a:spLocks noGrp="1"/>
          </p:cNvSpPr>
          <p:nvPr>
            <p:ph type="body" idx="2"/>
          </p:nvPr>
        </p:nvSpPr>
        <p:spPr>
          <a:xfrm>
            <a:off x="6222125" y="900400"/>
            <a:ext cx="2729400" cy="3769500"/>
          </a:xfrm>
          <a:prstGeom prst="rect">
            <a:avLst/>
          </a:prstGeom>
          <a:noFill/>
          <a:ln>
            <a:noFill/>
          </a:ln>
        </p:spPr>
        <p:txBody>
          <a:bodyPr spcFirstLastPara="1" wrap="square" lIns="68575" tIns="68575" rIns="68575" bIns="68575" anchor="t" anchorCtr="0"/>
          <a:lstStyle>
            <a:lvl1pPr marL="457200" marR="0" lvl="0" indent="-292100" algn="l" rtl="0">
              <a:lnSpc>
                <a:spcPct val="110000"/>
              </a:lnSpc>
              <a:spcBef>
                <a:spcPts val="0"/>
              </a:spcBef>
              <a:spcAft>
                <a:spcPts val="0"/>
              </a:spcAft>
              <a:buClr>
                <a:schemeClr val="lt2"/>
              </a:buClr>
              <a:buSzPts val="1000"/>
              <a:buFont typeface="Proxima Nova"/>
              <a:buChar char="●"/>
              <a:defRPr sz="1300" b="1" i="0" u="none" strike="noStrike" cap="none">
                <a:solidFill>
                  <a:schemeClr val="lt2"/>
                </a:solidFill>
                <a:latin typeface="Proxima Nova"/>
                <a:ea typeface="Proxima Nova"/>
                <a:cs typeface="Proxima Nova"/>
                <a:sym typeface="Proxima Nova"/>
              </a:defRPr>
            </a:lvl1pPr>
            <a:lvl2pPr marL="914400" marR="0" lvl="1" indent="-292100" algn="l" rtl="0">
              <a:lnSpc>
                <a:spcPct val="110000"/>
              </a:lnSpc>
              <a:spcBef>
                <a:spcPts val="2000"/>
              </a:spcBef>
              <a:spcAft>
                <a:spcPts val="0"/>
              </a:spcAft>
              <a:buClr>
                <a:schemeClr val="lt2"/>
              </a:buClr>
              <a:buSzPts val="1000"/>
              <a:buFont typeface="Proxima Nova"/>
              <a:buChar char="○"/>
              <a:defRPr sz="1300" b="1" i="0" u="none" strike="noStrike" cap="none">
                <a:solidFill>
                  <a:schemeClr val="lt2"/>
                </a:solidFill>
                <a:latin typeface="Proxima Nova"/>
                <a:ea typeface="Proxima Nova"/>
                <a:cs typeface="Proxima Nova"/>
                <a:sym typeface="Proxima Nova"/>
              </a:defRPr>
            </a:lvl2pPr>
            <a:lvl3pPr marL="1371600" marR="0" lvl="2" indent="-292100" algn="l" rtl="0">
              <a:lnSpc>
                <a:spcPct val="110000"/>
              </a:lnSpc>
              <a:spcBef>
                <a:spcPts val="2000"/>
              </a:spcBef>
              <a:spcAft>
                <a:spcPts val="0"/>
              </a:spcAft>
              <a:buClr>
                <a:schemeClr val="lt2"/>
              </a:buClr>
              <a:buSzPts val="1000"/>
              <a:buFont typeface="Proxima Nova"/>
              <a:buChar char="■"/>
              <a:defRPr sz="1300" b="1" i="0" u="none" strike="noStrike" cap="none">
                <a:solidFill>
                  <a:schemeClr val="lt2"/>
                </a:solidFill>
                <a:latin typeface="Proxima Nova"/>
                <a:ea typeface="Proxima Nova"/>
                <a:cs typeface="Proxima Nova"/>
                <a:sym typeface="Proxima Nova"/>
              </a:defRPr>
            </a:lvl3pPr>
            <a:lvl4pPr marL="1828800" marR="0" lvl="3" indent="-292100" algn="l" rtl="0">
              <a:lnSpc>
                <a:spcPct val="110000"/>
              </a:lnSpc>
              <a:spcBef>
                <a:spcPts val="2000"/>
              </a:spcBef>
              <a:spcAft>
                <a:spcPts val="0"/>
              </a:spcAft>
              <a:buClr>
                <a:schemeClr val="lt2"/>
              </a:buClr>
              <a:buSzPts val="1000"/>
              <a:buFont typeface="Proxima Nova"/>
              <a:buChar char="●"/>
              <a:defRPr sz="1300" b="1" i="0" u="none" strike="noStrike" cap="none">
                <a:solidFill>
                  <a:schemeClr val="lt2"/>
                </a:solidFill>
                <a:latin typeface="Proxima Nova"/>
                <a:ea typeface="Proxima Nova"/>
                <a:cs typeface="Proxima Nova"/>
                <a:sym typeface="Proxima Nova"/>
              </a:defRPr>
            </a:lvl4pPr>
            <a:lvl5pPr marL="2286000" marR="0" lvl="4" indent="-292100" algn="l" rtl="0">
              <a:lnSpc>
                <a:spcPct val="110000"/>
              </a:lnSpc>
              <a:spcBef>
                <a:spcPts val="2000"/>
              </a:spcBef>
              <a:spcAft>
                <a:spcPts val="0"/>
              </a:spcAft>
              <a:buClr>
                <a:schemeClr val="lt2"/>
              </a:buClr>
              <a:buSzPts val="1000"/>
              <a:buFont typeface="Proxima Nova"/>
              <a:buChar char="○"/>
              <a:defRPr sz="1300" b="1" i="0" u="none" strike="noStrike" cap="none">
                <a:solidFill>
                  <a:schemeClr val="lt2"/>
                </a:solidFill>
                <a:latin typeface="Proxima Nova"/>
                <a:ea typeface="Proxima Nova"/>
                <a:cs typeface="Proxima Nova"/>
                <a:sym typeface="Proxima Nova"/>
              </a:defRPr>
            </a:lvl5pPr>
            <a:lvl6pPr marL="2743200" marR="0" lvl="5" indent="-292100" algn="l" rtl="0">
              <a:lnSpc>
                <a:spcPct val="110000"/>
              </a:lnSpc>
              <a:spcBef>
                <a:spcPts val="2000"/>
              </a:spcBef>
              <a:spcAft>
                <a:spcPts val="0"/>
              </a:spcAft>
              <a:buClr>
                <a:schemeClr val="lt2"/>
              </a:buClr>
              <a:buSzPts val="1000"/>
              <a:buFont typeface="Proxima Nova"/>
              <a:buChar char="■"/>
              <a:defRPr sz="1300" b="1" i="0" u="none" strike="noStrike" cap="none">
                <a:solidFill>
                  <a:schemeClr val="lt2"/>
                </a:solidFill>
                <a:latin typeface="Proxima Nova"/>
                <a:ea typeface="Proxima Nova"/>
                <a:cs typeface="Proxima Nova"/>
                <a:sym typeface="Proxima Nova"/>
              </a:defRPr>
            </a:lvl6pPr>
            <a:lvl7pPr marL="3200400" marR="0" lvl="6" indent="-292100" algn="l" rtl="0">
              <a:lnSpc>
                <a:spcPct val="110000"/>
              </a:lnSpc>
              <a:spcBef>
                <a:spcPts val="2000"/>
              </a:spcBef>
              <a:spcAft>
                <a:spcPts val="0"/>
              </a:spcAft>
              <a:buClr>
                <a:schemeClr val="lt2"/>
              </a:buClr>
              <a:buSzPts val="1000"/>
              <a:buFont typeface="Proxima Nova"/>
              <a:buChar char="●"/>
              <a:defRPr sz="1300" b="1" i="0" u="none" strike="noStrike" cap="none">
                <a:solidFill>
                  <a:schemeClr val="lt2"/>
                </a:solidFill>
                <a:latin typeface="Proxima Nova"/>
                <a:ea typeface="Proxima Nova"/>
                <a:cs typeface="Proxima Nova"/>
                <a:sym typeface="Proxima Nova"/>
              </a:defRPr>
            </a:lvl7pPr>
            <a:lvl8pPr marL="3657600" marR="0" lvl="7" indent="-292100" algn="l" rtl="0">
              <a:lnSpc>
                <a:spcPct val="110000"/>
              </a:lnSpc>
              <a:spcBef>
                <a:spcPts val="2000"/>
              </a:spcBef>
              <a:spcAft>
                <a:spcPts val="0"/>
              </a:spcAft>
              <a:buClr>
                <a:schemeClr val="lt2"/>
              </a:buClr>
              <a:buSzPts val="1000"/>
              <a:buFont typeface="Proxima Nova"/>
              <a:buChar char="○"/>
              <a:defRPr sz="1300" b="1" i="0" u="none" strike="noStrike" cap="none">
                <a:solidFill>
                  <a:schemeClr val="lt2"/>
                </a:solidFill>
                <a:latin typeface="Proxima Nova"/>
                <a:ea typeface="Proxima Nova"/>
                <a:cs typeface="Proxima Nova"/>
                <a:sym typeface="Proxima Nova"/>
              </a:defRPr>
            </a:lvl8pPr>
            <a:lvl9pPr marL="4114800" marR="0" lvl="8" indent="-292100" algn="l" rtl="0">
              <a:lnSpc>
                <a:spcPct val="110000"/>
              </a:lnSpc>
              <a:spcBef>
                <a:spcPts val="2000"/>
              </a:spcBef>
              <a:spcAft>
                <a:spcPts val="2000"/>
              </a:spcAft>
              <a:buClr>
                <a:schemeClr val="lt2"/>
              </a:buClr>
              <a:buSzPts val="1000"/>
              <a:buFont typeface="Proxima Nova"/>
              <a:buChar char="■"/>
              <a:defRPr sz="1300" b="1" i="0" u="none" strike="noStrike" cap="none">
                <a:solidFill>
                  <a:schemeClr val="lt2"/>
                </a:solidFill>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8444612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1 – Divider 1">
  <p:cSld name="1 – Divider 1">
    <p:bg>
      <p:bgPr>
        <a:solidFill>
          <a:schemeClr val="lt2"/>
        </a:solidFill>
        <a:effectLst/>
      </p:bgPr>
    </p:bg>
    <p:spTree>
      <p:nvGrpSpPr>
        <p:cNvPr id="1" name="Shape 1075"/>
        <p:cNvGrpSpPr/>
        <p:nvPr/>
      </p:nvGrpSpPr>
      <p:grpSpPr>
        <a:xfrm>
          <a:off x="0" y="0"/>
          <a:ext cx="0" cy="0"/>
          <a:chOff x="0" y="0"/>
          <a:chExt cx="0" cy="0"/>
        </a:xfrm>
      </p:grpSpPr>
      <p:sp>
        <p:nvSpPr>
          <p:cNvPr id="1076" name="Google Shape;1076;p111"/>
          <p:cNvSpPr txBox="1">
            <a:spLocks noGrp="1"/>
          </p:cNvSpPr>
          <p:nvPr>
            <p:ph type="title"/>
          </p:nvPr>
        </p:nvSpPr>
        <p:spPr>
          <a:xfrm>
            <a:off x="668800" y="2365150"/>
            <a:ext cx="7796700" cy="1702500"/>
          </a:xfrm>
          <a:prstGeom prst="rect">
            <a:avLst/>
          </a:prstGeom>
          <a:noFill/>
          <a:ln>
            <a:noFill/>
          </a:ln>
        </p:spPr>
        <p:txBody>
          <a:bodyPr spcFirstLastPara="1" wrap="square" lIns="68575" tIns="68575" rIns="68575" bIns="68575" anchor="t" anchorCtr="0"/>
          <a:lstStyle>
            <a:lvl1pPr marR="0" lvl="0" algn="ctr" rtl="0">
              <a:lnSpc>
                <a:spcPct val="100000"/>
              </a:lnSpc>
              <a:spcBef>
                <a:spcPts val="0"/>
              </a:spcBef>
              <a:spcAft>
                <a:spcPts val="0"/>
              </a:spcAft>
              <a:buClr>
                <a:schemeClr val="dk1"/>
              </a:buClr>
              <a:buSzPts val="1100"/>
              <a:buFont typeface="Proxima Nova"/>
              <a:buNone/>
              <a:defRPr sz="4000" b="1"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9pPr>
          </a:lstStyle>
          <a:p>
            <a:endParaRPr/>
          </a:p>
        </p:txBody>
      </p:sp>
      <p:grpSp>
        <p:nvGrpSpPr>
          <p:cNvPr id="1077" name="Google Shape;1077;p111"/>
          <p:cNvGrpSpPr/>
          <p:nvPr/>
        </p:nvGrpSpPr>
        <p:grpSpPr>
          <a:xfrm>
            <a:off x="287525" y="4854555"/>
            <a:ext cx="634918" cy="148733"/>
            <a:chOff x="1841475" y="2392725"/>
            <a:chExt cx="3928950" cy="920375"/>
          </a:xfrm>
        </p:grpSpPr>
        <p:sp>
          <p:nvSpPr>
            <p:cNvPr id="1078" name="Google Shape;1078;p111"/>
            <p:cNvSpPr/>
            <p:nvPr/>
          </p:nvSpPr>
          <p:spPr>
            <a:xfrm>
              <a:off x="2574175" y="2392725"/>
              <a:ext cx="139800" cy="905100"/>
            </a:xfrm>
            <a:custGeom>
              <a:avLst/>
              <a:gdLst/>
              <a:ahLst/>
              <a:cxnLst/>
              <a:rect l="0" t="0" r="0" b="0"/>
              <a:pathLst>
                <a:path w="120000" h="120000" extrusionOk="0">
                  <a:moveTo>
                    <a:pt x="21" y="0"/>
                  </a:moveTo>
                  <a:lnTo>
                    <a:pt x="21" y="17933"/>
                  </a:lnTo>
                  <a:lnTo>
                    <a:pt x="119506" y="17933"/>
                  </a:lnTo>
                  <a:lnTo>
                    <a:pt x="119506" y="0"/>
                  </a:lnTo>
                  <a:close/>
                  <a:moveTo>
                    <a:pt x="21" y="31097"/>
                  </a:moveTo>
                  <a:lnTo>
                    <a:pt x="21" y="119996"/>
                  </a:lnTo>
                  <a:lnTo>
                    <a:pt x="120000" y="119996"/>
                  </a:lnTo>
                  <a:lnTo>
                    <a:pt x="120000" y="31097"/>
                  </a:lnTo>
                  <a:close/>
                </a:path>
              </a:pathLst>
            </a:custGeom>
            <a:solidFill>
              <a:srgbClr val="FFFFFF"/>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9" name="Google Shape;1079;p111"/>
            <p:cNvSpPr/>
            <p:nvPr/>
          </p:nvSpPr>
          <p:spPr>
            <a:xfrm>
              <a:off x="2816875" y="2626700"/>
              <a:ext cx="703800" cy="686400"/>
            </a:xfrm>
            <a:custGeom>
              <a:avLst/>
              <a:gdLst/>
              <a:ahLst/>
              <a:cxnLst/>
              <a:rect l="0" t="0" r="0" b="0"/>
              <a:pathLst>
                <a:path w="120000" h="120000" extrusionOk="0">
                  <a:moveTo>
                    <a:pt x="0" y="0"/>
                  </a:moveTo>
                  <a:lnTo>
                    <a:pt x="0" y="17262"/>
                  </a:lnTo>
                  <a:lnTo>
                    <a:pt x="11088" y="17262"/>
                  </a:lnTo>
                  <a:lnTo>
                    <a:pt x="38713" y="101417"/>
                  </a:lnTo>
                  <a:cubicBezTo>
                    <a:pt x="43070" y="114312"/>
                    <a:pt x="50395" y="119995"/>
                    <a:pt x="62673" y="119995"/>
                  </a:cubicBezTo>
                  <a:cubicBezTo>
                    <a:pt x="70892" y="119995"/>
                    <a:pt x="81089" y="117967"/>
                    <a:pt x="86832" y="101417"/>
                  </a:cubicBezTo>
                  <a:lnTo>
                    <a:pt x="120000" y="0"/>
                  </a:lnTo>
                  <a:lnTo>
                    <a:pt x="97128" y="0"/>
                  </a:lnTo>
                  <a:lnTo>
                    <a:pt x="68117" y="94108"/>
                  </a:lnTo>
                  <a:cubicBezTo>
                    <a:pt x="67029" y="98169"/>
                    <a:pt x="66237" y="100604"/>
                    <a:pt x="62673" y="100604"/>
                  </a:cubicBezTo>
                  <a:cubicBezTo>
                    <a:pt x="59207" y="100604"/>
                    <a:pt x="58418" y="98169"/>
                    <a:pt x="57228" y="94108"/>
                  </a:cubicBezTo>
                  <a:lnTo>
                    <a:pt x="28614" y="0"/>
                  </a:lnTo>
                  <a:close/>
                </a:path>
              </a:pathLst>
            </a:custGeom>
            <a:solidFill>
              <a:srgbClr val="FFFFFF"/>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0" name="Google Shape;1080;p111"/>
            <p:cNvSpPr/>
            <p:nvPr/>
          </p:nvSpPr>
          <p:spPr>
            <a:xfrm>
              <a:off x="3557125" y="2626700"/>
              <a:ext cx="615000" cy="685800"/>
            </a:xfrm>
            <a:custGeom>
              <a:avLst/>
              <a:gdLst/>
              <a:ahLst/>
              <a:cxnLst/>
              <a:rect l="0" t="0" r="0" b="0"/>
              <a:pathLst>
                <a:path w="120000" h="120000" extrusionOk="0">
                  <a:moveTo>
                    <a:pt x="60058" y="19407"/>
                  </a:moveTo>
                  <a:cubicBezTo>
                    <a:pt x="81359" y="19407"/>
                    <a:pt x="94390" y="33736"/>
                    <a:pt x="94390" y="50908"/>
                  </a:cubicBezTo>
                  <a:lnTo>
                    <a:pt x="94390" y="69297"/>
                  </a:lnTo>
                  <a:cubicBezTo>
                    <a:pt x="94390" y="86469"/>
                    <a:pt x="81247" y="100797"/>
                    <a:pt x="60058" y="100797"/>
                  </a:cubicBezTo>
                  <a:cubicBezTo>
                    <a:pt x="38303" y="100797"/>
                    <a:pt x="25838" y="86469"/>
                    <a:pt x="25950" y="69297"/>
                  </a:cubicBezTo>
                  <a:lnTo>
                    <a:pt x="25950" y="50908"/>
                  </a:lnTo>
                  <a:cubicBezTo>
                    <a:pt x="25950" y="33736"/>
                    <a:pt x="37737" y="19407"/>
                    <a:pt x="60058" y="19407"/>
                  </a:cubicBezTo>
                  <a:close/>
                  <a:moveTo>
                    <a:pt x="60058" y="0"/>
                  </a:moveTo>
                  <a:cubicBezTo>
                    <a:pt x="24818" y="0"/>
                    <a:pt x="4" y="20934"/>
                    <a:pt x="229" y="50803"/>
                  </a:cubicBezTo>
                  <a:lnTo>
                    <a:pt x="229" y="69196"/>
                  </a:lnTo>
                  <a:cubicBezTo>
                    <a:pt x="229" y="99069"/>
                    <a:pt x="24818" y="120000"/>
                    <a:pt x="60058" y="120000"/>
                  </a:cubicBezTo>
                  <a:cubicBezTo>
                    <a:pt x="95410" y="120000"/>
                    <a:pt x="119995" y="99069"/>
                    <a:pt x="119995" y="69196"/>
                  </a:cubicBezTo>
                  <a:lnTo>
                    <a:pt x="119995" y="50803"/>
                  </a:lnTo>
                  <a:cubicBezTo>
                    <a:pt x="119995" y="20934"/>
                    <a:pt x="95410" y="0"/>
                    <a:pt x="60058" y="0"/>
                  </a:cubicBezTo>
                  <a:close/>
                </a:path>
              </a:pathLst>
            </a:custGeom>
            <a:solidFill>
              <a:srgbClr val="FFFFFF"/>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1" name="Google Shape;1081;p111"/>
            <p:cNvSpPr/>
            <p:nvPr/>
          </p:nvSpPr>
          <p:spPr>
            <a:xfrm>
              <a:off x="4732275" y="2617400"/>
              <a:ext cx="582300" cy="679800"/>
            </a:xfrm>
            <a:custGeom>
              <a:avLst/>
              <a:gdLst/>
              <a:ahLst/>
              <a:cxnLst/>
              <a:rect l="0" t="0" r="0" b="0"/>
              <a:pathLst>
                <a:path w="120000" h="120000" extrusionOk="0">
                  <a:moveTo>
                    <a:pt x="61375" y="4"/>
                  </a:moveTo>
                  <a:cubicBezTo>
                    <a:pt x="23449" y="4"/>
                    <a:pt x="0" y="20499"/>
                    <a:pt x="0" y="53392"/>
                  </a:cubicBezTo>
                  <a:lnTo>
                    <a:pt x="0" y="66302"/>
                  </a:lnTo>
                  <a:cubicBezTo>
                    <a:pt x="0" y="99196"/>
                    <a:pt x="23449" y="119995"/>
                    <a:pt x="61375" y="119995"/>
                  </a:cubicBezTo>
                  <a:cubicBezTo>
                    <a:pt x="62215" y="119995"/>
                    <a:pt x="68912" y="119995"/>
                    <a:pt x="71905" y="119691"/>
                  </a:cubicBezTo>
                  <a:lnTo>
                    <a:pt x="71905" y="99911"/>
                  </a:lnTo>
                  <a:cubicBezTo>
                    <a:pt x="70710" y="99911"/>
                    <a:pt x="62096" y="100118"/>
                    <a:pt x="61375" y="100118"/>
                  </a:cubicBezTo>
                  <a:cubicBezTo>
                    <a:pt x="40676" y="100118"/>
                    <a:pt x="26921" y="86590"/>
                    <a:pt x="26921" y="66302"/>
                  </a:cubicBezTo>
                  <a:lnTo>
                    <a:pt x="26921" y="53392"/>
                  </a:lnTo>
                  <a:cubicBezTo>
                    <a:pt x="26921" y="33100"/>
                    <a:pt x="40800" y="19577"/>
                    <a:pt x="61375" y="19577"/>
                  </a:cubicBezTo>
                  <a:cubicBezTo>
                    <a:pt x="70586" y="19577"/>
                    <a:pt x="84706" y="20190"/>
                    <a:pt x="89611" y="21112"/>
                  </a:cubicBezTo>
                  <a:lnTo>
                    <a:pt x="91048" y="21315"/>
                  </a:lnTo>
                  <a:lnTo>
                    <a:pt x="91048" y="119995"/>
                  </a:lnTo>
                  <a:lnTo>
                    <a:pt x="119881" y="119995"/>
                  </a:lnTo>
                  <a:lnTo>
                    <a:pt x="119881" y="9428"/>
                  </a:lnTo>
                  <a:cubicBezTo>
                    <a:pt x="120000" y="7381"/>
                    <a:pt x="120000" y="6662"/>
                    <a:pt x="114735" y="5435"/>
                  </a:cubicBezTo>
                  <a:cubicBezTo>
                    <a:pt x="100377" y="2259"/>
                    <a:pt x="77886" y="4"/>
                    <a:pt x="61375" y="4"/>
                  </a:cubicBezTo>
                  <a:close/>
                </a:path>
              </a:pathLst>
            </a:custGeom>
            <a:solidFill>
              <a:srgbClr val="FFFFFF"/>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2" name="Google Shape;1082;p111"/>
            <p:cNvSpPr/>
            <p:nvPr/>
          </p:nvSpPr>
          <p:spPr>
            <a:xfrm>
              <a:off x="5448725" y="2392725"/>
              <a:ext cx="139800" cy="905100"/>
            </a:xfrm>
            <a:custGeom>
              <a:avLst/>
              <a:gdLst/>
              <a:ahLst/>
              <a:cxnLst/>
              <a:rect l="0" t="0" r="0" b="0"/>
              <a:pathLst>
                <a:path w="120000" h="120000" extrusionOk="0">
                  <a:moveTo>
                    <a:pt x="21" y="0"/>
                  </a:moveTo>
                  <a:lnTo>
                    <a:pt x="21" y="119996"/>
                  </a:lnTo>
                  <a:lnTo>
                    <a:pt x="120000" y="119996"/>
                  </a:lnTo>
                  <a:lnTo>
                    <a:pt x="120000" y="0"/>
                  </a:lnTo>
                  <a:close/>
                </a:path>
              </a:pathLst>
            </a:custGeom>
            <a:solidFill>
              <a:srgbClr val="FFFFFF"/>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3" name="Google Shape;1083;p111"/>
            <p:cNvSpPr/>
            <p:nvPr/>
          </p:nvSpPr>
          <p:spPr>
            <a:xfrm>
              <a:off x="1841475" y="2392725"/>
              <a:ext cx="617700" cy="904500"/>
            </a:xfrm>
            <a:custGeom>
              <a:avLst/>
              <a:gdLst/>
              <a:ahLst/>
              <a:cxnLst/>
              <a:rect l="0" t="0" r="0" b="0"/>
              <a:pathLst>
                <a:path w="120000" h="120000" extrusionOk="0">
                  <a:moveTo>
                    <a:pt x="0" y="0"/>
                  </a:moveTo>
                  <a:lnTo>
                    <a:pt x="0" y="119996"/>
                  </a:lnTo>
                  <a:lnTo>
                    <a:pt x="28194" y="119996"/>
                  </a:lnTo>
                  <a:lnTo>
                    <a:pt x="28194" y="16714"/>
                  </a:lnTo>
                  <a:lnTo>
                    <a:pt x="44773" y="16714"/>
                  </a:lnTo>
                  <a:cubicBezTo>
                    <a:pt x="48270" y="16714"/>
                    <a:pt x="51203" y="16790"/>
                    <a:pt x="54359" y="16867"/>
                  </a:cubicBezTo>
                  <a:cubicBezTo>
                    <a:pt x="78834" y="17175"/>
                    <a:pt x="90785" y="23798"/>
                    <a:pt x="90785" y="36815"/>
                  </a:cubicBezTo>
                  <a:lnTo>
                    <a:pt x="90785" y="38281"/>
                  </a:lnTo>
                  <a:cubicBezTo>
                    <a:pt x="90785" y="50292"/>
                    <a:pt x="81087" y="58305"/>
                    <a:pt x="54471" y="58305"/>
                  </a:cubicBezTo>
                  <a:lnTo>
                    <a:pt x="46580" y="58305"/>
                  </a:lnTo>
                  <a:lnTo>
                    <a:pt x="46580" y="74479"/>
                  </a:lnTo>
                  <a:cubicBezTo>
                    <a:pt x="49396" y="74555"/>
                    <a:pt x="51878" y="74631"/>
                    <a:pt x="54582" y="74631"/>
                  </a:cubicBezTo>
                  <a:cubicBezTo>
                    <a:pt x="92931" y="74631"/>
                    <a:pt x="119995" y="64311"/>
                    <a:pt x="119995" y="38509"/>
                  </a:cubicBezTo>
                  <a:lnTo>
                    <a:pt x="119995" y="36971"/>
                  </a:lnTo>
                  <a:cubicBezTo>
                    <a:pt x="119883" y="10012"/>
                    <a:pt x="90450" y="0"/>
                    <a:pt x="47706" y="0"/>
                  </a:cubicBezTo>
                  <a:close/>
                </a:path>
              </a:pathLst>
            </a:custGeom>
            <a:solidFill>
              <a:srgbClr val="FFFFFF"/>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4" name="Google Shape;1084;p111"/>
            <p:cNvSpPr/>
            <p:nvPr/>
          </p:nvSpPr>
          <p:spPr>
            <a:xfrm>
              <a:off x="4278825" y="2482125"/>
              <a:ext cx="369300" cy="813900"/>
            </a:xfrm>
            <a:custGeom>
              <a:avLst/>
              <a:gdLst/>
              <a:ahLst/>
              <a:cxnLst/>
              <a:rect l="0" t="0" r="0" b="0"/>
              <a:pathLst>
                <a:path w="120000" h="120000" extrusionOk="0">
                  <a:moveTo>
                    <a:pt x="46038" y="3"/>
                  </a:moveTo>
                  <a:lnTo>
                    <a:pt x="0" y="2741"/>
                  </a:lnTo>
                  <a:lnTo>
                    <a:pt x="0" y="94751"/>
                  </a:lnTo>
                  <a:cubicBezTo>
                    <a:pt x="0" y="112209"/>
                    <a:pt x="19058" y="120000"/>
                    <a:pt x="61888" y="120000"/>
                  </a:cubicBezTo>
                  <a:lnTo>
                    <a:pt x="120000" y="120000"/>
                  </a:lnTo>
                  <a:lnTo>
                    <a:pt x="120000" y="104079"/>
                  </a:lnTo>
                  <a:lnTo>
                    <a:pt x="77170" y="104079"/>
                  </a:lnTo>
                  <a:cubicBezTo>
                    <a:pt x="58679" y="104079"/>
                    <a:pt x="46038" y="103736"/>
                    <a:pt x="46038" y="94751"/>
                  </a:cubicBezTo>
                  <a:lnTo>
                    <a:pt x="46038" y="37233"/>
                  </a:lnTo>
                  <a:lnTo>
                    <a:pt x="120000" y="37233"/>
                  </a:lnTo>
                  <a:lnTo>
                    <a:pt x="120000" y="21312"/>
                  </a:lnTo>
                  <a:lnTo>
                    <a:pt x="46038" y="21312"/>
                  </a:lnTo>
                  <a:lnTo>
                    <a:pt x="46038" y="3"/>
                  </a:lnTo>
                  <a:close/>
                </a:path>
              </a:pathLst>
            </a:custGeom>
            <a:solidFill>
              <a:srgbClr val="FFFFFF"/>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5" name="Google Shape;1085;p111"/>
            <p:cNvSpPr/>
            <p:nvPr/>
          </p:nvSpPr>
          <p:spPr>
            <a:xfrm>
              <a:off x="5652525" y="3180600"/>
              <a:ext cx="117900" cy="117300"/>
            </a:xfrm>
            <a:custGeom>
              <a:avLst/>
              <a:gdLst/>
              <a:ahLst/>
              <a:cxnLst/>
              <a:rect l="0" t="0" r="0" b="0"/>
              <a:pathLst>
                <a:path w="120000" h="120000" extrusionOk="0">
                  <a:moveTo>
                    <a:pt x="56755" y="32659"/>
                  </a:moveTo>
                  <a:cubicBezTo>
                    <a:pt x="69760" y="32659"/>
                    <a:pt x="75664" y="37416"/>
                    <a:pt x="75664" y="46342"/>
                  </a:cubicBezTo>
                  <a:cubicBezTo>
                    <a:pt x="75664" y="55242"/>
                    <a:pt x="69760" y="60588"/>
                    <a:pt x="58511" y="60588"/>
                  </a:cubicBezTo>
                  <a:lnTo>
                    <a:pt x="46116" y="60588"/>
                  </a:lnTo>
                  <a:lnTo>
                    <a:pt x="46116" y="32659"/>
                  </a:lnTo>
                  <a:close/>
                  <a:moveTo>
                    <a:pt x="40212" y="26726"/>
                  </a:moveTo>
                  <a:lnTo>
                    <a:pt x="40212" y="90869"/>
                  </a:lnTo>
                  <a:lnTo>
                    <a:pt x="47287" y="90869"/>
                  </a:lnTo>
                  <a:lnTo>
                    <a:pt x="47287" y="66521"/>
                  </a:lnTo>
                  <a:lnTo>
                    <a:pt x="62659" y="65933"/>
                  </a:lnTo>
                  <a:lnTo>
                    <a:pt x="78617" y="90869"/>
                  </a:lnTo>
                  <a:lnTo>
                    <a:pt x="86303" y="90869"/>
                  </a:lnTo>
                  <a:lnTo>
                    <a:pt x="69760" y="64143"/>
                  </a:lnTo>
                  <a:cubicBezTo>
                    <a:pt x="76835" y="61176"/>
                    <a:pt x="82765" y="55242"/>
                    <a:pt x="82765" y="45728"/>
                  </a:cubicBezTo>
                  <a:cubicBezTo>
                    <a:pt x="82765" y="33861"/>
                    <a:pt x="74494" y="26726"/>
                    <a:pt x="58511" y="26726"/>
                  </a:cubicBezTo>
                  <a:close/>
                  <a:moveTo>
                    <a:pt x="59707" y="7723"/>
                  </a:moveTo>
                  <a:cubicBezTo>
                    <a:pt x="88084" y="7723"/>
                    <a:pt x="110532" y="31483"/>
                    <a:pt x="110532" y="59411"/>
                  </a:cubicBezTo>
                  <a:cubicBezTo>
                    <a:pt x="110532" y="87314"/>
                    <a:pt x="88084" y="110485"/>
                    <a:pt x="59707" y="110485"/>
                  </a:cubicBezTo>
                  <a:cubicBezTo>
                    <a:pt x="31915" y="110485"/>
                    <a:pt x="8882" y="87314"/>
                    <a:pt x="8882" y="59411"/>
                  </a:cubicBezTo>
                  <a:cubicBezTo>
                    <a:pt x="8882" y="30895"/>
                    <a:pt x="31915" y="7723"/>
                    <a:pt x="59707" y="7723"/>
                  </a:cubicBezTo>
                  <a:close/>
                  <a:moveTo>
                    <a:pt x="59707" y="0"/>
                  </a:moveTo>
                  <a:cubicBezTo>
                    <a:pt x="26595" y="0"/>
                    <a:pt x="0" y="26726"/>
                    <a:pt x="0" y="60000"/>
                  </a:cubicBezTo>
                  <a:cubicBezTo>
                    <a:pt x="0" y="92659"/>
                    <a:pt x="26595" y="119974"/>
                    <a:pt x="59707" y="119974"/>
                  </a:cubicBezTo>
                  <a:cubicBezTo>
                    <a:pt x="93404" y="119974"/>
                    <a:pt x="120000" y="92659"/>
                    <a:pt x="120000" y="60000"/>
                  </a:cubicBezTo>
                  <a:cubicBezTo>
                    <a:pt x="120000" y="26726"/>
                    <a:pt x="93404" y="0"/>
                    <a:pt x="59707" y="0"/>
                  </a:cubicBezTo>
                  <a:close/>
                </a:path>
              </a:pathLst>
            </a:custGeom>
            <a:solidFill>
              <a:srgbClr val="FFFFFF"/>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cxnSp>
        <p:nvCxnSpPr>
          <p:cNvPr id="1086" name="Google Shape;1086;p111"/>
          <p:cNvCxnSpPr/>
          <p:nvPr/>
        </p:nvCxnSpPr>
        <p:spPr>
          <a:xfrm rot="10800000">
            <a:off x="4309650" y="2255484"/>
            <a:ext cx="524700" cy="0"/>
          </a:xfrm>
          <a:prstGeom prst="straightConnector1">
            <a:avLst/>
          </a:prstGeom>
          <a:noFill/>
          <a:ln w="28575" cap="flat" cmpd="sng">
            <a:solidFill>
              <a:schemeClr val="accent6"/>
            </a:solidFill>
            <a:prstDash val="solid"/>
            <a:round/>
            <a:headEnd type="none" w="sm" len="sm"/>
            <a:tailEnd type="none" w="sm" len="sm"/>
          </a:ln>
        </p:spPr>
      </p:cxnSp>
      <p:sp>
        <p:nvSpPr>
          <p:cNvPr id="1087" name="Google Shape;1087;p111"/>
          <p:cNvSpPr txBox="1">
            <a:spLocks noGrp="1"/>
          </p:cNvSpPr>
          <p:nvPr>
            <p:ph type="subTitle" idx="1"/>
          </p:nvPr>
        </p:nvSpPr>
        <p:spPr>
          <a:xfrm>
            <a:off x="1740900" y="1801250"/>
            <a:ext cx="5662200" cy="377400"/>
          </a:xfrm>
          <a:prstGeom prst="rect">
            <a:avLst/>
          </a:prstGeom>
          <a:noFill/>
          <a:ln>
            <a:noFill/>
          </a:ln>
        </p:spPr>
        <p:txBody>
          <a:bodyPr spcFirstLastPara="1" wrap="square" lIns="68575" tIns="68575" rIns="68575" bIns="68575" anchor="b" anchorCtr="0"/>
          <a:lstStyle>
            <a:lvl1pPr marR="0" lvl="0" algn="ctr" rtl="0">
              <a:lnSpc>
                <a:spcPct val="110000"/>
              </a:lnSpc>
              <a:spcBef>
                <a:spcPts val="0"/>
              </a:spcBef>
              <a:spcAft>
                <a:spcPts val="0"/>
              </a:spcAft>
              <a:buClr>
                <a:srgbClr val="FFFFFF"/>
              </a:buClr>
              <a:buSzPts val="1100"/>
              <a:buFont typeface="Proxima Nova"/>
              <a:buNone/>
              <a:defRPr sz="1200" b="1" i="0" u="none" strike="noStrike" cap="none">
                <a:solidFill>
                  <a:srgbClr val="FFFFFF"/>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88059187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B – Design Grid 1">
  <p:cSld name="B – Design Grid 1">
    <p:spTree>
      <p:nvGrpSpPr>
        <p:cNvPr id="1" name="Shape 1088"/>
        <p:cNvGrpSpPr/>
        <p:nvPr/>
      </p:nvGrpSpPr>
      <p:grpSpPr>
        <a:xfrm>
          <a:off x="0" y="0"/>
          <a:ext cx="0" cy="0"/>
          <a:chOff x="0" y="0"/>
          <a:chExt cx="0" cy="0"/>
        </a:xfrm>
      </p:grpSpPr>
      <p:pic>
        <p:nvPicPr>
          <p:cNvPr id="1089" name="Google Shape;1089;p112"/>
          <p:cNvPicPr preferRelativeResize="0"/>
          <p:nvPr/>
        </p:nvPicPr>
        <p:blipFill rotWithShape="1">
          <a:blip r:embed="rId2">
            <a:alphaModFix/>
          </a:blip>
          <a:srcRect/>
          <a:stretch/>
        </p:blipFill>
        <p:spPr>
          <a:xfrm>
            <a:off x="0" y="1"/>
            <a:ext cx="9144000" cy="5122487"/>
          </a:xfrm>
          <a:prstGeom prst="rect">
            <a:avLst/>
          </a:prstGeom>
          <a:noFill/>
          <a:ln>
            <a:noFill/>
          </a:ln>
        </p:spPr>
      </p:pic>
      <p:sp>
        <p:nvSpPr>
          <p:cNvPr id="1090" name="Google Shape;1090;p112"/>
          <p:cNvSpPr txBox="1">
            <a:spLocks noGrp="1"/>
          </p:cNvSpPr>
          <p:nvPr>
            <p:ph type="title"/>
          </p:nvPr>
        </p:nvSpPr>
        <p:spPr>
          <a:xfrm>
            <a:off x="192475" y="151275"/>
            <a:ext cx="8663100" cy="393900"/>
          </a:xfrm>
          <a:prstGeom prst="rect">
            <a:avLst/>
          </a:prstGeom>
          <a:noFill/>
          <a:ln>
            <a:noFill/>
          </a:ln>
        </p:spPr>
        <p:txBody>
          <a:bodyPr spcFirstLastPara="1" wrap="square" lIns="68575" tIns="68575" rIns="68575" bIns="68575" anchor="t" anchorCtr="0"/>
          <a:lstStyle>
            <a:lvl1pPr marR="0" lvl="0" algn="l" rtl="0">
              <a:lnSpc>
                <a:spcPct val="100000"/>
              </a:lnSpc>
              <a:spcBef>
                <a:spcPts val="0"/>
              </a:spcBef>
              <a:spcAft>
                <a:spcPts val="0"/>
              </a:spcAft>
              <a:buClr>
                <a:schemeClr val="dk1"/>
              </a:buClr>
              <a:buSzPts val="1100"/>
              <a:buFont typeface="Proxima Nova"/>
              <a:buNone/>
              <a:defRPr sz="2500" b="1"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9pPr>
          </a:lstStyle>
          <a:p>
            <a:endParaRPr/>
          </a:p>
        </p:txBody>
      </p:sp>
      <p:grpSp>
        <p:nvGrpSpPr>
          <p:cNvPr id="1091" name="Google Shape;1091;p112"/>
          <p:cNvGrpSpPr/>
          <p:nvPr/>
        </p:nvGrpSpPr>
        <p:grpSpPr>
          <a:xfrm>
            <a:off x="287525" y="4854555"/>
            <a:ext cx="634918" cy="148733"/>
            <a:chOff x="1841475" y="2392725"/>
            <a:chExt cx="3928950" cy="920375"/>
          </a:xfrm>
        </p:grpSpPr>
        <p:sp>
          <p:nvSpPr>
            <p:cNvPr id="1092" name="Google Shape;1092;p112"/>
            <p:cNvSpPr/>
            <p:nvPr/>
          </p:nvSpPr>
          <p:spPr>
            <a:xfrm>
              <a:off x="2574175" y="2392725"/>
              <a:ext cx="139800" cy="905100"/>
            </a:xfrm>
            <a:custGeom>
              <a:avLst/>
              <a:gdLst/>
              <a:ahLst/>
              <a:cxnLst/>
              <a:rect l="0" t="0" r="0" b="0"/>
              <a:pathLst>
                <a:path w="120000" h="120000" extrusionOk="0">
                  <a:moveTo>
                    <a:pt x="21" y="0"/>
                  </a:moveTo>
                  <a:lnTo>
                    <a:pt x="21" y="17933"/>
                  </a:lnTo>
                  <a:lnTo>
                    <a:pt x="119506" y="17933"/>
                  </a:lnTo>
                  <a:lnTo>
                    <a:pt x="119506" y="0"/>
                  </a:lnTo>
                  <a:close/>
                  <a:moveTo>
                    <a:pt x="21" y="31097"/>
                  </a:moveTo>
                  <a:lnTo>
                    <a:pt x="21" y="119996"/>
                  </a:lnTo>
                  <a:lnTo>
                    <a:pt x="120000" y="119996"/>
                  </a:lnTo>
                  <a:lnTo>
                    <a:pt x="120000" y="31097"/>
                  </a:lnTo>
                  <a:close/>
                </a:path>
              </a:pathLst>
            </a:custGeom>
            <a:solidFill>
              <a:srgbClr val="008774"/>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3" name="Google Shape;1093;p112"/>
            <p:cNvSpPr/>
            <p:nvPr/>
          </p:nvSpPr>
          <p:spPr>
            <a:xfrm>
              <a:off x="2816875" y="2626700"/>
              <a:ext cx="703800" cy="686400"/>
            </a:xfrm>
            <a:custGeom>
              <a:avLst/>
              <a:gdLst/>
              <a:ahLst/>
              <a:cxnLst/>
              <a:rect l="0" t="0" r="0" b="0"/>
              <a:pathLst>
                <a:path w="120000" h="120000" extrusionOk="0">
                  <a:moveTo>
                    <a:pt x="0" y="0"/>
                  </a:moveTo>
                  <a:lnTo>
                    <a:pt x="0" y="17262"/>
                  </a:lnTo>
                  <a:lnTo>
                    <a:pt x="11088" y="17262"/>
                  </a:lnTo>
                  <a:lnTo>
                    <a:pt x="38713" y="101417"/>
                  </a:lnTo>
                  <a:cubicBezTo>
                    <a:pt x="43070" y="114312"/>
                    <a:pt x="50395" y="119995"/>
                    <a:pt x="62673" y="119995"/>
                  </a:cubicBezTo>
                  <a:cubicBezTo>
                    <a:pt x="70892" y="119995"/>
                    <a:pt x="81089" y="117967"/>
                    <a:pt x="86832" y="101417"/>
                  </a:cubicBezTo>
                  <a:lnTo>
                    <a:pt x="120000" y="0"/>
                  </a:lnTo>
                  <a:lnTo>
                    <a:pt x="97128" y="0"/>
                  </a:lnTo>
                  <a:lnTo>
                    <a:pt x="68117" y="94108"/>
                  </a:lnTo>
                  <a:cubicBezTo>
                    <a:pt x="67029" y="98169"/>
                    <a:pt x="66237" y="100604"/>
                    <a:pt x="62673" y="100604"/>
                  </a:cubicBezTo>
                  <a:cubicBezTo>
                    <a:pt x="59207" y="100604"/>
                    <a:pt x="58418" y="98169"/>
                    <a:pt x="57228" y="94108"/>
                  </a:cubicBezTo>
                  <a:lnTo>
                    <a:pt x="28614" y="0"/>
                  </a:lnTo>
                  <a:close/>
                </a:path>
              </a:pathLst>
            </a:custGeom>
            <a:solidFill>
              <a:srgbClr val="008774"/>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4" name="Google Shape;1094;p112"/>
            <p:cNvSpPr/>
            <p:nvPr/>
          </p:nvSpPr>
          <p:spPr>
            <a:xfrm>
              <a:off x="3557125" y="2626700"/>
              <a:ext cx="615000" cy="685800"/>
            </a:xfrm>
            <a:custGeom>
              <a:avLst/>
              <a:gdLst/>
              <a:ahLst/>
              <a:cxnLst/>
              <a:rect l="0" t="0" r="0" b="0"/>
              <a:pathLst>
                <a:path w="120000" h="120000" extrusionOk="0">
                  <a:moveTo>
                    <a:pt x="60058" y="19407"/>
                  </a:moveTo>
                  <a:cubicBezTo>
                    <a:pt x="81359" y="19407"/>
                    <a:pt x="94390" y="33736"/>
                    <a:pt x="94390" y="50908"/>
                  </a:cubicBezTo>
                  <a:lnTo>
                    <a:pt x="94390" y="69297"/>
                  </a:lnTo>
                  <a:cubicBezTo>
                    <a:pt x="94390" y="86469"/>
                    <a:pt x="81247" y="100797"/>
                    <a:pt x="60058" y="100797"/>
                  </a:cubicBezTo>
                  <a:cubicBezTo>
                    <a:pt x="38303" y="100797"/>
                    <a:pt x="25838" y="86469"/>
                    <a:pt x="25950" y="69297"/>
                  </a:cubicBezTo>
                  <a:lnTo>
                    <a:pt x="25950" y="50908"/>
                  </a:lnTo>
                  <a:cubicBezTo>
                    <a:pt x="25950" y="33736"/>
                    <a:pt x="37737" y="19407"/>
                    <a:pt x="60058" y="19407"/>
                  </a:cubicBezTo>
                  <a:close/>
                  <a:moveTo>
                    <a:pt x="60058" y="0"/>
                  </a:moveTo>
                  <a:cubicBezTo>
                    <a:pt x="24818" y="0"/>
                    <a:pt x="4" y="20934"/>
                    <a:pt x="229" y="50803"/>
                  </a:cubicBezTo>
                  <a:lnTo>
                    <a:pt x="229" y="69196"/>
                  </a:lnTo>
                  <a:cubicBezTo>
                    <a:pt x="229" y="99069"/>
                    <a:pt x="24818" y="120000"/>
                    <a:pt x="60058" y="120000"/>
                  </a:cubicBezTo>
                  <a:cubicBezTo>
                    <a:pt x="95410" y="120000"/>
                    <a:pt x="119995" y="99069"/>
                    <a:pt x="119995" y="69196"/>
                  </a:cubicBezTo>
                  <a:lnTo>
                    <a:pt x="119995" y="50803"/>
                  </a:lnTo>
                  <a:cubicBezTo>
                    <a:pt x="119995" y="20934"/>
                    <a:pt x="95410" y="0"/>
                    <a:pt x="60058" y="0"/>
                  </a:cubicBezTo>
                  <a:close/>
                </a:path>
              </a:pathLst>
            </a:custGeom>
            <a:solidFill>
              <a:srgbClr val="008774"/>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5" name="Google Shape;1095;p112"/>
            <p:cNvSpPr/>
            <p:nvPr/>
          </p:nvSpPr>
          <p:spPr>
            <a:xfrm>
              <a:off x="4732275" y="2617400"/>
              <a:ext cx="582300" cy="679800"/>
            </a:xfrm>
            <a:custGeom>
              <a:avLst/>
              <a:gdLst/>
              <a:ahLst/>
              <a:cxnLst/>
              <a:rect l="0" t="0" r="0" b="0"/>
              <a:pathLst>
                <a:path w="120000" h="120000" extrusionOk="0">
                  <a:moveTo>
                    <a:pt x="61375" y="4"/>
                  </a:moveTo>
                  <a:cubicBezTo>
                    <a:pt x="23449" y="4"/>
                    <a:pt x="0" y="20499"/>
                    <a:pt x="0" y="53392"/>
                  </a:cubicBezTo>
                  <a:lnTo>
                    <a:pt x="0" y="66302"/>
                  </a:lnTo>
                  <a:cubicBezTo>
                    <a:pt x="0" y="99196"/>
                    <a:pt x="23449" y="119995"/>
                    <a:pt x="61375" y="119995"/>
                  </a:cubicBezTo>
                  <a:cubicBezTo>
                    <a:pt x="62215" y="119995"/>
                    <a:pt x="68912" y="119995"/>
                    <a:pt x="71905" y="119691"/>
                  </a:cubicBezTo>
                  <a:lnTo>
                    <a:pt x="71905" y="99911"/>
                  </a:lnTo>
                  <a:cubicBezTo>
                    <a:pt x="70710" y="99911"/>
                    <a:pt x="62096" y="100118"/>
                    <a:pt x="61375" y="100118"/>
                  </a:cubicBezTo>
                  <a:cubicBezTo>
                    <a:pt x="40676" y="100118"/>
                    <a:pt x="26921" y="86590"/>
                    <a:pt x="26921" y="66302"/>
                  </a:cubicBezTo>
                  <a:lnTo>
                    <a:pt x="26921" y="53392"/>
                  </a:lnTo>
                  <a:cubicBezTo>
                    <a:pt x="26921" y="33100"/>
                    <a:pt x="40800" y="19577"/>
                    <a:pt x="61375" y="19577"/>
                  </a:cubicBezTo>
                  <a:cubicBezTo>
                    <a:pt x="70586" y="19577"/>
                    <a:pt x="84706" y="20190"/>
                    <a:pt x="89611" y="21112"/>
                  </a:cubicBezTo>
                  <a:lnTo>
                    <a:pt x="91048" y="21315"/>
                  </a:lnTo>
                  <a:lnTo>
                    <a:pt x="91048" y="119995"/>
                  </a:lnTo>
                  <a:lnTo>
                    <a:pt x="119881" y="119995"/>
                  </a:lnTo>
                  <a:lnTo>
                    <a:pt x="119881" y="9428"/>
                  </a:lnTo>
                  <a:cubicBezTo>
                    <a:pt x="120000" y="7381"/>
                    <a:pt x="120000" y="6662"/>
                    <a:pt x="114735" y="5435"/>
                  </a:cubicBezTo>
                  <a:cubicBezTo>
                    <a:pt x="100377" y="2259"/>
                    <a:pt x="77886" y="4"/>
                    <a:pt x="61375" y="4"/>
                  </a:cubicBezTo>
                  <a:close/>
                </a:path>
              </a:pathLst>
            </a:custGeom>
            <a:solidFill>
              <a:srgbClr val="008774"/>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6" name="Google Shape;1096;p112"/>
            <p:cNvSpPr/>
            <p:nvPr/>
          </p:nvSpPr>
          <p:spPr>
            <a:xfrm>
              <a:off x="5448725" y="2392725"/>
              <a:ext cx="139800" cy="905100"/>
            </a:xfrm>
            <a:custGeom>
              <a:avLst/>
              <a:gdLst/>
              <a:ahLst/>
              <a:cxnLst/>
              <a:rect l="0" t="0" r="0" b="0"/>
              <a:pathLst>
                <a:path w="120000" h="120000" extrusionOk="0">
                  <a:moveTo>
                    <a:pt x="21" y="0"/>
                  </a:moveTo>
                  <a:lnTo>
                    <a:pt x="21" y="119996"/>
                  </a:lnTo>
                  <a:lnTo>
                    <a:pt x="120000" y="119996"/>
                  </a:lnTo>
                  <a:lnTo>
                    <a:pt x="120000" y="0"/>
                  </a:lnTo>
                  <a:close/>
                </a:path>
              </a:pathLst>
            </a:custGeom>
            <a:solidFill>
              <a:srgbClr val="008774"/>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7" name="Google Shape;1097;p112"/>
            <p:cNvSpPr/>
            <p:nvPr/>
          </p:nvSpPr>
          <p:spPr>
            <a:xfrm>
              <a:off x="1841475" y="2392725"/>
              <a:ext cx="617700" cy="904500"/>
            </a:xfrm>
            <a:custGeom>
              <a:avLst/>
              <a:gdLst/>
              <a:ahLst/>
              <a:cxnLst/>
              <a:rect l="0" t="0" r="0" b="0"/>
              <a:pathLst>
                <a:path w="120000" h="120000" extrusionOk="0">
                  <a:moveTo>
                    <a:pt x="0" y="0"/>
                  </a:moveTo>
                  <a:lnTo>
                    <a:pt x="0" y="119996"/>
                  </a:lnTo>
                  <a:lnTo>
                    <a:pt x="28194" y="119996"/>
                  </a:lnTo>
                  <a:lnTo>
                    <a:pt x="28194" y="16714"/>
                  </a:lnTo>
                  <a:lnTo>
                    <a:pt x="44773" y="16714"/>
                  </a:lnTo>
                  <a:cubicBezTo>
                    <a:pt x="48270" y="16714"/>
                    <a:pt x="51203" y="16790"/>
                    <a:pt x="54359" y="16867"/>
                  </a:cubicBezTo>
                  <a:cubicBezTo>
                    <a:pt x="78834" y="17175"/>
                    <a:pt x="90785" y="23798"/>
                    <a:pt x="90785" y="36815"/>
                  </a:cubicBezTo>
                  <a:lnTo>
                    <a:pt x="90785" y="38281"/>
                  </a:lnTo>
                  <a:cubicBezTo>
                    <a:pt x="90785" y="50292"/>
                    <a:pt x="81087" y="58305"/>
                    <a:pt x="54471" y="58305"/>
                  </a:cubicBezTo>
                  <a:lnTo>
                    <a:pt x="46580" y="58305"/>
                  </a:lnTo>
                  <a:lnTo>
                    <a:pt x="46580" y="74479"/>
                  </a:lnTo>
                  <a:cubicBezTo>
                    <a:pt x="49396" y="74555"/>
                    <a:pt x="51878" y="74631"/>
                    <a:pt x="54582" y="74631"/>
                  </a:cubicBezTo>
                  <a:cubicBezTo>
                    <a:pt x="92931" y="74631"/>
                    <a:pt x="119995" y="64311"/>
                    <a:pt x="119995" y="38509"/>
                  </a:cubicBezTo>
                  <a:lnTo>
                    <a:pt x="119995" y="36971"/>
                  </a:lnTo>
                  <a:cubicBezTo>
                    <a:pt x="119883" y="10012"/>
                    <a:pt x="90450" y="0"/>
                    <a:pt x="47706" y="0"/>
                  </a:cubicBezTo>
                  <a:close/>
                </a:path>
              </a:pathLst>
            </a:custGeom>
            <a:solidFill>
              <a:srgbClr val="008774"/>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8" name="Google Shape;1098;p112"/>
            <p:cNvSpPr/>
            <p:nvPr/>
          </p:nvSpPr>
          <p:spPr>
            <a:xfrm>
              <a:off x="4278825" y="2482125"/>
              <a:ext cx="369300" cy="813900"/>
            </a:xfrm>
            <a:custGeom>
              <a:avLst/>
              <a:gdLst/>
              <a:ahLst/>
              <a:cxnLst/>
              <a:rect l="0" t="0" r="0" b="0"/>
              <a:pathLst>
                <a:path w="120000" h="120000" extrusionOk="0">
                  <a:moveTo>
                    <a:pt x="46038" y="3"/>
                  </a:moveTo>
                  <a:lnTo>
                    <a:pt x="0" y="2741"/>
                  </a:lnTo>
                  <a:lnTo>
                    <a:pt x="0" y="94751"/>
                  </a:lnTo>
                  <a:cubicBezTo>
                    <a:pt x="0" y="112209"/>
                    <a:pt x="19058" y="120000"/>
                    <a:pt x="61888" y="120000"/>
                  </a:cubicBezTo>
                  <a:lnTo>
                    <a:pt x="120000" y="120000"/>
                  </a:lnTo>
                  <a:lnTo>
                    <a:pt x="120000" y="104079"/>
                  </a:lnTo>
                  <a:lnTo>
                    <a:pt x="77170" y="104079"/>
                  </a:lnTo>
                  <a:cubicBezTo>
                    <a:pt x="58679" y="104079"/>
                    <a:pt x="46038" y="103736"/>
                    <a:pt x="46038" y="94751"/>
                  </a:cubicBezTo>
                  <a:lnTo>
                    <a:pt x="46038" y="37233"/>
                  </a:lnTo>
                  <a:lnTo>
                    <a:pt x="120000" y="37233"/>
                  </a:lnTo>
                  <a:lnTo>
                    <a:pt x="120000" y="21312"/>
                  </a:lnTo>
                  <a:lnTo>
                    <a:pt x="46038" y="21312"/>
                  </a:lnTo>
                  <a:lnTo>
                    <a:pt x="46038" y="3"/>
                  </a:lnTo>
                  <a:close/>
                </a:path>
              </a:pathLst>
            </a:custGeom>
            <a:solidFill>
              <a:srgbClr val="008774"/>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9" name="Google Shape;1099;p112"/>
            <p:cNvSpPr/>
            <p:nvPr/>
          </p:nvSpPr>
          <p:spPr>
            <a:xfrm>
              <a:off x="5652525" y="3180600"/>
              <a:ext cx="117900" cy="117300"/>
            </a:xfrm>
            <a:custGeom>
              <a:avLst/>
              <a:gdLst/>
              <a:ahLst/>
              <a:cxnLst/>
              <a:rect l="0" t="0" r="0" b="0"/>
              <a:pathLst>
                <a:path w="120000" h="120000" extrusionOk="0">
                  <a:moveTo>
                    <a:pt x="56755" y="32659"/>
                  </a:moveTo>
                  <a:cubicBezTo>
                    <a:pt x="69760" y="32659"/>
                    <a:pt x="75664" y="37416"/>
                    <a:pt x="75664" y="46342"/>
                  </a:cubicBezTo>
                  <a:cubicBezTo>
                    <a:pt x="75664" y="55242"/>
                    <a:pt x="69760" y="60588"/>
                    <a:pt x="58511" y="60588"/>
                  </a:cubicBezTo>
                  <a:lnTo>
                    <a:pt x="46116" y="60588"/>
                  </a:lnTo>
                  <a:lnTo>
                    <a:pt x="46116" y="32659"/>
                  </a:lnTo>
                  <a:close/>
                  <a:moveTo>
                    <a:pt x="40212" y="26726"/>
                  </a:moveTo>
                  <a:lnTo>
                    <a:pt x="40212" y="90869"/>
                  </a:lnTo>
                  <a:lnTo>
                    <a:pt x="47287" y="90869"/>
                  </a:lnTo>
                  <a:lnTo>
                    <a:pt x="47287" y="66521"/>
                  </a:lnTo>
                  <a:lnTo>
                    <a:pt x="62659" y="65933"/>
                  </a:lnTo>
                  <a:lnTo>
                    <a:pt x="78617" y="90869"/>
                  </a:lnTo>
                  <a:lnTo>
                    <a:pt x="86303" y="90869"/>
                  </a:lnTo>
                  <a:lnTo>
                    <a:pt x="69760" y="64143"/>
                  </a:lnTo>
                  <a:cubicBezTo>
                    <a:pt x="76835" y="61176"/>
                    <a:pt x="82765" y="55242"/>
                    <a:pt x="82765" y="45728"/>
                  </a:cubicBezTo>
                  <a:cubicBezTo>
                    <a:pt x="82765" y="33861"/>
                    <a:pt x="74494" y="26726"/>
                    <a:pt x="58511" y="26726"/>
                  </a:cubicBezTo>
                  <a:close/>
                  <a:moveTo>
                    <a:pt x="59707" y="7723"/>
                  </a:moveTo>
                  <a:cubicBezTo>
                    <a:pt x="88084" y="7723"/>
                    <a:pt x="110532" y="31483"/>
                    <a:pt x="110532" y="59411"/>
                  </a:cubicBezTo>
                  <a:cubicBezTo>
                    <a:pt x="110532" y="87314"/>
                    <a:pt x="88084" y="110485"/>
                    <a:pt x="59707" y="110485"/>
                  </a:cubicBezTo>
                  <a:cubicBezTo>
                    <a:pt x="31915" y="110485"/>
                    <a:pt x="8882" y="87314"/>
                    <a:pt x="8882" y="59411"/>
                  </a:cubicBezTo>
                  <a:cubicBezTo>
                    <a:pt x="8882" y="30895"/>
                    <a:pt x="31915" y="7723"/>
                    <a:pt x="59707" y="7723"/>
                  </a:cubicBezTo>
                  <a:close/>
                  <a:moveTo>
                    <a:pt x="59707" y="0"/>
                  </a:moveTo>
                  <a:cubicBezTo>
                    <a:pt x="26595" y="0"/>
                    <a:pt x="0" y="26726"/>
                    <a:pt x="0" y="60000"/>
                  </a:cubicBezTo>
                  <a:cubicBezTo>
                    <a:pt x="0" y="92659"/>
                    <a:pt x="26595" y="119974"/>
                    <a:pt x="59707" y="119974"/>
                  </a:cubicBezTo>
                  <a:cubicBezTo>
                    <a:pt x="93404" y="119974"/>
                    <a:pt x="120000" y="92659"/>
                    <a:pt x="120000" y="60000"/>
                  </a:cubicBezTo>
                  <a:cubicBezTo>
                    <a:pt x="120000" y="26726"/>
                    <a:pt x="93404" y="0"/>
                    <a:pt x="59707" y="0"/>
                  </a:cubicBezTo>
                  <a:close/>
                </a:path>
              </a:pathLst>
            </a:custGeom>
            <a:solidFill>
              <a:srgbClr val="008774"/>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extLst>
      <p:ext uri="{BB962C8B-B14F-4D97-AF65-F5344CB8AC3E}">
        <p14:creationId xmlns:p14="http://schemas.microsoft.com/office/powerpoint/2010/main" val="410776295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1_ Blank logo">
  <p:cSld name="1_ Blank logo">
    <p:spTree>
      <p:nvGrpSpPr>
        <p:cNvPr id="1" name="Shape 1100"/>
        <p:cNvGrpSpPr/>
        <p:nvPr/>
      </p:nvGrpSpPr>
      <p:grpSpPr>
        <a:xfrm>
          <a:off x="0" y="0"/>
          <a:ext cx="0" cy="0"/>
          <a:chOff x="0" y="0"/>
          <a:chExt cx="0" cy="0"/>
        </a:xfrm>
      </p:grpSpPr>
      <p:sp>
        <p:nvSpPr>
          <p:cNvPr id="1101" name="Google Shape;1101;p113"/>
          <p:cNvSpPr txBox="1">
            <a:spLocks noGrp="1"/>
          </p:cNvSpPr>
          <p:nvPr>
            <p:ph type="sldNum" idx="12"/>
          </p:nvPr>
        </p:nvSpPr>
        <p:spPr>
          <a:xfrm>
            <a:off x="48247" y="4861463"/>
            <a:ext cx="373200" cy="273900"/>
          </a:xfrm>
          <a:prstGeom prst="rect">
            <a:avLst/>
          </a:prstGeom>
          <a:noFill/>
          <a:ln>
            <a:noFill/>
          </a:ln>
        </p:spPr>
        <p:txBody>
          <a:bodyPr spcFirstLastPara="1" wrap="square" lIns="68575" tIns="34275" rIns="68575" bIns="34275" anchor="t" anchorCtr="0">
            <a:noAutofit/>
          </a:bodyPr>
          <a:lstStyle>
            <a:lvl1pPr marL="0" marR="0" lvl="0" indent="0" algn="l" rtl="0">
              <a:lnSpc>
                <a:spcPct val="100000"/>
              </a:lnSpc>
              <a:spcBef>
                <a:spcPts val="0"/>
              </a:spcBef>
              <a:spcAft>
                <a:spcPts val="0"/>
              </a:spcAft>
              <a:buClr>
                <a:srgbClr val="2B2B2B"/>
              </a:buClr>
              <a:buSzPts val="900"/>
              <a:buFont typeface="Arial"/>
              <a:buNone/>
              <a:defRPr sz="900" b="0" i="0" u="none" strike="noStrike" cap="none">
                <a:solidFill>
                  <a:srgbClr val="2B2B2B"/>
                </a:solidFill>
                <a:latin typeface="Arial"/>
                <a:ea typeface="Arial"/>
                <a:cs typeface="Arial"/>
                <a:sym typeface="Arial"/>
              </a:defRPr>
            </a:lvl1pPr>
            <a:lvl2pPr marL="0" marR="0" lvl="1" indent="0" algn="l" rtl="0">
              <a:lnSpc>
                <a:spcPct val="100000"/>
              </a:lnSpc>
              <a:spcBef>
                <a:spcPts val="0"/>
              </a:spcBef>
              <a:spcAft>
                <a:spcPts val="0"/>
              </a:spcAft>
              <a:buClr>
                <a:srgbClr val="2B2B2B"/>
              </a:buClr>
              <a:buSzPts val="900"/>
              <a:buFont typeface="Arial"/>
              <a:buNone/>
              <a:defRPr sz="900" b="0" i="0" u="none" strike="noStrike" cap="none">
                <a:solidFill>
                  <a:srgbClr val="2B2B2B"/>
                </a:solidFill>
                <a:latin typeface="Arial"/>
                <a:ea typeface="Arial"/>
                <a:cs typeface="Arial"/>
                <a:sym typeface="Arial"/>
              </a:defRPr>
            </a:lvl2pPr>
            <a:lvl3pPr marL="0" marR="0" lvl="2" indent="0" algn="l" rtl="0">
              <a:lnSpc>
                <a:spcPct val="100000"/>
              </a:lnSpc>
              <a:spcBef>
                <a:spcPts val="0"/>
              </a:spcBef>
              <a:spcAft>
                <a:spcPts val="0"/>
              </a:spcAft>
              <a:buClr>
                <a:srgbClr val="2B2B2B"/>
              </a:buClr>
              <a:buSzPts val="900"/>
              <a:buFont typeface="Arial"/>
              <a:buNone/>
              <a:defRPr sz="900" b="0" i="0" u="none" strike="noStrike" cap="none">
                <a:solidFill>
                  <a:srgbClr val="2B2B2B"/>
                </a:solidFill>
                <a:latin typeface="Arial"/>
                <a:ea typeface="Arial"/>
                <a:cs typeface="Arial"/>
                <a:sym typeface="Arial"/>
              </a:defRPr>
            </a:lvl3pPr>
            <a:lvl4pPr marL="0" marR="0" lvl="3" indent="0" algn="l" rtl="0">
              <a:lnSpc>
                <a:spcPct val="100000"/>
              </a:lnSpc>
              <a:spcBef>
                <a:spcPts val="0"/>
              </a:spcBef>
              <a:spcAft>
                <a:spcPts val="0"/>
              </a:spcAft>
              <a:buClr>
                <a:srgbClr val="2B2B2B"/>
              </a:buClr>
              <a:buSzPts val="900"/>
              <a:buFont typeface="Arial"/>
              <a:buNone/>
              <a:defRPr sz="900" b="0" i="0" u="none" strike="noStrike" cap="none">
                <a:solidFill>
                  <a:srgbClr val="2B2B2B"/>
                </a:solidFill>
                <a:latin typeface="Arial"/>
                <a:ea typeface="Arial"/>
                <a:cs typeface="Arial"/>
                <a:sym typeface="Arial"/>
              </a:defRPr>
            </a:lvl4pPr>
            <a:lvl5pPr marL="0" marR="0" lvl="4" indent="0" algn="l" rtl="0">
              <a:lnSpc>
                <a:spcPct val="100000"/>
              </a:lnSpc>
              <a:spcBef>
                <a:spcPts val="0"/>
              </a:spcBef>
              <a:spcAft>
                <a:spcPts val="0"/>
              </a:spcAft>
              <a:buClr>
                <a:srgbClr val="2B2B2B"/>
              </a:buClr>
              <a:buSzPts val="900"/>
              <a:buFont typeface="Arial"/>
              <a:buNone/>
              <a:defRPr sz="900" b="0" i="0" u="none" strike="noStrike" cap="none">
                <a:solidFill>
                  <a:srgbClr val="2B2B2B"/>
                </a:solidFill>
                <a:latin typeface="Arial"/>
                <a:ea typeface="Arial"/>
                <a:cs typeface="Arial"/>
                <a:sym typeface="Arial"/>
              </a:defRPr>
            </a:lvl5pPr>
            <a:lvl6pPr marL="0" marR="0" lvl="5" indent="0" algn="l" rtl="0">
              <a:lnSpc>
                <a:spcPct val="100000"/>
              </a:lnSpc>
              <a:spcBef>
                <a:spcPts val="0"/>
              </a:spcBef>
              <a:spcAft>
                <a:spcPts val="0"/>
              </a:spcAft>
              <a:buClr>
                <a:srgbClr val="2B2B2B"/>
              </a:buClr>
              <a:buSzPts val="900"/>
              <a:buFont typeface="Arial"/>
              <a:buNone/>
              <a:defRPr sz="900" b="0" i="0" u="none" strike="noStrike" cap="none">
                <a:solidFill>
                  <a:srgbClr val="2B2B2B"/>
                </a:solidFill>
                <a:latin typeface="Arial"/>
                <a:ea typeface="Arial"/>
                <a:cs typeface="Arial"/>
                <a:sym typeface="Arial"/>
              </a:defRPr>
            </a:lvl6pPr>
            <a:lvl7pPr marL="0" marR="0" lvl="6" indent="0" algn="l" rtl="0">
              <a:lnSpc>
                <a:spcPct val="100000"/>
              </a:lnSpc>
              <a:spcBef>
                <a:spcPts val="0"/>
              </a:spcBef>
              <a:spcAft>
                <a:spcPts val="0"/>
              </a:spcAft>
              <a:buClr>
                <a:srgbClr val="2B2B2B"/>
              </a:buClr>
              <a:buSzPts val="900"/>
              <a:buFont typeface="Arial"/>
              <a:buNone/>
              <a:defRPr sz="900" b="0" i="0" u="none" strike="noStrike" cap="none">
                <a:solidFill>
                  <a:srgbClr val="2B2B2B"/>
                </a:solidFill>
                <a:latin typeface="Arial"/>
                <a:ea typeface="Arial"/>
                <a:cs typeface="Arial"/>
                <a:sym typeface="Arial"/>
              </a:defRPr>
            </a:lvl7pPr>
            <a:lvl8pPr marL="0" marR="0" lvl="7" indent="0" algn="l" rtl="0">
              <a:lnSpc>
                <a:spcPct val="100000"/>
              </a:lnSpc>
              <a:spcBef>
                <a:spcPts val="0"/>
              </a:spcBef>
              <a:spcAft>
                <a:spcPts val="0"/>
              </a:spcAft>
              <a:buClr>
                <a:srgbClr val="2B2B2B"/>
              </a:buClr>
              <a:buSzPts val="900"/>
              <a:buFont typeface="Arial"/>
              <a:buNone/>
              <a:defRPr sz="900" b="0" i="0" u="none" strike="noStrike" cap="none">
                <a:solidFill>
                  <a:srgbClr val="2B2B2B"/>
                </a:solidFill>
                <a:latin typeface="Arial"/>
                <a:ea typeface="Arial"/>
                <a:cs typeface="Arial"/>
                <a:sym typeface="Arial"/>
              </a:defRPr>
            </a:lvl8pPr>
            <a:lvl9pPr marL="0" marR="0" lvl="8" indent="0" algn="l" rtl="0">
              <a:lnSpc>
                <a:spcPct val="100000"/>
              </a:lnSpc>
              <a:spcBef>
                <a:spcPts val="0"/>
              </a:spcBef>
              <a:spcAft>
                <a:spcPts val="0"/>
              </a:spcAft>
              <a:buClr>
                <a:srgbClr val="2B2B2B"/>
              </a:buClr>
              <a:buSzPts val="900"/>
              <a:buFont typeface="Arial"/>
              <a:buNone/>
              <a:defRPr sz="900" b="0" i="0" u="none" strike="noStrike" cap="none">
                <a:solidFill>
                  <a:srgbClr val="2B2B2B"/>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
        <p:nvSpPr>
          <p:cNvPr id="1102" name="Google Shape;1102;p113"/>
          <p:cNvSpPr/>
          <p:nvPr/>
        </p:nvSpPr>
        <p:spPr>
          <a:xfrm>
            <a:off x="0" y="0"/>
            <a:ext cx="9144000" cy="54000"/>
          </a:xfrm>
          <a:prstGeom prst="rect">
            <a:avLst/>
          </a:prstGeom>
          <a:solidFill>
            <a:srgbClr val="00877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18492491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6 – Columns">
  <p:cSld name="CUSTOM_8_1">
    <p:spTree>
      <p:nvGrpSpPr>
        <p:cNvPr id="1" name="Shape 131"/>
        <p:cNvGrpSpPr/>
        <p:nvPr/>
      </p:nvGrpSpPr>
      <p:grpSpPr>
        <a:xfrm>
          <a:off x="0" y="0"/>
          <a:ext cx="0" cy="0"/>
          <a:chOff x="0" y="0"/>
          <a:chExt cx="0" cy="0"/>
        </a:xfrm>
      </p:grpSpPr>
      <p:grpSp>
        <p:nvGrpSpPr>
          <p:cNvPr id="132" name="Shape 132"/>
          <p:cNvGrpSpPr/>
          <p:nvPr/>
        </p:nvGrpSpPr>
        <p:grpSpPr>
          <a:xfrm>
            <a:off x="287525" y="4854556"/>
            <a:ext cx="634914" cy="148716"/>
            <a:chOff x="1841475" y="2392725"/>
            <a:chExt cx="3928925" cy="920275"/>
          </a:xfrm>
        </p:grpSpPr>
        <p:sp>
          <p:nvSpPr>
            <p:cNvPr id="133" name="Shape 133"/>
            <p:cNvSpPr/>
            <p:nvPr/>
          </p:nvSpPr>
          <p:spPr>
            <a:xfrm>
              <a:off x="2574175" y="2392725"/>
              <a:ext cx="139950" cy="905175"/>
            </a:xfrm>
            <a:custGeom>
              <a:avLst/>
              <a:gdLst/>
              <a:ahLst/>
              <a:cxnLst/>
              <a:rect l="0" t="0" r="0" b="0"/>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4" name="Shape 134"/>
            <p:cNvSpPr/>
            <p:nvPr/>
          </p:nvSpPr>
          <p:spPr>
            <a:xfrm>
              <a:off x="2816875" y="2626700"/>
              <a:ext cx="703700" cy="686300"/>
            </a:xfrm>
            <a:custGeom>
              <a:avLst/>
              <a:gdLst/>
              <a:ahLst/>
              <a:cxnLst/>
              <a:rect l="0" t="0" r="0" b="0"/>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5" name="Shape 135"/>
            <p:cNvSpPr/>
            <p:nvPr/>
          </p:nvSpPr>
          <p:spPr>
            <a:xfrm>
              <a:off x="3557125" y="2626700"/>
              <a:ext cx="614900" cy="685700"/>
            </a:xfrm>
            <a:custGeom>
              <a:avLst/>
              <a:gdLst/>
              <a:ahLst/>
              <a:cxnLst/>
              <a:rect l="0" t="0" r="0" b="0"/>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6" name="Shape 136"/>
            <p:cNvSpPr/>
            <p:nvPr/>
          </p:nvSpPr>
          <p:spPr>
            <a:xfrm>
              <a:off x="4732275" y="2617400"/>
              <a:ext cx="582350" cy="679925"/>
            </a:xfrm>
            <a:custGeom>
              <a:avLst/>
              <a:gdLst/>
              <a:ahLst/>
              <a:cxnLst/>
              <a:rect l="0" t="0" r="0" b="0"/>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7" name="Shape 137"/>
            <p:cNvSpPr/>
            <p:nvPr/>
          </p:nvSpPr>
          <p:spPr>
            <a:xfrm>
              <a:off x="5448725" y="2392725"/>
              <a:ext cx="139950" cy="905175"/>
            </a:xfrm>
            <a:custGeom>
              <a:avLst/>
              <a:gdLst/>
              <a:ahLst/>
              <a:cxnLst/>
              <a:rect l="0" t="0" r="0" b="0"/>
              <a:pathLst>
                <a:path w="5598" h="36207" extrusionOk="0">
                  <a:moveTo>
                    <a:pt x="1" y="0"/>
                  </a:moveTo>
                  <a:lnTo>
                    <a:pt x="1" y="36206"/>
                  </a:lnTo>
                  <a:lnTo>
                    <a:pt x="5598" y="36206"/>
                  </a:lnTo>
                  <a:lnTo>
                    <a:pt x="5598" y="0"/>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8" name="Shape 138"/>
            <p:cNvSpPr/>
            <p:nvPr/>
          </p:nvSpPr>
          <p:spPr>
            <a:xfrm>
              <a:off x="1841475" y="2392725"/>
              <a:ext cx="617775" cy="904600"/>
            </a:xfrm>
            <a:custGeom>
              <a:avLst/>
              <a:gdLst/>
              <a:ahLst/>
              <a:cxnLst/>
              <a:rect l="0" t="0" r="0" b="0"/>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9" name="Shape 139"/>
            <p:cNvSpPr/>
            <p:nvPr/>
          </p:nvSpPr>
          <p:spPr>
            <a:xfrm>
              <a:off x="4278825" y="2482125"/>
              <a:ext cx="369275" cy="814025"/>
            </a:xfrm>
            <a:custGeom>
              <a:avLst/>
              <a:gdLst/>
              <a:ahLst/>
              <a:cxnLst/>
              <a:rect l="0" t="0" r="0" b="0"/>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0" name="Shape 140"/>
            <p:cNvSpPr/>
            <p:nvPr/>
          </p:nvSpPr>
          <p:spPr>
            <a:xfrm>
              <a:off x="5652525" y="3180600"/>
              <a:ext cx="117875" cy="117300"/>
            </a:xfrm>
            <a:custGeom>
              <a:avLst/>
              <a:gdLst/>
              <a:ahLst/>
              <a:cxnLst/>
              <a:rect l="0" t="0" r="0" b="0"/>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141" name="Shape 141"/>
          <p:cNvSpPr txBox="1">
            <a:spLocks noGrp="1"/>
          </p:cNvSpPr>
          <p:nvPr>
            <p:ph type="title"/>
          </p:nvPr>
        </p:nvSpPr>
        <p:spPr>
          <a:xfrm>
            <a:off x="192475" y="151275"/>
            <a:ext cx="8663100" cy="3939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2500" b="1">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42" name="Shape 142"/>
          <p:cNvCxnSpPr/>
          <p:nvPr/>
        </p:nvCxnSpPr>
        <p:spPr>
          <a:xfrm rot="10800000">
            <a:off x="6081375" y="905700"/>
            <a:ext cx="0" cy="3764400"/>
          </a:xfrm>
          <a:prstGeom prst="straightConnector1">
            <a:avLst/>
          </a:prstGeom>
          <a:noFill/>
          <a:ln w="19050" cap="flat" cmpd="sng">
            <a:solidFill>
              <a:srgbClr val="D9D9D9"/>
            </a:solidFill>
            <a:prstDash val="solid"/>
            <a:round/>
            <a:headEnd type="none" w="sm" len="sm"/>
            <a:tailEnd type="none" w="sm" len="sm"/>
          </a:ln>
        </p:spPr>
      </p:cxnSp>
      <p:cxnSp>
        <p:nvCxnSpPr>
          <p:cNvPr id="143" name="Shape 143"/>
          <p:cNvCxnSpPr/>
          <p:nvPr/>
        </p:nvCxnSpPr>
        <p:spPr>
          <a:xfrm>
            <a:off x="6078286" y="-214525"/>
            <a:ext cx="0" cy="119700"/>
          </a:xfrm>
          <a:prstGeom prst="straightConnector1">
            <a:avLst/>
          </a:prstGeom>
          <a:noFill/>
          <a:ln w="9525" cap="flat" cmpd="sng">
            <a:solidFill>
              <a:srgbClr val="D9D9D9"/>
            </a:solidFill>
            <a:prstDash val="solid"/>
            <a:round/>
            <a:headEnd type="none" w="med" len="med"/>
            <a:tailEnd type="none" w="med" len="med"/>
          </a:ln>
        </p:spPr>
      </p:cxnSp>
      <p:cxnSp>
        <p:nvCxnSpPr>
          <p:cNvPr id="144" name="Shape 144"/>
          <p:cNvCxnSpPr/>
          <p:nvPr/>
        </p:nvCxnSpPr>
        <p:spPr>
          <a:xfrm rot="10800000">
            <a:off x="3067875" y="905700"/>
            <a:ext cx="0" cy="3764400"/>
          </a:xfrm>
          <a:prstGeom prst="straightConnector1">
            <a:avLst/>
          </a:prstGeom>
          <a:noFill/>
          <a:ln w="19050" cap="flat" cmpd="sng">
            <a:solidFill>
              <a:srgbClr val="D9D9D9"/>
            </a:solidFill>
            <a:prstDash val="solid"/>
            <a:round/>
            <a:headEnd type="none" w="sm" len="sm"/>
            <a:tailEnd type="none" w="sm" len="sm"/>
          </a:ln>
        </p:spPr>
      </p:cxnSp>
      <p:cxnSp>
        <p:nvCxnSpPr>
          <p:cNvPr id="145" name="Shape 145"/>
          <p:cNvCxnSpPr/>
          <p:nvPr/>
        </p:nvCxnSpPr>
        <p:spPr>
          <a:xfrm>
            <a:off x="3067886" y="-214525"/>
            <a:ext cx="0" cy="119700"/>
          </a:xfrm>
          <a:prstGeom prst="straightConnector1">
            <a:avLst/>
          </a:prstGeom>
          <a:noFill/>
          <a:ln w="9525" cap="flat" cmpd="sng">
            <a:solidFill>
              <a:srgbClr val="D9D9D9"/>
            </a:solidFill>
            <a:prstDash val="solid"/>
            <a:round/>
            <a:headEnd type="none" w="med" len="med"/>
            <a:tailEnd type="none" w="med" len="med"/>
          </a:ln>
        </p:spPr>
      </p:cxnSp>
      <p:sp>
        <p:nvSpPr>
          <p:cNvPr id="146" name="Shape 146"/>
          <p:cNvSpPr txBox="1"/>
          <p:nvPr/>
        </p:nvSpPr>
        <p:spPr>
          <a:xfrm>
            <a:off x="192475" y="900400"/>
            <a:ext cx="2729400" cy="3769500"/>
          </a:xfrm>
          <a:prstGeom prst="rect">
            <a:avLst/>
          </a:prstGeom>
          <a:noFill/>
          <a:ln>
            <a:noFill/>
          </a:ln>
        </p:spPr>
        <p:txBody>
          <a:bodyPr spcFirstLastPara="1" wrap="square" lIns="91425" tIns="45700" rIns="91425" bIns="45700" anchor="t" anchorCtr="0">
            <a:noAutofit/>
          </a:bodyPr>
          <a:lstStyle/>
          <a:p>
            <a:pPr marL="0" lvl="0" indent="0" rtl="0">
              <a:lnSpc>
                <a:spcPct val="110000"/>
              </a:lnSpc>
              <a:spcBef>
                <a:spcPts val="0"/>
              </a:spcBef>
              <a:spcAft>
                <a:spcPts val="1000"/>
              </a:spcAft>
              <a:buNone/>
            </a:pPr>
            <a:endParaRPr sz="1100">
              <a:solidFill>
                <a:schemeClr val="dk1"/>
              </a:solidFill>
              <a:latin typeface="Proxima Nova"/>
              <a:ea typeface="Proxima Nova"/>
              <a:cs typeface="Proxima Nova"/>
              <a:sym typeface="Proxima Nova"/>
            </a:endParaRPr>
          </a:p>
        </p:txBody>
      </p:sp>
      <p:sp>
        <p:nvSpPr>
          <p:cNvPr id="147" name="Shape 147"/>
          <p:cNvSpPr txBox="1">
            <a:spLocks noGrp="1"/>
          </p:cNvSpPr>
          <p:nvPr>
            <p:ph type="body" idx="1"/>
          </p:nvPr>
        </p:nvSpPr>
        <p:spPr>
          <a:xfrm>
            <a:off x="192475" y="900400"/>
            <a:ext cx="2729400" cy="3769500"/>
          </a:xfrm>
          <a:prstGeom prst="rect">
            <a:avLst/>
          </a:prstGeom>
          <a:noFill/>
          <a:ln>
            <a:noFill/>
          </a:ln>
        </p:spPr>
        <p:txBody>
          <a:bodyPr spcFirstLastPara="1" wrap="square" lIns="91425" tIns="91425" rIns="91425" bIns="91425" anchor="t" anchorCtr="0"/>
          <a:lstStyle>
            <a:lvl1pPr marL="457200" lvl="0" indent="-298450" rtl="0">
              <a:lnSpc>
                <a:spcPct val="110000"/>
              </a:lnSpc>
              <a:spcBef>
                <a:spcPts val="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1pPr>
            <a:lvl2pPr marL="914400" lvl="1"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2pPr>
            <a:lvl3pPr marL="1371600" lvl="2"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3pPr>
            <a:lvl4pPr marL="1828800" lvl="3"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4pPr>
            <a:lvl5pPr marL="2286000" lvl="4"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5pPr>
            <a:lvl6pPr marL="2743200" lvl="5"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6pPr>
            <a:lvl7pPr marL="3200400" lvl="6"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7pPr>
            <a:lvl8pPr marL="3657600" lvl="7"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8pPr>
            <a:lvl9pPr marL="4114800" lvl="8" indent="-298450" rtl="0">
              <a:lnSpc>
                <a:spcPct val="110000"/>
              </a:lnSpc>
              <a:spcBef>
                <a:spcPts val="1000"/>
              </a:spcBef>
              <a:spcAft>
                <a:spcPts val="1000"/>
              </a:spcAft>
              <a:buClr>
                <a:schemeClr val="dk1"/>
              </a:buClr>
              <a:buSzPts val="1100"/>
              <a:buFont typeface="Proxima Nova"/>
              <a:buChar char="■"/>
              <a:defRPr sz="1100">
                <a:solidFill>
                  <a:schemeClr val="dk1"/>
                </a:solidFill>
                <a:latin typeface="Proxima Nova"/>
                <a:ea typeface="Proxima Nova"/>
                <a:cs typeface="Proxima Nova"/>
                <a:sym typeface="Proxima Nova"/>
              </a:defRPr>
            </a:lvl9pPr>
          </a:lstStyle>
          <a:p>
            <a:endParaRPr/>
          </a:p>
        </p:txBody>
      </p:sp>
      <p:sp>
        <p:nvSpPr>
          <p:cNvPr id="148" name="Shape 148"/>
          <p:cNvSpPr txBox="1">
            <a:spLocks noGrp="1"/>
          </p:cNvSpPr>
          <p:nvPr>
            <p:ph type="body" idx="2"/>
          </p:nvPr>
        </p:nvSpPr>
        <p:spPr>
          <a:xfrm>
            <a:off x="3207300" y="900400"/>
            <a:ext cx="2729400" cy="3769500"/>
          </a:xfrm>
          <a:prstGeom prst="rect">
            <a:avLst/>
          </a:prstGeom>
          <a:noFill/>
          <a:ln>
            <a:noFill/>
          </a:ln>
        </p:spPr>
        <p:txBody>
          <a:bodyPr spcFirstLastPara="1" wrap="square" lIns="91425" tIns="91425" rIns="91425" bIns="91425" anchor="t" anchorCtr="0"/>
          <a:lstStyle>
            <a:lvl1pPr marL="457200" lvl="0" indent="-298450" rtl="0">
              <a:lnSpc>
                <a:spcPct val="110000"/>
              </a:lnSpc>
              <a:spcBef>
                <a:spcPts val="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1pPr>
            <a:lvl2pPr marL="914400" lvl="1"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2pPr>
            <a:lvl3pPr marL="1371600" lvl="2"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3pPr>
            <a:lvl4pPr marL="1828800" lvl="3"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4pPr>
            <a:lvl5pPr marL="2286000" lvl="4"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5pPr>
            <a:lvl6pPr marL="2743200" lvl="5"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6pPr>
            <a:lvl7pPr marL="3200400" lvl="6"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7pPr>
            <a:lvl8pPr marL="3657600" lvl="7"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8pPr>
            <a:lvl9pPr marL="4114800" lvl="8" indent="-298450" rtl="0">
              <a:lnSpc>
                <a:spcPct val="110000"/>
              </a:lnSpc>
              <a:spcBef>
                <a:spcPts val="1000"/>
              </a:spcBef>
              <a:spcAft>
                <a:spcPts val="1000"/>
              </a:spcAft>
              <a:buClr>
                <a:schemeClr val="dk1"/>
              </a:buClr>
              <a:buSzPts val="1100"/>
              <a:buFont typeface="Proxima Nova"/>
              <a:buChar char="■"/>
              <a:defRPr sz="1100">
                <a:solidFill>
                  <a:schemeClr val="dk1"/>
                </a:solidFill>
                <a:latin typeface="Proxima Nova"/>
                <a:ea typeface="Proxima Nova"/>
                <a:cs typeface="Proxima Nova"/>
                <a:sym typeface="Proxima Nova"/>
              </a:defRPr>
            </a:lvl9pPr>
          </a:lstStyle>
          <a:p>
            <a:endParaRPr/>
          </a:p>
        </p:txBody>
      </p:sp>
      <p:sp>
        <p:nvSpPr>
          <p:cNvPr id="149" name="Shape 149"/>
          <p:cNvSpPr txBox="1">
            <a:spLocks noGrp="1"/>
          </p:cNvSpPr>
          <p:nvPr>
            <p:ph type="body" idx="3"/>
          </p:nvPr>
        </p:nvSpPr>
        <p:spPr>
          <a:xfrm>
            <a:off x="6222125" y="900400"/>
            <a:ext cx="2729400" cy="3769500"/>
          </a:xfrm>
          <a:prstGeom prst="rect">
            <a:avLst/>
          </a:prstGeom>
          <a:noFill/>
          <a:ln>
            <a:noFill/>
          </a:ln>
        </p:spPr>
        <p:txBody>
          <a:bodyPr spcFirstLastPara="1" wrap="square" lIns="91425" tIns="91425" rIns="91425" bIns="91425" anchor="t" anchorCtr="0"/>
          <a:lstStyle>
            <a:lvl1pPr marL="457200" lvl="0" indent="-298450" rtl="0">
              <a:lnSpc>
                <a:spcPct val="110000"/>
              </a:lnSpc>
              <a:spcBef>
                <a:spcPts val="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1pPr>
            <a:lvl2pPr marL="914400" lvl="1"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2pPr>
            <a:lvl3pPr marL="1371600" lvl="2"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3pPr>
            <a:lvl4pPr marL="1828800" lvl="3"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4pPr>
            <a:lvl5pPr marL="2286000" lvl="4"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5pPr>
            <a:lvl6pPr marL="2743200" lvl="5"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6pPr>
            <a:lvl7pPr marL="3200400" lvl="6"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7pPr>
            <a:lvl8pPr marL="3657600" lvl="7"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8pPr>
            <a:lvl9pPr marL="4114800" lvl="8" indent="-298450" rtl="0">
              <a:lnSpc>
                <a:spcPct val="110000"/>
              </a:lnSpc>
              <a:spcBef>
                <a:spcPts val="1000"/>
              </a:spcBef>
              <a:spcAft>
                <a:spcPts val="1000"/>
              </a:spcAft>
              <a:buClr>
                <a:schemeClr val="dk1"/>
              </a:buClr>
              <a:buSzPts val="1100"/>
              <a:buFont typeface="Proxima Nova"/>
              <a:buChar char="■"/>
              <a:defRPr sz="1100">
                <a:solidFill>
                  <a:schemeClr val="dk1"/>
                </a:solidFill>
                <a:latin typeface="Proxima Nova"/>
                <a:ea typeface="Proxima Nova"/>
                <a:cs typeface="Proxima Nova"/>
                <a:sym typeface="Proxima Nova"/>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2_Main Page">
  <p:cSld name="2_Main Page">
    <p:spTree>
      <p:nvGrpSpPr>
        <p:cNvPr id="1" name="Shape 1103"/>
        <p:cNvGrpSpPr/>
        <p:nvPr/>
      </p:nvGrpSpPr>
      <p:grpSpPr>
        <a:xfrm>
          <a:off x="0" y="0"/>
          <a:ext cx="0" cy="0"/>
          <a:chOff x="0" y="0"/>
          <a:chExt cx="0" cy="0"/>
        </a:xfrm>
      </p:grpSpPr>
      <p:sp>
        <p:nvSpPr>
          <p:cNvPr id="1104" name="Google Shape;1104;p114"/>
          <p:cNvSpPr txBox="1">
            <a:spLocks noGrp="1"/>
          </p:cNvSpPr>
          <p:nvPr>
            <p:ph type="title"/>
          </p:nvPr>
        </p:nvSpPr>
        <p:spPr>
          <a:xfrm>
            <a:off x="6172200" y="149918"/>
            <a:ext cx="2919000" cy="474300"/>
          </a:xfrm>
          <a:prstGeom prst="rect">
            <a:avLst/>
          </a:prstGeom>
          <a:noFill/>
          <a:ln>
            <a:noFill/>
          </a:ln>
        </p:spPr>
        <p:txBody>
          <a:bodyPr spcFirstLastPara="1" wrap="square" lIns="68575" tIns="68575" rIns="68575" bIns="68575" anchor="t" anchorCtr="0"/>
          <a:lstStyle>
            <a:lvl1pPr marR="0" lvl="0" algn="l" rtl="0">
              <a:lnSpc>
                <a:spcPct val="100000"/>
              </a:lnSpc>
              <a:spcBef>
                <a:spcPts val="0"/>
              </a:spcBef>
              <a:spcAft>
                <a:spcPts val="0"/>
              </a:spcAft>
              <a:buClr>
                <a:srgbClr val="008774"/>
              </a:buClr>
              <a:buSzPts val="1100"/>
              <a:buFont typeface="Arial"/>
              <a:buNone/>
              <a:defRPr sz="2400" b="1" i="0" u="none" strike="noStrike" cap="none">
                <a:solidFill>
                  <a:srgbClr val="008774"/>
                </a:solidFill>
                <a:latin typeface="Arial"/>
                <a:ea typeface="Arial"/>
                <a:cs typeface="Arial"/>
                <a:sym typeface="Arial"/>
              </a:defRPr>
            </a:lvl1pPr>
            <a:lvl2pPr marR="0" lvl="1"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05" name="Google Shape;1105;p114"/>
          <p:cNvSpPr txBox="1">
            <a:spLocks noGrp="1"/>
          </p:cNvSpPr>
          <p:nvPr>
            <p:ph type="body" idx="1"/>
          </p:nvPr>
        </p:nvSpPr>
        <p:spPr>
          <a:xfrm>
            <a:off x="6172572" y="624363"/>
            <a:ext cx="2918700" cy="288600"/>
          </a:xfrm>
          <a:prstGeom prst="rect">
            <a:avLst/>
          </a:prstGeom>
          <a:noFill/>
          <a:ln>
            <a:noFill/>
          </a:ln>
        </p:spPr>
        <p:txBody>
          <a:bodyPr spcFirstLastPara="1" wrap="square" lIns="68575" tIns="68575" rIns="68575" bIns="68575" anchor="t" anchorCtr="0"/>
          <a:lstStyle>
            <a:lvl1pPr marL="457200" marR="0" lvl="0" indent="-228600" algn="l" rtl="0">
              <a:lnSpc>
                <a:spcPct val="100000"/>
              </a:lnSpc>
              <a:spcBef>
                <a:spcPts val="0"/>
              </a:spcBef>
              <a:spcAft>
                <a:spcPts val="0"/>
              </a:spcAft>
              <a:buClr>
                <a:srgbClr val="595959"/>
              </a:buClr>
              <a:buSzPts val="1100"/>
              <a:buFont typeface="Arial"/>
              <a:buNone/>
              <a:defRPr sz="1800" b="0" i="0" u="none" strike="noStrike" cap="none">
                <a:solidFill>
                  <a:srgbClr val="595959"/>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6" name="Google Shape;1106;p114"/>
          <p:cNvSpPr/>
          <p:nvPr/>
        </p:nvSpPr>
        <p:spPr>
          <a:xfrm>
            <a:off x="0" y="0"/>
            <a:ext cx="9144000" cy="54000"/>
          </a:xfrm>
          <a:prstGeom prst="rect">
            <a:avLst/>
          </a:prstGeom>
          <a:solidFill>
            <a:srgbClr val="00877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107" name="Google Shape;1107;p114"/>
          <p:cNvSpPr>
            <a:spLocks noGrp="1"/>
          </p:cNvSpPr>
          <p:nvPr>
            <p:ph type="pic" idx="2"/>
          </p:nvPr>
        </p:nvSpPr>
        <p:spPr>
          <a:xfrm>
            <a:off x="0" y="-2286"/>
            <a:ext cx="6099000" cy="5148000"/>
          </a:xfrm>
          <a:prstGeom prst="rect">
            <a:avLst/>
          </a:prstGeom>
          <a:solidFill>
            <a:srgbClr val="383838"/>
          </a:solidFill>
          <a:ln>
            <a:noFill/>
          </a:ln>
        </p:spPr>
        <p:txBody>
          <a:bodyPr spcFirstLastPara="1" wrap="square" lIns="68575" tIns="68575" rIns="68575" bIns="68575" anchor="ctr" anchorCtr="0"/>
          <a:lstStyle>
            <a:lvl1pPr marR="0" lvl="0" algn="ctr" rtl="0">
              <a:lnSpc>
                <a:spcPct val="100000"/>
              </a:lnSpc>
              <a:spcBef>
                <a:spcPts val="0"/>
              </a:spcBef>
              <a:spcAft>
                <a:spcPts val="0"/>
              </a:spcAft>
              <a:buClr>
                <a:schemeClr val="lt1"/>
              </a:buClr>
              <a:buSzPts val="1100"/>
              <a:buFont typeface="Arial"/>
              <a:buNone/>
              <a:defRPr sz="1400" b="0" i="0" u="none" strike="noStrike" cap="none">
                <a:solidFill>
                  <a:schemeClr val="lt1"/>
                </a:solidFill>
                <a:latin typeface="Arial"/>
                <a:ea typeface="Arial"/>
                <a:cs typeface="Arial"/>
                <a:sym typeface="Arial"/>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8" name="Google Shape;1108;p114"/>
          <p:cNvSpPr txBox="1">
            <a:spLocks noGrp="1"/>
          </p:cNvSpPr>
          <p:nvPr>
            <p:ph type="sldNum" idx="12"/>
          </p:nvPr>
        </p:nvSpPr>
        <p:spPr>
          <a:xfrm>
            <a:off x="48247" y="4861463"/>
            <a:ext cx="373200" cy="273900"/>
          </a:xfrm>
          <a:prstGeom prst="rect">
            <a:avLst/>
          </a:prstGeom>
          <a:noFill/>
          <a:ln>
            <a:noFill/>
          </a:ln>
        </p:spPr>
        <p:txBody>
          <a:bodyPr spcFirstLastPara="1" wrap="square" lIns="68575" tIns="34275" rIns="68575" bIns="34275" anchor="t" anchorCtr="0">
            <a:noAutofit/>
          </a:bodyPr>
          <a:lstStyle>
            <a:lvl1pPr marL="0" marR="0" lvl="0" indent="0" algn="l" rtl="0">
              <a:lnSpc>
                <a:spcPct val="100000"/>
              </a:lnSpc>
              <a:spcBef>
                <a:spcPts val="0"/>
              </a:spcBef>
              <a:spcAft>
                <a:spcPts val="0"/>
              </a:spcAft>
              <a:buClr>
                <a:srgbClr val="2B2B2B"/>
              </a:buClr>
              <a:buSzPts val="900"/>
              <a:buFont typeface="Arial"/>
              <a:buNone/>
              <a:defRPr sz="900" b="0" i="0" u="none" strike="noStrike" cap="none">
                <a:solidFill>
                  <a:srgbClr val="2B2B2B"/>
                </a:solidFill>
                <a:latin typeface="Arial"/>
                <a:ea typeface="Arial"/>
                <a:cs typeface="Arial"/>
                <a:sym typeface="Arial"/>
              </a:defRPr>
            </a:lvl1pPr>
            <a:lvl2pPr marL="0" marR="0" lvl="1" indent="0" algn="l" rtl="0">
              <a:lnSpc>
                <a:spcPct val="100000"/>
              </a:lnSpc>
              <a:spcBef>
                <a:spcPts val="0"/>
              </a:spcBef>
              <a:spcAft>
                <a:spcPts val="0"/>
              </a:spcAft>
              <a:buClr>
                <a:srgbClr val="2B2B2B"/>
              </a:buClr>
              <a:buSzPts val="900"/>
              <a:buFont typeface="Arial"/>
              <a:buNone/>
              <a:defRPr sz="900" b="0" i="0" u="none" strike="noStrike" cap="none">
                <a:solidFill>
                  <a:srgbClr val="2B2B2B"/>
                </a:solidFill>
                <a:latin typeface="Arial"/>
                <a:ea typeface="Arial"/>
                <a:cs typeface="Arial"/>
                <a:sym typeface="Arial"/>
              </a:defRPr>
            </a:lvl2pPr>
            <a:lvl3pPr marL="0" marR="0" lvl="2" indent="0" algn="l" rtl="0">
              <a:lnSpc>
                <a:spcPct val="100000"/>
              </a:lnSpc>
              <a:spcBef>
                <a:spcPts val="0"/>
              </a:spcBef>
              <a:spcAft>
                <a:spcPts val="0"/>
              </a:spcAft>
              <a:buClr>
                <a:srgbClr val="2B2B2B"/>
              </a:buClr>
              <a:buSzPts val="900"/>
              <a:buFont typeface="Arial"/>
              <a:buNone/>
              <a:defRPr sz="900" b="0" i="0" u="none" strike="noStrike" cap="none">
                <a:solidFill>
                  <a:srgbClr val="2B2B2B"/>
                </a:solidFill>
                <a:latin typeface="Arial"/>
                <a:ea typeface="Arial"/>
                <a:cs typeface="Arial"/>
                <a:sym typeface="Arial"/>
              </a:defRPr>
            </a:lvl3pPr>
            <a:lvl4pPr marL="0" marR="0" lvl="3" indent="0" algn="l" rtl="0">
              <a:lnSpc>
                <a:spcPct val="100000"/>
              </a:lnSpc>
              <a:spcBef>
                <a:spcPts val="0"/>
              </a:spcBef>
              <a:spcAft>
                <a:spcPts val="0"/>
              </a:spcAft>
              <a:buClr>
                <a:srgbClr val="2B2B2B"/>
              </a:buClr>
              <a:buSzPts val="900"/>
              <a:buFont typeface="Arial"/>
              <a:buNone/>
              <a:defRPr sz="900" b="0" i="0" u="none" strike="noStrike" cap="none">
                <a:solidFill>
                  <a:srgbClr val="2B2B2B"/>
                </a:solidFill>
                <a:latin typeface="Arial"/>
                <a:ea typeface="Arial"/>
                <a:cs typeface="Arial"/>
                <a:sym typeface="Arial"/>
              </a:defRPr>
            </a:lvl4pPr>
            <a:lvl5pPr marL="0" marR="0" lvl="4" indent="0" algn="l" rtl="0">
              <a:lnSpc>
                <a:spcPct val="100000"/>
              </a:lnSpc>
              <a:spcBef>
                <a:spcPts val="0"/>
              </a:spcBef>
              <a:spcAft>
                <a:spcPts val="0"/>
              </a:spcAft>
              <a:buClr>
                <a:srgbClr val="2B2B2B"/>
              </a:buClr>
              <a:buSzPts val="900"/>
              <a:buFont typeface="Arial"/>
              <a:buNone/>
              <a:defRPr sz="900" b="0" i="0" u="none" strike="noStrike" cap="none">
                <a:solidFill>
                  <a:srgbClr val="2B2B2B"/>
                </a:solidFill>
                <a:latin typeface="Arial"/>
                <a:ea typeface="Arial"/>
                <a:cs typeface="Arial"/>
                <a:sym typeface="Arial"/>
              </a:defRPr>
            </a:lvl5pPr>
            <a:lvl6pPr marL="0" marR="0" lvl="5" indent="0" algn="l" rtl="0">
              <a:lnSpc>
                <a:spcPct val="100000"/>
              </a:lnSpc>
              <a:spcBef>
                <a:spcPts val="0"/>
              </a:spcBef>
              <a:spcAft>
                <a:spcPts val="0"/>
              </a:spcAft>
              <a:buClr>
                <a:srgbClr val="2B2B2B"/>
              </a:buClr>
              <a:buSzPts val="900"/>
              <a:buFont typeface="Arial"/>
              <a:buNone/>
              <a:defRPr sz="900" b="0" i="0" u="none" strike="noStrike" cap="none">
                <a:solidFill>
                  <a:srgbClr val="2B2B2B"/>
                </a:solidFill>
                <a:latin typeface="Arial"/>
                <a:ea typeface="Arial"/>
                <a:cs typeface="Arial"/>
                <a:sym typeface="Arial"/>
              </a:defRPr>
            </a:lvl6pPr>
            <a:lvl7pPr marL="0" marR="0" lvl="6" indent="0" algn="l" rtl="0">
              <a:lnSpc>
                <a:spcPct val="100000"/>
              </a:lnSpc>
              <a:spcBef>
                <a:spcPts val="0"/>
              </a:spcBef>
              <a:spcAft>
                <a:spcPts val="0"/>
              </a:spcAft>
              <a:buClr>
                <a:srgbClr val="2B2B2B"/>
              </a:buClr>
              <a:buSzPts val="900"/>
              <a:buFont typeface="Arial"/>
              <a:buNone/>
              <a:defRPr sz="900" b="0" i="0" u="none" strike="noStrike" cap="none">
                <a:solidFill>
                  <a:srgbClr val="2B2B2B"/>
                </a:solidFill>
                <a:latin typeface="Arial"/>
                <a:ea typeface="Arial"/>
                <a:cs typeface="Arial"/>
                <a:sym typeface="Arial"/>
              </a:defRPr>
            </a:lvl7pPr>
            <a:lvl8pPr marL="0" marR="0" lvl="7" indent="0" algn="l" rtl="0">
              <a:lnSpc>
                <a:spcPct val="100000"/>
              </a:lnSpc>
              <a:spcBef>
                <a:spcPts val="0"/>
              </a:spcBef>
              <a:spcAft>
                <a:spcPts val="0"/>
              </a:spcAft>
              <a:buClr>
                <a:srgbClr val="2B2B2B"/>
              </a:buClr>
              <a:buSzPts val="900"/>
              <a:buFont typeface="Arial"/>
              <a:buNone/>
              <a:defRPr sz="900" b="0" i="0" u="none" strike="noStrike" cap="none">
                <a:solidFill>
                  <a:srgbClr val="2B2B2B"/>
                </a:solidFill>
                <a:latin typeface="Arial"/>
                <a:ea typeface="Arial"/>
                <a:cs typeface="Arial"/>
                <a:sym typeface="Arial"/>
              </a:defRPr>
            </a:lvl8pPr>
            <a:lvl9pPr marL="0" marR="0" lvl="8" indent="0" algn="l" rtl="0">
              <a:lnSpc>
                <a:spcPct val="100000"/>
              </a:lnSpc>
              <a:spcBef>
                <a:spcPts val="0"/>
              </a:spcBef>
              <a:spcAft>
                <a:spcPts val="0"/>
              </a:spcAft>
              <a:buClr>
                <a:srgbClr val="2B2B2B"/>
              </a:buClr>
              <a:buSzPts val="900"/>
              <a:buFont typeface="Arial"/>
              <a:buNone/>
              <a:defRPr sz="900" b="0" i="0" u="none" strike="noStrike" cap="none">
                <a:solidFill>
                  <a:srgbClr val="2B2B2B"/>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400600514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itle Only">
  <p:cSld name="1_Title Only">
    <p:spTree>
      <p:nvGrpSpPr>
        <p:cNvPr id="1" name="Shape 1109"/>
        <p:cNvGrpSpPr/>
        <p:nvPr/>
      </p:nvGrpSpPr>
      <p:grpSpPr>
        <a:xfrm>
          <a:off x="0" y="0"/>
          <a:ext cx="0" cy="0"/>
          <a:chOff x="0" y="0"/>
          <a:chExt cx="0" cy="0"/>
        </a:xfrm>
      </p:grpSpPr>
      <p:sp>
        <p:nvSpPr>
          <p:cNvPr id="1110" name="Google Shape;1110;p115"/>
          <p:cNvSpPr/>
          <p:nvPr/>
        </p:nvSpPr>
        <p:spPr>
          <a:xfrm>
            <a:off x="0" y="0"/>
            <a:ext cx="9144000" cy="5143500"/>
          </a:xfrm>
          <a:prstGeom prst="rect">
            <a:avLst/>
          </a:prstGeom>
          <a:solidFill>
            <a:schemeClr val="lt2"/>
          </a:solidFill>
          <a:ln>
            <a:noFill/>
          </a:ln>
          <a:effectLst>
            <a:outerShdw blurRad="40000" dist="20000" dir="5400000" rotWithShape="0">
              <a:srgbClr val="000000">
                <a:alpha val="3765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111" name="Google Shape;1111;p115"/>
          <p:cNvSpPr txBox="1">
            <a:spLocks noGrp="1"/>
          </p:cNvSpPr>
          <p:nvPr>
            <p:ph type="title"/>
          </p:nvPr>
        </p:nvSpPr>
        <p:spPr>
          <a:xfrm>
            <a:off x="0" y="373780"/>
            <a:ext cx="9144000" cy="300600"/>
          </a:xfrm>
          <a:prstGeom prst="rect">
            <a:avLst/>
          </a:prstGeom>
          <a:noFill/>
          <a:ln>
            <a:noFill/>
          </a:ln>
        </p:spPr>
        <p:txBody>
          <a:bodyPr spcFirstLastPara="1" wrap="square" lIns="68575" tIns="68575" rIns="68575" bIns="68575" anchor="t" anchorCtr="0"/>
          <a:lstStyle>
            <a:lvl1pPr marR="0" lvl="0" algn="ctr"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12" name="Google Shape;1112;p115"/>
          <p:cNvSpPr txBox="1">
            <a:spLocks noGrp="1"/>
          </p:cNvSpPr>
          <p:nvPr>
            <p:ph type="body" idx="1"/>
          </p:nvPr>
        </p:nvSpPr>
        <p:spPr>
          <a:xfrm>
            <a:off x="1042147" y="1770529"/>
            <a:ext cx="7059600" cy="1377600"/>
          </a:xfrm>
          <a:prstGeom prst="rect">
            <a:avLst/>
          </a:prstGeom>
          <a:noFill/>
          <a:ln>
            <a:noFill/>
          </a:ln>
        </p:spPr>
        <p:txBody>
          <a:bodyPr spcFirstLastPara="1" wrap="square" lIns="68575" tIns="68575" rIns="68575" bIns="68575" anchor="t" anchorCtr="0"/>
          <a:lstStyle>
            <a:lvl1pPr marL="457200" marR="0" lvl="0" indent="-228600" algn="ctr" rtl="0">
              <a:lnSpc>
                <a:spcPct val="100000"/>
              </a:lnSpc>
              <a:spcBef>
                <a:spcPts val="0"/>
              </a:spcBef>
              <a:spcAft>
                <a:spcPts val="0"/>
              </a:spcAft>
              <a:buClr>
                <a:srgbClr val="FFFFFF"/>
              </a:buClr>
              <a:buSzPts val="1100"/>
              <a:buFont typeface="Arial"/>
              <a:buNone/>
              <a:defRPr sz="1400" b="0" i="0" u="none" strike="noStrike" cap="none">
                <a:solidFill>
                  <a:srgbClr val="FFFFFF"/>
                </a:solidFill>
                <a:latin typeface="Arial"/>
                <a:ea typeface="Arial"/>
                <a:cs typeface="Arial"/>
                <a:sym typeface="Arial"/>
              </a:defRPr>
            </a:lvl1pPr>
            <a:lvl2pPr marL="914400" marR="0" lvl="1" indent="-228600" algn="ctr"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L="1371600" marR="0" lvl="2" indent="-228600" algn="ctr"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L="1828800" marR="0" lvl="3" indent="-228600" algn="ctr"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L="2286000" marR="0" lvl="4" indent="-228600" algn="ctr"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endParaRPr/>
          </a:p>
        </p:txBody>
      </p:sp>
      <p:pic>
        <p:nvPicPr>
          <p:cNvPr id="1113" name="Google Shape;1113;p115" descr="Pattern1.png"/>
          <p:cNvPicPr preferRelativeResize="0"/>
          <p:nvPr/>
        </p:nvPicPr>
        <p:blipFill rotWithShape="1">
          <a:blip r:embed="rId2">
            <a:alphaModFix/>
          </a:blip>
          <a:srcRect/>
          <a:stretch/>
        </p:blipFill>
        <p:spPr>
          <a:xfrm>
            <a:off x="0" y="1"/>
            <a:ext cx="9144000" cy="5138358"/>
          </a:xfrm>
          <a:prstGeom prst="rect">
            <a:avLst/>
          </a:prstGeom>
          <a:noFill/>
          <a:ln>
            <a:noFill/>
          </a:ln>
        </p:spPr>
      </p:pic>
    </p:spTree>
    <p:extLst>
      <p:ext uri="{BB962C8B-B14F-4D97-AF65-F5344CB8AC3E}">
        <p14:creationId xmlns:p14="http://schemas.microsoft.com/office/powerpoint/2010/main" val="110901143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Main Page">
  <p:cSld name="Main Page">
    <p:spTree>
      <p:nvGrpSpPr>
        <p:cNvPr id="1" name="Shape 1114"/>
        <p:cNvGrpSpPr/>
        <p:nvPr/>
      </p:nvGrpSpPr>
      <p:grpSpPr>
        <a:xfrm>
          <a:off x="0" y="0"/>
          <a:ext cx="0" cy="0"/>
          <a:chOff x="0" y="0"/>
          <a:chExt cx="0" cy="0"/>
        </a:xfrm>
      </p:grpSpPr>
      <p:sp>
        <p:nvSpPr>
          <p:cNvPr id="1115" name="Google Shape;1115;p116"/>
          <p:cNvSpPr txBox="1">
            <a:spLocks noGrp="1"/>
          </p:cNvSpPr>
          <p:nvPr>
            <p:ph type="title"/>
          </p:nvPr>
        </p:nvSpPr>
        <p:spPr>
          <a:xfrm>
            <a:off x="113722" y="149918"/>
            <a:ext cx="8796900" cy="474300"/>
          </a:xfrm>
          <a:prstGeom prst="rect">
            <a:avLst/>
          </a:prstGeom>
          <a:noFill/>
          <a:ln>
            <a:noFill/>
          </a:ln>
        </p:spPr>
        <p:txBody>
          <a:bodyPr spcFirstLastPara="1" wrap="square" lIns="68575" tIns="68575" rIns="68575" bIns="68575" anchor="t" anchorCtr="0"/>
          <a:lstStyle>
            <a:lvl1pPr marR="0" lvl="0" algn="l" rtl="0">
              <a:lnSpc>
                <a:spcPct val="100000"/>
              </a:lnSpc>
              <a:spcBef>
                <a:spcPts val="0"/>
              </a:spcBef>
              <a:spcAft>
                <a:spcPts val="0"/>
              </a:spcAft>
              <a:buClr>
                <a:srgbClr val="008774"/>
              </a:buClr>
              <a:buSzPts val="1100"/>
              <a:buFont typeface="Arial"/>
              <a:buNone/>
              <a:defRPr sz="2800" b="1" i="0" u="none" strike="noStrike" cap="none">
                <a:solidFill>
                  <a:srgbClr val="008774"/>
                </a:solidFill>
                <a:latin typeface="Arial"/>
                <a:ea typeface="Arial"/>
                <a:cs typeface="Arial"/>
                <a:sym typeface="Arial"/>
              </a:defRPr>
            </a:lvl1pPr>
            <a:lvl2pPr marR="0" lvl="1"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16" name="Google Shape;1116;p116"/>
          <p:cNvSpPr txBox="1">
            <a:spLocks noGrp="1"/>
          </p:cNvSpPr>
          <p:nvPr>
            <p:ph type="sldNum" idx="12"/>
          </p:nvPr>
        </p:nvSpPr>
        <p:spPr>
          <a:xfrm>
            <a:off x="48247" y="4861463"/>
            <a:ext cx="373200" cy="273900"/>
          </a:xfrm>
          <a:prstGeom prst="rect">
            <a:avLst/>
          </a:prstGeom>
          <a:noFill/>
          <a:ln>
            <a:noFill/>
          </a:ln>
        </p:spPr>
        <p:txBody>
          <a:bodyPr spcFirstLastPara="1" wrap="square" lIns="68575" tIns="34275" rIns="68575" bIns="34275" anchor="t" anchorCtr="0">
            <a:noAutofit/>
          </a:bodyPr>
          <a:lstStyle>
            <a:lvl1pPr marL="0" marR="0" lvl="0" indent="0" algn="l" rtl="0">
              <a:lnSpc>
                <a:spcPct val="100000"/>
              </a:lnSpc>
              <a:spcBef>
                <a:spcPts val="0"/>
              </a:spcBef>
              <a:spcAft>
                <a:spcPts val="0"/>
              </a:spcAft>
              <a:buClr>
                <a:srgbClr val="2B2B2B"/>
              </a:buClr>
              <a:buSzPts val="900"/>
              <a:buFont typeface="Arial"/>
              <a:buNone/>
              <a:defRPr sz="900" b="0" i="0" u="none" strike="noStrike" cap="none">
                <a:solidFill>
                  <a:srgbClr val="2B2B2B"/>
                </a:solidFill>
                <a:latin typeface="Arial"/>
                <a:ea typeface="Arial"/>
                <a:cs typeface="Arial"/>
                <a:sym typeface="Arial"/>
              </a:defRPr>
            </a:lvl1pPr>
            <a:lvl2pPr marL="0" marR="0" lvl="1" indent="0" algn="l" rtl="0">
              <a:lnSpc>
                <a:spcPct val="100000"/>
              </a:lnSpc>
              <a:spcBef>
                <a:spcPts val="0"/>
              </a:spcBef>
              <a:spcAft>
                <a:spcPts val="0"/>
              </a:spcAft>
              <a:buClr>
                <a:srgbClr val="2B2B2B"/>
              </a:buClr>
              <a:buSzPts val="900"/>
              <a:buFont typeface="Arial"/>
              <a:buNone/>
              <a:defRPr sz="900" b="0" i="0" u="none" strike="noStrike" cap="none">
                <a:solidFill>
                  <a:srgbClr val="2B2B2B"/>
                </a:solidFill>
                <a:latin typeface="Arial"/>
                <a:ea typeface="Arial"/>
                <a:cs typeface="Arial"/>
                <a:sym typeface="Arial"/>
              </a:defRPr>
            </a:lvl2pPr>
            <a:lvl3pPr marL="0" marR="0" lvl="2" indent="0" algn="l" rtl="0">
              <a:lnSpc>
                <a:spcPct val="100000"/>
              </a:lnSpc>
              <a:spcBef>
                <a:spcPts val="0"/>
              </a:spcBef>
              <a:spcAft>
                <a:spcPts val="0"/>
              </a:spcAft>
              <a:buClr>
                <a:srgbClr val="2B2B2B"/>
              </a:buClr>
              <a:buSzPts val="900"/>
              <a:buFont typeface="Arial"/>
              <a:buNone/>
              <a:defRPr sz="900" b="0" i="0" u="none" strike="noStrike" cap="none">
                <a:solidFill>
                  <a:srgbClr val="2B2B2B"/>
                </a:solidFill>
                <a:latin typeface="Arial"/>
                <a:ea typeface="Arial"/>
                <a:cs typeface="Arial"/>
                <a:sym typeface="Arial"/>
              </a:defRPr>
            </a:lvl3pPr>
            <a:lvl4pPr marL="0" marR="0" lvl="3" indent="0" algn="l" rtl="0">
              <a:lnSpc>
                <a:spcPct val="100000"/>
              </a:lnSpc>
              <a:spcBef>
                <a:spcPts val="0"/>
              </a:spcBef>
              <a:spcAft>
                <a:spcPts val="0"/>
              </a:spcAft>
              <a:buClr>
                <a:srgbClr val="2B2B2B"/>
              </a:buClr>
              <a:buSzPts val="900"/>
              <a:buFont typeface="Arial"/>
              <a:buNone/>
              <a:defRPr sz="900" b="0" i="0" u="none" strike="noStrike" cap="none">
                <a:solidFill>
                  <a:srgbClr val="2B2B2B"/>
                </a:solidFill>
                <a:latin typeface="Arial"/>
                <a:ea typeface="Arial"/>
                <a:cs typeface="Arial"/>
                <a:sym typeface="Arial"/>
              </a:defRPr>
            </a:lvl4pPr>
            <a:lvl5pPr marL="0" marR="0" lvl="4" indent="0" algn="l" rtl="0">
              <a:lnSpc>
                <a:spcPct val="100000"/>
              </a:lnSpc>
              <a:spcBef>
                <a:spcPts val="0"/>
              </a:spcBef>
              <a:spcAft>
                <a:spcPts val="0"/>
              </a:spcAft>
              <a:buClr>
                <a:srgbClr val="2B2B2B"/>
              </a:buClr>
              <a:buSzPts val="900"/>
              <a:buFont typeface="Arial"/>
              <a:buNone/>
              <a:defRPr sz="900" b="0" i="0" u="none" strike="noStrike" cap="none">
                <a:solidFill>
                  <a:srgbClr val="2B2B2B"/>
                </a:solidFill>
                <a:latin typeface="Arial"/>
                <a:ea typeface="Arial"/>
                <a:cs typeface="Arial"/>
                <a:sym typeface="Arial"/>
              </a:defRPr>
            </a:lvl5pPr>
            <a:lvl6pPr marL="0" marR="0" lvl="5" indent="0" algn="l" rtl="0">
              <a:lnSpc>
                <a:spcPct val="100000"/>
              </a:lnSpc>
              <a:spcBef>
                <a:spcPts val="0"/>
              </a:spcBef>
              <a:spcAft>
                <a:spcPts val="0"/>
              </a:spcAft>
              <a:buClr>
                <a:srgbClr val="2B2B2B"/>
              </a:buClr>
              <a:buSzPts val="900"/>
              <a:buFont typeface="Arial"/>
              <a:buNone/>
              <a:defRPr sz="900" b="0" i="0" u="none" strike="noStrike" cap="none">
                <a:solidFill>
                  <a:srgbClr val="2B2B2B"/>
                </a:solidFill>
                <a:latin typeface="Arial"/>
                <a:ea typeface="Arial"/>
                <a:cs typeface="Arial"/>
                <a:sym typeface="Arial"/>
              </a:defRPr>
            </a:lvl6pPr>
            <a:lvl7pPr marL="0" marR="0" lvl="6" indent="0" algn="l" rtl="0">
              <a:lnSpc>
                <a:spcPct val="100000"/>
              </a:lnSpc>
              <a:spcBef>
                <a:spcPts val="0"/>
              </a:spcBef>
              <a:spcAft>
                <a:spcPts val="0"/>
              </a:spcAft>
              <a:buClr>
                <a:srgbClr val="2B2B2B"/>
              </a:buClr>
              <a:buSzPts val="900"/>
              <a:buFont typeface="Arial"/>
              <a:buNone/>
              <a:defRPr sz="900" b="0" i="0" u="none" strike="noStrike" cap="none">
                <a:solidFill>
                  <a:srgbClr val="2B2B2B"/>
                </a:solidFill>
                <a:latin typeface="Arial"/>
                <a:ea typeface="Arial"/>
                <a:cs typeface="Arial"/>
                <a:sym typeface="Arial"/>
              </a:defRPr>
            </a:lvl7pPr>
            <a:lvl8pPr marL="0" marR="0" lvl="7" indent="0" algn="l" rtl="0">
              <a:lnSpc>
                <a:spcPct val="100000"/>
              </a:lnSpc>
              <a:spcBef>
                <a:spcPts val="0"/>
              </a:spcBef>
              <a:spcAft>
                <a:spcPts val="0"/>
              </a:spcAft>
              <a:buClr>
                <a:srgbClr val="2B2B2B"/>
              </a:buClr>
              <a:buSzPts val="900"/>
              <a:buFont typeface="Arial"/>
              <a:buNone/>
              <a:defRPr sz="900" b="0" i="0" u="none" strike="noStrike" cap="none">
                <a:solidFill>
                  <a:srgbClr val="2B2B2B"/>
                </a:solidFill>
                <a:latin typeface="Arial"/>
                <a:ea typeface="Arial"/>
                <a:cs typeface="Arial"/>
                <a:sym typeface="Arial"/>
              </a:defRPr>
            </a:lvl8pPr>
            <a:lvl9pPr marL="0" marR="0" lvl="8" indent="0" algn="l" rtl="0">
              <a:lnSpc>
                <a:spcPct val="100000"/>
              </a:lnSpc>
              <a:spcBef>
                <a:spcPts val="0"/>
              </a:spcBef>
              <a:spcAft>
                <a:spcPts val="0"/>
              </a:spcAft>
              <a:buClr>
                <a:srgbClr val="2B2B2B"/>
              </a:buClr>
              <a:buSzPts val="900"/>
              <a:buFont typeface="Arial"/>
              <a:buNone/>
              <a:defRPr sz="900" b="0" i="0" u="none" strike="noStrike" cap="none">
                <a:solidFill>
                  <a:srgbClr val="2B2B2B"/>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
        <p:nvSpPr>
          <p:cNvPr id="1117" name="Google Shape;1117;p116"/>
          <p:cNvSpPr txBox="1">
            <a:spLocks noGrp="1"/>
          </p:cNvSpPr>
          <p:nvPr>
            <p:ph type="body" idx="1"/>
          </p:nvPr>
        </p:nvSpPr>
        <p:spPr>
          <a:xfrm>
            <a:off x="114300" y="624363"/>
            <a:ext cx="8796300" cy="288600"/>
          </a:xfrm>
          <a:prstGeom prst="rect">
            <a:avLst/>
          </a:prstGeom>
          <a:noFill/>
          <a:ln>
            <a:noFill/>
          </a:ln>
        </p:spPr>
        <p:txBody>
          <a:bodyPr spcFirstLastPara="1" wrap="square" lIns="68575" tIns="68575" rIns="68575" bIns="68575" anchor="t" anchorCtr="0"/>
          <a:lstStyle>
            <a:lvl1pPr marL="457200" marR="0" lvl="0" indent="-228600" algn="l" rtl="0">
              <a:lnSpc>
                <a:spcPct val="100000"/>
              </a:lnSpc>
              <a:spcBef>
                <a:spcPts val="0"/>
              </a:spcBef>
              <a:spcAft>
                <a:spcPts val="0"/>
              </a:spcAft>
              <a:buClr>
                <a:srgbClr val="0083DA"/>
              </a:buClr>
              <a:buSzPts val="1100"/>
              <a:buFont typeface="Arial"/>
              <a:buNone/>
              <a:defRPr sz="1800" b="0" i="0" u="none" strike="noStrike" cap="none">
                <a:solidFill>
                  <a:srgbClr val="0083DA"/>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18" name="Google Shape;1118;p116"/>
          <p:cNvSpPr/>
          <p:nvPr/>
        </p:nvSpPr>
        <p:spPr>
          <a:xfrm>
            <a:off x="0" y="0"/>
            <a:ext cx="9144000" cy="54000"/>
          </a:xfrm>
          <a:prstGeom prst="rect">
            <a:avLst/>
          </a:prstGeom>
          <a:solidFill>
            <a:srgbClr val="00877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309380438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Body">
  <p:cSld name="Body">
    <p:spTree>
      <p:nvGrpSpPr>
        <p:cNvPr id="1" name="Shape 1119"/>
        <p:cNvGrpSpPr/>
        <p:nvPr/>
      </p:nvGrpSpPr>
      <p:grpSpPr>
        <a:xfrm>
          <a:off x="0" y="0"/>
          <a:ext cx="0" cy="0"/>
          <a:chOff x="0" y="0"/>
          <a:chExt cx="0" cy="0"/>
        </a:xfrm>
      </p:grpSpPr>
      <p:pic>
        <p:nvPicPr>
          <p:cNvPr id="1120" name="Google Shape;1120;p117" descr="Pivotal_TealOnWhite_RGB.png"/>
          <p:cNvPicPr preferRelativeResize="0"/>
          <p:nvPr/>
        </p:nvPicPr>
        <p:blipFill rotWithShape="1">
          <a:blip r:embed="rId2">
            <a:alphaModFix/>
          </a:blip>
          <a:srcRect/>
          <a:stretch/>
        </p:blipFill>
        <p:spPr>
          <a:xfrm>
            <a:off x="-10" y="4772096"/>
            <a:ext cx="897000" cy="371400"/>
          </a:xfrm>
          <a:prstGeom prst="rect">
            <a:avLst/>
          </a:prstGeom>
          <a:noFill/>
          <a:ln>
            <a:noFill/>
          </a:ln>
        </p:spPr>
      </p:pic>
      <p:sp>
        <p:nvSpPr>
          <p:cNvPr id="1121" name="Google Shape;1121;p117"/>
          <p:cNvSpPr txBox="1">
            <a:spLocks noGrp="1"/>
          </p:cNvSpPr>
          <p:nvPr>
            <p:ph type="title"/>
          </p:nvPr>
        </p:nvSpPr>
        <p:spPr>
          <a:xfrm>
            <a:off x="253550" y="151275"/>
            <a:ext cx="8663100" cy="557700"/>
          </a:xfrm>
          <a:prstGeom prst="rect">
            <a:avLst/>
          </a:prstGeom>
          <a:noFill/>
          <a:ln>
            <a:noFill/>
          </a:ln>
        </p:spPr>
        <p:txBody>
          <a:bodyPr spcFirstLastPara="1" wrap="square" lIns="68575" tIns="68575" rIns="68575" bIns="68575" anchor="t" anchorCtr="0"/>
          <a:lstStyle>
            <a:lvl1pPr marR="0" lvl="0" algn="l" rtl="0">
              <a:lnSpc>
                <a:spcPct val="100000"/>
              </a:lnSpc>
              <a:spcBef>
                <a:spcPts val="0"/>
              </a:spcBef>
              <a:spcAft>
                <a:spcPts val="0"/>
              </a:spcAft>
              <a:buClr>
                <a:schemeClr val="dk1"/>
              </a:buClr>
              <a:buSzPts val="1100"/>
              <a:buFont typeface="Proxima Nova"/>
              <a:buNone/>
              <a:defRPr sz="2500" b="1"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426983177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itle 1">
  <p:cSld name="Title 1">
    <p:bg>
      <p:bgPr>
        <a:solidFill>
          <a:schemeClr val="lt2"/>
        </a:solidFill>
        <a:effectLst/>
      </p:bgPr>
    </p:bg>
    <p:spTree>
      <p:nvGrpSpPr>
        <p:cNvPr id="1" name="Shape 1122"/>
        <p:cNvGrpSpPr/>
        <p:nvPr/>
      </p:nvGrpSpPr>
      <p:grpSpPr>
        <a:xfrm>
          <a:off x="0" y="0"/>
          <a:ext cx="0" cy="0"/>
          <a:chOff x="0" y="0"/>
          <a:chExt cx="0" cy="0"/>
        </a:xfrm>
      </p:grpSpPr>
      <p:pic>
        <p:nvPicPr>
          <p:cNvPr id="1123" name="Google Shape;1123;p118" descr="IMG_0276.jpg"/>
          <p:cNvPicPr preferRelativeResize="0"/>
          <p:nvPr/>
        </p:nvPicPr>
        <p:blipFill rotWithShape="1">
          <a:blip r:embed="rId2">
            <a:alphaModFix/>
          </a:blip>
          <a:srcRect l="-1871" t="8284" r="9671" b="8284"/>
          <a:stretch/>
        </p:blipFill>
        <p:spPr>
          <a:xfrm>
            <a:off x="614426" y="0"/>
            <a:ext cx="8529600" cy="5143500"/>
          </a:xfrm>
          <a:prstGeom prst="rect">
            <a:avLst/>
          </a:prstGeom>
          <a:noFill/>
          <a:ln>
            <a:noFill/>
          </a:ln>
        </p:spPr>
      </p:pic>
      <p:sp>
        <p:nvSpPr>
          <p:cNvPr id="1124" name="Google Shape;1124;p118"/>
          <p:cNvSpPr/>
          <p:nvPr/>
        </p:nvSpPr>
        <p:spPr>
          <a:xfrm>
            <a:off x="0" y="-25"/>
            <a:ext cx="9144000" cy="5143500"/>
          </a:xfrm>
          <a:prstGeom prst="rect">
            <a:avLst/>
          </a:prstGeom>
          <a:gradFill>
            <a:gsLst>
              <a:gs pos="0">
                <a:srgbClr val="1AB9A5"/>
              </a:gs>
              <a:gs pos="10000">
                <a:srgbClr val="1AB9A5"/>
              </a:gs>
              <a:gs pos="100000">
                <a:srgbClr val="1AB9A5">
                  <a:alpha val="74509"/>
                </a:srgbClr>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rgbClr val="A9DBD6"/>
              </a:solidFill>
              <a:latin typeface="Arial"/>
              <a:ea typeface="Arial"/>
              <a:cs typeface="Arial"/>
              <a:sym typeface="Arial"/>
            </a:endParaRPr>
          </a:p>
        </p:txBody>
      </p:sp>
      <p:cxnSp>
        <p:nvCxnSpPr>
          <p:cNvPr id="1125" name="Google Shape;1125;p118"/>
          <p:cNvCxnSpPr/>
          <p:nvPr/>
        </p:nvCxnSpPr>
        <p:spPr>
          <a:xfrm>
            <a:off x="633275" y="3110100"/>
            <a:ext cx="738900" cy="0"/>
          </a:xfrm>
          <a:prstGeom prst="straightConnector1">
            <a:avLst/>
          </a:prstGeom>
          <a:noFill/>
          <a:ln w="38100" cap="flat" cmpd="sng">
            <a:solidFill>
              <a:schemeClr val="accent6"/>
            </a:solidFill>
            <a:prstDash val="solid"/>
            <a:round/>
            <a:headEnd type="none" w="sm" len="sm"/>
            <a:tailEnd type="none" w="sm" len="sm"/>
          </a:ln>
        </p:spPr>
      </p:cxnSp>
      <p:sp>
        <p:nvSpPr>
          <p:cNvPr id="1126" name="Google Shape;1126;p118"/>
          <p:cNvSpPr txBox="1">
            <a:spLocks noGrp="1"/>
          </p:cNvSpPr>
          <p:nvPr>
            <p:ph type="title"/>
          </p:nvPr>
        </p:nvSpPr>
        <p:spPr>
          <a:xfrm>
            <a:off x="523203" y="1737025"/>
            <a:ext cx="6158400" cy="1191600"/>
          </a:xfrm>
          <a:prstGeom prst="rect">
            <a:avLst/>
          </a:prstGeom>
          <a:noFill/>
          <a:ln>
            <a:noFill/>
          </a:ln>
        </p:spPr>
        <p:txBody>
          <a:bodyPr spcFirstLastPara="1" wrap="square" lIns="91425" tIns="91425" rIns="91425" bIns="91425" anchor="b" anchorCtr="0"/>
          <a:lstStyle>
            <a:lvl1pPr lvl="0" rtl="0">
              <a:spcBef>
                <a:spcPts val="0"/>
              </a:spcBef>
              <a:spcAft>
                <a:spcPts val="0"/>
              </a:spcAft>
              <a:buNone/>
              <a:defRPr sz="4000" b="1">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27" name="Google Shape;1127;p118"/>
          <p:cNvSpPr txBox="1">
            <a:spLocks noGrp="1"/>
          </p:cNvSpPr>
          <p:nvPr>
            <p:ph type="title" idx="2"/>
          </p:nvPr>
        </p:nvSpPr>
        <p:spPr>
          <a:xfrm>
            <a:off x="523203" y="3306697"/>
            <a:ext cx="4278900" cy="1495200"/>
          </a:xfrm>
          <a:prstGeom prst="rect">
            <a:avLst/>
          </a:prstGeom>
          <a:noFill/>
          <a:ln>
            <a:noFill/>
          </a:ln>
        </p:spPr>
        <p:txBody>
          <a:bodyPr spcFirstLastPara="1" wrap="square" lIns="91425" tIns="91425" rIns="91425" bIns="91425" anchor="t" anchorCtr="0"/>
          <a:lstStyle>
            <a:lvl1pPr lvl="0" rtl="0">
              <a:lnSpc>
                <a:spcPct val="110000"/>
              </a:lnSpc>
              <a:spcBef>
                <a:spcPts val="0"/>
              </a:spcBef>
              <a:spcAft>
                <a:spcPts val="0"/>
              </a:spcAft>
              <a:buNone/>
              <a:defRPr sz="1500">
                <a:solidFill>
                  <a:srgbClr val="FFFFFF"/>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28" name="Google Shape;1128;p118"/>
          <p:cNvSpPr txBox="1"/>
          <p:nvPr/>
        </p:nvSpPr>
        <p:spPr>
          <a:xfrm>
            <a:off x="5133546" y="4782050"/>
            <a:ext cx="3926100" cy="195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600">
                <a:solidFill>
                  <a:schemeClr val="dk1"/>
                </a:solidFill>
                <a:latin typeface="Proxima Nova"/>
                <a:ea typeface="Proxima Nova"/>
                <a:cs typeface="Proxima Nova"/>
                <a:sym typeface="Proxima Nova"/>
              </a:rPr>
              <a:t>© Copyright 2017 Pivotal Software, Inc. All rights Reserved. Version 1.0</a:t>
            </a:r>
            <a:endParaRPr sz="600">
              <a:solidFill>
                <a:schemeClr val="dk1"/>
              </a:solidFill>
              <a:latin typeface="Proxima Nova"/>
              <a:ea typeface="Proxima Nova"/>
              <a:cs typeface="Proxima Nova"/>
              <a:sym typeface="Proxima Nova"/>
            </a:endParaRPr>
          </a:p>
          <a:p>
            <a:pPr marL="0" lvl="0" indent="0" rtl="0">
              <a:spcBef>
                <a:spcPts val="0"/>
              </a:spcBef>
              <a:spcAft>
                <a:spcPts val="0"/>
              </a:spcAft>
              <a:buNone/>
            </a:pPr>
            <a:endParaRPr sz="600">
              <a:solidFill>
                <a:schemeClr val="dk1"/>
              </a:solidFill>
              <a:latin typeface="Proxima Nova"/>
              <a:ea typeface="Proxima Nova"/>
              <a:cs typeface="Proxima Nova"/>
              <a:sym typeface="Proxima Nova"/>
            </a:endParaRPr>
          </a:p>
        </p:txBody>
      </p:sp>
      <p:grpSp>
        <p:nvGrpSpPr>
          <p:cNvPr id="1129" name="Google Shape;1129;p118"/>
          <p:cNvGrpSpPr/>
          <p:nvPr/>
        </p:nvGrpSpPr>
        <p:grpSpPr>
          <a:xfrm>
            <a:off x="634507" y="819388"/>
            <a:ext cx="1337013" cy="313170"/>
            <a:chOff x="1841475" y="2392725"/>
            <a:chExt cx="3928925" cy="920275"/>
          </a:xfrm>
        </p:grpSpPr>
        <p:sp>
          <p:nvSpPr>
            <p:cNvPr id="1130" name="Google Shape;1130;p118"/>
            <p:cNvSpPr/>
            <p:nvPr/>
          </p:nvSpPr>
          <p:spPr>
            <a:xfrm>
              <a:off x="2574175" y="2392725"/>
              <a:ext cx="139950" cy="905175"/>
            </a:xfrm>
            <a:custGeom>
              <a:avLst/>
              <a:gdLst/>
              <a:ahLst/>
              <a:cxnLst/>
              <a:rect l="0" t="0" r="0" b="0"/>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131" name="Google Shape;1131;p118"/>
            <p:cNvSpPr/>
            <p:nvPr/>
          </p:nvSpPr>
          <p:spPr>
            <a:xfrm>
              <a:off x="2816875" y="2626700"/>
              <a:ext cx="703700" cy="686300"/>
            </a:xfrm>
            <a:custGeom>
              <a:avLst/>
              <a:gdLst/>
              <a:ahLst/>
              <a:cxnLst/>
              <a:rect l="0" t="0" r="0" b="0"/>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132" name="Google Shape;1132;p118"/>
            <p:cNvSpPr/>
            <p:nvPr/>
          </p:nvSpPr>
          <p:spPr>
            <a:xfrm>
              <a:off x="3557125" y="2626700"/>
              <a:ext cx="614900" cy="685700"/>
            </a:xfrm>
            <a:custGeom>
              <a:avLst/>
              <a:gdLst/>
              <a:ahLst/>
              <a:cxnLst/>
              <a:rect l="0" t="0" r="0" b="0"/>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133" name="Google Shape;1133;p118"/>
            <p:cNvSpPr/>
            <p:nvPr/>
          </p:nvSpPr>
          <p:spPr>
            <a:xfrm>
              <a:off x="4732275" y="2617400"/>
              <a:ext cx="582350" cy="679925"/>
            </a:xfrm>
            <a:custGeom>
              <a:avLst/>
              <a:gdLst/>
              <a:ahLst/>
              <a:cxnLst/>
              <a:rect l="0" t="0" r="0" b="0"/>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134" name="Google Shape;1134;p118"/>
            <p:cNvSpPr/>
            <p:nvPr/>
          </p:nvSpPr>
          <p:spPr>
            <a:xfrm>
              <a:off x="5448725" y="2392725"/>
              <a:ext cx="139950" cy="905175"/>
            </a:xfrm>
            <a:custGeom>
              <a:avLst/>
              <a:gdLst/>
              <a:ahLst/>
              <a:cxnLst/>
              <a:rect l="0" t="0" r="0" b="0"/>
              <a:pathLst>
                <a:path w="5598" h="36207" extrusionOk="0">
                  <a:moveTo>
                    <a:pt x="1" y="0"/>
                  </a:moveTo>
                  <a:lnTo>
                    <a:pt x="1" y="36206"/>
                  </a:lnTo>
                  <a:lnTo>
                    <a:pt x="5598" y="36206"/>
                  </a:lnTo>
                  <a:lnTo>
                    <a:pt x="5598" y="0"/>
                  </a:lnTo>
                  <a:close/>
                </a:path>
              </a:pathLst>
            </a:cu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135" name="Google Shape;1135;p118"/>
            <p:cNvSpPr/>
            <p:nvPr/>
          </p:nvSpPr>
          <p:spPr>
            <a:xfrm>
              <a:off x="1841475" y="2392725"/>
              <a:ext cx="617775" cy="904600"/>
            </a:xfrm>
            <a:custGeom>
              <a:avLst/>
              <a:gdLst/>
              <a:ahLst/>
              <a:cxnLst/>
              <a:rect l="0" t="0" r="0" b="0"/>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136" name="Google Shape;1136;p118"/>
            <p:cNvSpPr/>
            <p:nvPr/>
          </p:nvSpPr>
          <p:spPr>
            <a:xfrm>
              <a:off x="4278825" y="2482125"/>
              <a:ext cx="369275" cy="814025"/>
            </a:xfrm>
            <a:custGeom>
              <a:avLst/>
              <a:gdLst/>
              <a:ahLst/>
              <a:cxnLst/>
              <a:rect l="0" t="0" r="0" b="0"/>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137" name="Google Shape;1137;p118"/>
            <p:cNvSpPr/>
            <p:nvPr/>
          </p:nvSpPr>
          <p:spPr>
            <a:xfrm>
              <a:off x="5652525" y="3180600"/>
              <a:ext cx="117875" cy="117300"/>
            </a:xfrm>
            <a:custGeom>
              <a:avLst/>
              <a:gdLst/>
              <a:ahLst/>
              <a:cxnLst/>
              <a:rect l="0" t="0" r="0" b="0"/>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grpSp>
    </p:spTree>
    <p:extLst>
      <p:ext uri="{BB962C8B-B14F-4D97-AF65-F5344CB8AC3E}">
        <p14:creationId xmlns:p14="http://schemas.microsoft.com/office/powerpoint/2010/main" val="59445877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Divider">
  <p:cSld name="Divider">
    <p:bg>
      <p:bgPr>
        <a:solidFill>
          <a:schemeClr val="lt2"/>
        </a:solidFill>
        <a:effectLst/>
      </p:bgPr>
    </p:bg>
    <p:spTree>
      <p:nvGrpSpPr>
        <p:cNvPr id="1" name="Shape 1138"/>
        <p:cNvGrpSpPr/>
        <p:nvPr/>
      </p:nvGrpSpPr>
      <p:grpSpPr>
        <a:xfrm>
          <a:off x="0" y="0"/>
          <a:ext cx="0" cy="0"/>
          <a:chOff x="0" y="0"/>
          <a:chExt cx="0" cy="0"/>
        </a:xfrm>
      </p:grpSpPr>
      <p:sp>
        <p:nvSpPr>
          <p:cNvPr id="1139" name="Google Shape;1139;p119"/>
          <p:cNvSpPr txBox="1">
            <a:spLocks noGrp="1"/>
          </p:cNvSpPr>
          <p:nvPr>
            <p:ph type="title"/>
          </p:nvPr>
        </p:nvSpPr>
        <p:spPr>
          <a:xfrm>
            <a:off x="856750" y="1803874"/>
            <a:ext cx="7430400" cy="377400"/>
          </a:xfrm>
          <a:prstGeom prst="rect">
            <a:avLst/>
          </a:prstGeom>
          <a:noFill/>
          <a:ln>
            <a:noFill/>
          </a:ln>
        </p:spPr>
        <p:txBody>
          <a:bodyPr spcFirstLastPara="1" wrap="square" lIns="91425" tIns="91425" rIns="91425" bIns="91425" anchor="b" anchorCtr="0"/>
          <a:lstStyle>
            <a:lvl1pPr marL="0" marR="0" lvl="0" indent="0" algn="ctr" rtl="0">
              <a:lnSpc>
                <a:spcPct val="100000"/>
              </a:lnSpc>
              <a:spcBef>
                <a:spcPts val="0"/>
              </a:spcBef>
              <a:spcAft>
                <a:spcPts val="0"/>
              </a:spcAft>
              <a:buClr>
                <a:srgbClr val="FFFFFF"/>
              </a:buClr>
              <a:buSzPts val="1200"/>
              <a:buFont typeface="Proxima Nova"/>
              <a:buNone/>
              <a:defRPr sz="1200" b="1" i="0" u="none" strike="noStrike" cap="none">
                <a:solidFill>
                  <a:srgbClr val="FFFFFF"/>
                </a:solidFill>
                <a:latin typeface="Proxima Nova"/>
                <a:ea typeface="Proxima Nova"/>
                <a:cs typeface="Proxima Nova"/>
                <a:sym typeface="Proxima Nova"/>
              </a:defRPr>
            </a:lvl1pPr>
            <a:lvl2pPr lvl="1" indent="0" rtl="0">
              <a:spcBef>
                <a:spcPts val="0"/>
              </a:spcBef>
              <a:spcAft>
                <a:spcPts val="0"/>
              </a:spcAft>
              <a:buSzPts val="1400"/>
              <a:buFont typeface="Arial"/>
              <a:buNone/>
              <a:defRPr sz="1800"/>
            </a:lvl2pPr>
            <a:lvl3pPr lvl="2" indent="0" rtl="0">
              <a:spcBef>
                <a:spcPts val="0"/>
              </a:spcBef>
              <a:spcAft>
                <a:spcPts val="0"/>
              </a:spcAft>
              <a:buSzPts val="1400"/>
              <a:buFont typeface="Arial"/>
              <a:buNone/>
              <a:defRPr sz="1800"/>
            </a:lvl3pPr>
            <a:lvl4pPr lvl="3" indent="0" rtl="0">
              <a:spcBef>
                <a:spcPts val="0"/>
              </a:spcBef>
              <a:spcAft>
                <a:spcPts val="0"/>
              </a:spcAft>
              <a:buSzPts val="1400"/>
              <a:buFont typeface="Arial"/>
              <a:buNone/>
              <a:defRPr sz="1800"/>
            </a:lvl4pPr>
            <a:lvl5pPr lvl="4" indent="0" rtl="0">
              <a:spcBef>
                <a:spcPts val="0"/>
              </a:spcBef>
              <a:spcAft>
                <a:spcPts val="0"/>
              </a:spcAft>
              <a:buSzPts val="1400"/>
              <a:buFont typeface="Arial"/>
              <a:buNone/>
              <a:defRPr sz="1800"/>
            </a:lvl5pPr>
            <a:lvl6pPr lvl="5" indent="0" rtl="0">
              <a:spcBef>
                <a:spcPts val="0"/>
              </a:spcBef>
              <a:spcAft>
                <a:spcPts val="0"/>
              </a:spcAft>
              <a:buSzPts val="1400"/>
              <a:buFont typeface="Arial"/>
              <a:buNone/>
              <a:defRPr sz="1800"/>
            </a:lvl6pPr>
            <a:lvl7pPr lvl="6" indent="0" rtl="0">
              <a:spcBef>
                <a:spcPts val="0"/>
              </a:spcBef>
              <a:spcAft>
                <a:spcPts val="0"/>
              </a:spcAft>
              <a:buSzPts val="1400"/>
              <a:buFont typeface="Arial"/>
              <a:buNone/>
              <a:defRPr sz="1800"/>
            </a:lvl7pPr>
            <a:lvl8pPr lvl="7" indent="0" rtl="0">
              <a:spcBef>
                <a:spcPts val="0"/>
              </a:spcBef>
              <a:spcAft>
                <a:spcPts val="0"/>
              </a:spcAft>
              <a:buSzPts val="1400"/>
              <a:buFont typeface="Arial"/>
              <a:buNone/>
              <a:defRPr sz="1800"/>
            </a:lvl8pPr>
            <a:lvl9pPr lvl="8" indent="0" rtl="0">
              <a:spcBef>
                <a:spcPts val="0"/>
              </a:spcBef>
              <a:spcAft>
                <a:spcPts val="0"/>
              </a:spcAft>
              <a:buSzPts val="1400"/>
              <a:buFont typeface="Arial"/>
              <a:buNone/>
              <a:defRPr sz="1800"/>
            </a:lvl9pPr>
          </a:lstStyle>
          <a:p>
            <a:endParaRPr/>
          </a:p>
        </p:txBody>
      </p:sp>
      <p:sp>
        <p:nvSpPr>
          <p:cNvPr id="1140" name="Google Shape;1140;p119"/>
          <p:cNvSpPr txBox="1">
            <a:spLocks noGrp="1"/>
          </p:cNvSpPr>
          <p:nvPr>
            <p:ph type="title" idx="2"/>
          </p:nvPr>
        </p:nvSpPr>
        <p:spPr>
          <a:xfrm>
            <a:off x="668800" y="2365150"/>
            <a:ext cx="7796700" cy="1702500"/>
          </a:xfrm>
          <a:prstGeom prst="rect">
            <a:avLst/>
          </a:prstGeom>
          <a:noFill/>
          <a:ln>
            <a:noFill/>
          </a:ln>
        </p:spPr>
        <p:txBody>
          <a:bodyPr spcFirstLastPara="1" wrap="square" lIns="91425" tIns="91425" rIns="91425" bIns="91425" anchor="t" anchorCtr="0"/>
          <a:lstStyle>
            <a:lvl1pPr marL="0" marR="0" lvl="0" indent="0" algn="ctr" rtl="0">
              <a:lnSpc>
                <a:spcPct val="100000"/>
              </a:lnSpc>
              <a:spcBef>
                <a:spcPts val="0"/>
              </a:spcBef>
              <a:spcAft>
                <a:spcPts val="0"/>
              </a:spcAft>
              <a:buClr>
                <a:schemeClr val="dk1"/>
              </a:buClr>
              <a:buSzPts val="4000"/>
              <a:buFont typeface="Proxima Nova"/>
              <a:buNone/>
              <a:defRPr sz="4000" b="1" i="0" u="none" strike="noStrike" cap="none">
                <a:solidFill>
                  <a:schemeClr val="dk1"/>
                </a:solidFill>
                <a:latin typeface="Proxima Nova"/>
                <a:ea typeface="Proxima Nova"/>
                <a:cs typeface="Proxima Nova"/>
                <a:sym typeface="Proxima Nova"/>
              </a:defRPr>
            </a:lvl1pPr>
            <a:lvl2pPr lvl="1" indent="0" rtl="0">
              <a:spcBef>
                <a:spcPts val="0"/>
              </a:spcBef>
              <a:spcAft>
                <a:spcPts val="0"/>
              </a:spcAft>
              <a:buSzPts val="1400"/>
              <a:buFont typeface="Arial"/>
              <a:buNone/>
              <a:defRPr sz="1800"/>
            </a:lvl2pPr>
            <a:lvl3pPr lvl="2" indent="0" rtl="0">
              <a:spcBef>
                <a:spcPts val="0"/>
              </a:spcBef>
              <a:spcAft>
                <a:spcPts val="0"/>
              </a:spcAft>
              <a:buSzPts val="1400"/>
              <a:buFont typeface="Arial"/>
              <a:buNone/>
              <a:defRPr sz="1800"/>
            </a:lvl3pPr>
            <a:lvl4pPr lvl="3" indent="0" rtl="0">
              <a:spcBef>
                <a:spcPts val="0"/>
              </a:spcBef>
              <a:spcAft>
                <a:spcPts val="0"/>
              </a:spcAft>
              <a:buSzPts val="1400"/>
              <a:buFont typeface="Arial"/>
              <a:buNone/>
              <a:defRPr sz="1800"/>
            </a:lvl4pPr>
            <a:lvl5pPr lvl="4" indent="0" rtl="0">
              <a:spcBef>
                <a:spcPts val="0"/>
              </a:spcBef>
              <a:spcAft>
                <a:spcPts val="0"/>
              </a:spcAft>
              <a:buSzPts val="1400"/>
              <a:buFont typeface="Arial"/>
              <a:buNone/>
              <a:defRPr sz="1800"/>
            </a:lvl5pPr>
            <a:lvl6pPr lvl="5" indent="0" rtl="0">
              <a:spcBef>
                <a:spcPts val="0"/>
              </a:spcBef>
              <a:spcAft>
                <a:spcPts val="0"/>
              </a:spcAft>
              <a:buSzPts val="1400"/>
              <a:buFont typeface="Arial"/>
              <a:buNone/>
              <a:defRPr sz="1800"/>
            </a:lvl6pPr>
            <a:lvl7pPr lvl="6" indent="0" rtl="0">
              <a:spcBef>
                <a:spcPts val="0"/>
              </a:spcBef>
              <a:spcAft>
                <a:spcPts val="0"/>
              </a:spcAft>
              <a:buSzPts val="1400"/>
              <a:buFont typeface="Arial"/>
              <a:buNone/>
              <a:defRPr sz="1800"/>
            </a:lvl7pPr>
            <a:lvl8pPr lvl="7" indent="0" rtl="0">
              <a:spcBef>
                <a:spcPts val="0"/>
              </a:spcBef>
              <a:spcAft>
                <a:spcPts val="0"/>
              </a:spcAft>
              <a:buSzPts val="1400"/>
              <a:buFont typeface="Arial"/>
              <a:buNone/>
              <a:defRPr sz="1800"/>
            </a:lvl8pPr>
            <a:lvl9pPr lvl="8" indent="0" rtl="0">
              <a:spcBef>
                <a:spcPts val="0"/>
              </a:spcBef>
              <a:spcAft>
                <a:spcPts val="0"/>
              </a:spcAft>
              <a:buSzPts val="1400"/>
              <a:buFont typeface="Arial"/>
              <a:buNone/>
              <a:defRPr sz="1800"/>
            </a:lvl9pPr>
          </a:lstStyle>
          <a:p>
            <a:endParaRPr/>
          </a:p>
        </p:txBody>
      </p:sp>
      <p:grpSp>
        <p:nvGrpSpPr>
          <p:cNvPr id="1141" name="Google Shape;1141;p119"/>
          <p:cNvGrpSpPr/>
          <p:nvPr/>
        </p:nvGrpSpPr>
        <p:grpSpPr>
          <a:xfrm>
            <a:off x="287525" y="4854556"/>
            <a:ext cx="634914" cy="148716"/>
            <a:chOff x="1841475" y="2392725"/>
            <a:chExt cx="3928925" cy="920275"/>
          </a:xfrm>
        </p:grpSpPr>
        <p:sp>
          <p:nvSpPr>
            <p:cNvPr id="1142" name="Google Shape;1142;p119"/>
            <p:cNvSpPr/>
            <p:nvPr/>
          </p:nvSpPr>
          <p:spPr>
            <a:xfrm>
              <a:off x="2574175" y="2392725"/>
              <a:ext cx="139950" cy="905175"/>
            </a:xfrm>
            <a:custGeom>
              <a:avLst/>
              <a:gdLst/>
              <a:ahLst/>
              <a:cxnLst/>
              <a:rect l="0" t="0" r="0" b="0"/>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43" name="Google Shape;1143;p119"/>
            <p:cNvSpPr/>
            <p:nvPr/>
          </p:nvSpPr>
          <p:spPr>
            <a:xfrm>
              <a:off x="2816875" y="2626700"/>
              <a:ext cx="703700" cy="686300"/>
            </a:xfrm>
            <a:custGeom>
              <a:avLst/>
              <a:gdLst/>
              <a:ahLst/>
              <a:cxnLst/>
              <a:rect l="0" t="0" r="0" b="0"/>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44" name="Google Shape;1144;p119"/>
            <p:cNvSpPr/>
            <p:nvPr/>
          </p:nvSpPr>
          <p:spPr>
            <a:xfrm>
              <a:off x="3557125" y="2626700"/>
              <a:ext cx="614900" cy="685700"/>
            </a:xfrm>
            <a:custGeom>
              <a:avLst/>
              <a:gdLst/>
              <a:ahLst/>
              <a:cxnLst/>
              <a:rect l="0" t="0" r="0" b="0"/>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45" name="Google Shape;1145;p119"/>
            <p:cNvSpPr/>
            <p:nvPr/>
          </p:nvSpPr>
          <p:spPr>
            <a:xfrm>
              <a:off x="4732275" y="2617400"/>
              <a:ext cx="582350" cy="679925"/>
            </a:xfrm>
            <a:custGeom>
              <a:avLst/>
              <a:gdLst/>
              <a:ahLst/>
              <a:cxnLst/>
              <a:rect l="0" t="0" r="0" b="0"/>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46" name="Google Shape;1146;p119"/>
            <p:cNvSpPr/>
            <p:nvPr/>
          </p:nvSpPr>
          <p:spPr>
            <a:xfrm>
              <a:off x="5448725" y="2392725"/>
              <a:ext cx="139950" cy="905175"/>
            </a:xfrm>
            <a:custGeom>
              <a:avLst/>
              <a:gdLst/>
              <a:ahLst/>
              <a:cxnLst/>
              <a:rect l="0" t="0" r="0" b="0"/>
              <a:pathLst>
                <a:path w="5598" h="36207" extrusionOk="0">
                  <a:moveTo>
                    <a:pt x="1" y="0"/>
                  </a:moveTo>
                  <a:lnTo>
                    <a:pt x="1" y="36206"/>
                  </a:lnTo>
                  <a:lnTo>
                    <a:pt x="5598" y="36206"/>
                  </a:lnTo>
                  <a:lnTo>
                    <a:pt x="5598" y="0"/>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47" name="Google Shape;1147;p119"/>
            <p:cNvSpPr/>
            <p:nvPr/>
          </p:nvSpPr>
          <p:spPr>
            <a:xfrm>
              <a:off x="1841475" y="2392725"/>
              <a:ext cx="617775" cy="904600"/>
            </a:xfrm>
            <a:custGeom>
              <a:avLst/>
              <a:gdLst/>
              <a:ahLst/>
              <a:cxnLst/>
              <a:rect l="0" t="0" r="0" b="0"/>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48" name="Google Shape;1148;p119"/>
            <p:cNvSpPr/>
            <p:nvPr/>
          </p:nvSpPr>
          <p:spPr>
            <a:xfrm>
              <a:off x="4278825" y="2482125"/>
              <a:ext cx="369275" cy="814025"/>
            </a:xfrm>
            <a:custGeom>
              <a:avLst/>
              <a:gdLst/>
              <a:ahLst/>
              <a:cxnLst/>
              <a:rect l="0" t="0" r="0" b="0"/>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49" name="Google Shape;1149;p119"/>
            <p:cNvSpPr/>
            <p:nvPr/>
          </p:nvSpPr>
          <p:spPr>
            <a:xfrm>
              <a:off x="5652525" y="3180600"/>
              <a:ext cx="117875" cy="117300"/>
            </a:xfrm>
            <a:custGeom>
              <a:avLst/>
              <a:gdLst/>
              <a:ahLst/>
              <a:cxnLst/>
              <a:rect l="0" t="0" r="0" b="0"/>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cxnSp>
        <p:nvCxnSpPr>
          <p:cNvPr id="1150" name="Google Shape;1150;p119"/>
          <p:cNvCxnSpPr/>
          <p:nvPr/>
        </p:nvCxnSpPr>
        <p:spPr>
          <a:xfrm rot="10800000">
            <a:off x="4309650" y="2255484"/>
            <a:ext cx="524700" cy="0"/>
          </a:xfrm>
          <a:prstGeom prst="straightConnector1">
            <a:avLst/>
          </a:prstGeom>
          <a:noFill/>
          <a:ln w="28575" cap="flat" cmpd="sng">
            <a:solidFill>
              <a:schemeClr val="accent6"/>
            </a:solidFill>
            <a:prstDash val="solid"/>
            <a:round/>
            <a:headEnd type="none" w="med" len="med"/>
            <a:tailEnd type="none" w="med" len="med"/>
          </a:ln>
        </p:spPr>
      </p:cxnSp>
    </p:spTree>
    <p:extLst>
      <p:ext uri="{BB962C8B-B14F-4D97-AF65-F5344CB8AC3E}">
        <p14:creationId xmlns:p14="http://schemas.microsoft.com/office/powerpoint/2010/main" val="67467014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Intro">
  <p:cSld name="Intro">
    <p:spTree>
      <p:nvGrpSpPr>
        <p:cNvPr id="1" name="Shape 1151"/>
        <p:cNvGrpSpPr/>
        <p:nvPr/>
      </p:nvGrpSpPr>
      <p:grpSpPr>
        <a:xfrm>
          <a:off x="0" y="0"/>
          <a:ext cx="0" cy="0"/>
          <a:chOff x="0" y="0"/>
          <a:chExt cx="0" cy="0"/>
        </a:xfrm>
      </p:grpSpPr>
      <p:sp>
        <p:nvSpPr>
          <p:cNvPr id="1152" name="Google Shape;1152;p120"/>
          <p:cNvSpPr/>
          <p:nvPr/>
        </p:nvSpPr>
        <p:spPr>
          <a:xfrm>
            <a:off x="0" y="0"/>
            <a:ext cx="3066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153" name="Google Shape;1153;p120"/>
          <p:cNvSpPr txBox="1">
            <a:spLocks noGrp="1"/>
          </p:cNvSpPr>
          <p:nvPr>
            <p:ph type="title"/>
          </p:nvPr>
        </p:nvSpPr>
        <p:spPr>
          <a:xfrm>
            <a:off x="193341" y="449003"/>
            <a:ext cx="2751300" cy="1574400"/>
          </a:xfrm>
          <a:prstGeom prst="rect">
            <a:avLst/>
          </a:prstGeom>
          <a:noFill/>
          <a:ln>
            <a:noFill/>
          </a:ln>
        </p:spPr>
        <p:txBody>
          <a:bodyPr spcFirstLastPara="1" wrap="square" lIns="91425" tIns="91425" rIns="91425" bIns="91425" anchor="b" anchorCtr="0"/>
          <a:lstStyle>
            <a:lvl1pPr marL="0" marR="0" lvl="0" indent="0" algn="l" rtl="0">
              <a:lnSpc>
                <a:spcPct val="100000"/>
              </a:lnSpc>
              <a:spcBef>
                <a:spcPts val="0"/>
              </a:spcBef>
              <a:spcAft>
                <a:spcPts val="0"/>
              </a:spcAft>
              <a:buClr>
                <a:schemeClr val="dk1"/>
              </a:buClr>
              <a:buSzPts val="1400"/>
              <a:buFont typeface="Proxima Nova"/>
              <a:buNone/>
              <a:defRPr sz="2500" b="1" i="0" u="none" strike="noStrike" cap="none">
                <a:solidFill>
                  <a:schemeClr val="dk1"/>
                </a:solidFill>
                <a:latin typeface="Proxima Nova"/>
                <a:ea typeface="Proxima Nova"/>
                <a:cs typeface="Proxima Nova"/>
                <a:sym typeface="Proxima Nova"/>
              </a:defRPr>
            </a:lvl1pPr>
            <a:lvl2pPr lvl="1" indent="0" rtl="0">
              <a:spcBef>
                <a:spcPts val="0"/>
              </a:spcBef>
              <a:spcAft>
                <a:spcPts val="0"/>
              </a:spcAft>
              <a:buSzPts val="1400"/>
              <a:buFont typeface="Arial"/>
              <a:buNone/>
              <a:defRPr sz="2500"/>
            </a:lvl2pPr>
            <a:lvl3pPr lvl="2" indent="0" rtl="0">
              <a:spcBef>
                <a:spcPts val="0"/>
              </a:spcBef>
              <a:spcAft>
                <a:spcPts val="0"/>
              </a:spcAft>
              <a:buSzPts val="1400"/>
              <a:buFont typeface="Arial"/>
              <a:buNone/>
              <a:defRPr sz="2500"/>
            </a:lvl3pPr>
            <a:lvl4pPr lvl="3" indent="0" rtl="0">
              <a:spcBef>
                <a:spcPts val="0"/>
              </a:spcBef>
              <a:spcAft>
                <a:spcPts val="0"/>
              </a:spcAft>
              <a:buSzPts val="1400"/>
              <a:buFont typeface="Arial"/>
              <a:buNone/>
              <a:defRPr sz="2500"/>
            </a:lvl4pPr>
            <a:lvl5pPr lvl="4" indent="0" rtl="0">
              <a:spcBef>
                <a:spcPts val="0"/>
              </a:spcBef>
              <a:spcAft>
                <a:spcPts val="0"/>
              </a:spcAft>
              <a:buSzPts val="1400"/>
              <a:buFont typeface="Arial"/>
              <a:buNone/>
              <a:defRPr sz="2500"/>
            </a:lvl5pPr>
            <a:lvl6pPr lvl="5" indent="0" rtl="0">
              <a:spcBef>
                <a:spcPts val="0"/>
              </a:spcBef>
              <a:spcAft>
                <a:spcPts val="0"/>
              </a:spcAft>
              <a:buSzPts val="1400"/>
              <a:buFont typeface="Arial"/>
              <a:buNone/>
              <a:defRPr sz="2500"/>
            </a:lvl6pPr>
            <a:lvl7pPr lvl="6" indent="0" rtl="0">
              <a:spcBef>
                <a:spcPts val="0"/>
              </a:spcBef>
              <a:spcAft>
                <a:spcPts val="0"/>
              </a:spcAft>
              <a:buSzPts val="1400"/>
              <a:buFont typeface="Arial"/>
              <a:buNone/>
              <a:defRPr sz="2500"/>
            </a:lvl7pPr>
            <a:lvl8pPr lvl="7" indent="0" rtl="0">
              <a:spcBef>
                <a:spcPts val="0"/>
              </a:spcBef>
              <a:spcAft>
                <a:spcPts val="0"/>
              </a:spcAft>
              <a:buSzPts val="1400"/>
              <a:buFont typeface="Arial"/>
              <a:buNone/>
              <a:defRPr sz="2500"/>
            </a:lvl8pPr>
            <a:lvl9pPr lvl="8" indent="0" rtl="0">
              <a:spcBef>
                <a:spcPts val="0"/>
              </a:spcBef>
              <a:spcAft>
                <a:spcPts val="0"/>
              </a:spcAft>
              <a:buSzPts val="1400"/>
              <a:buFont typeface="Arial"/>
              <a:buNone/>
              <a:defRPr sz="2500"/>
            </a:lvl9pPr>
          </a:lstStyle>
          <a:p>
            <a:endParaRPr/>
          </a:p>
        </p:txBody>
      </p:sp>
      <p:sp>
        <p:nvSpPr>
          <p:cNvPr id="1154" name="Google Shape;1154;p120"/>
          <p:cNvSpPr txBox="1">
            <a:spLocks noGrp="1"/>
          </p:cNvSpPr>
          <p:nvPr>
            <p:ph type="title" idx="2"/>
          </p:nvPr>
        </p:nvSpPr>
        <p:spPr>
          <a:xfrm>
            <a:off x="193341" y="2274309"/>
            <a:ext cx="2751300" cy="1495200"/>
          </a:xfrm>
          <a:prstGeom prst="rect">
            <a:avLst/>
          </a:prstGeom>
          <a:noFill/>
          <a:ln>
            <a:noFill/>
          </a:ln>
        </p:spPr>
        <p:txBody>
          <a:bodyPr spcFirstLastPara="1" wrap="square" lIns="91425" tIns="91425" rIns="91425" bIns="91425" anchor="t" anchorCtr="0"/>
          <a:lstStyle>
            <a:lvl1pPr marL="0" marR="0" lvl="0" indent="0" algn="l" rtl="0">
              <a:lnSpc>
                <a:spcPct val="110000"/>
              </a:lnSpc>
              <a:spcBef>
                <a:spcPts val="0"/>
              </a:spcBef>
              <a:spcAft>
                <a:spcPts val="0"/>
              </a:spcAft>
              <a:buClr>
                <a:srgbClr val="FFFFFF"/>
              </a:buClr>
              <a:buSzPts val="1300"/>
              <a:buFont typeface="Proxima Nova"/>
              <a:buNone/>
              <a:defRPr sz="1300" b="0" i="0" u="none" strike="noStrike" cap="none">
                <a:solidFill>
                  <a:srgbClr val="FFFFFF"/>
                </a:solidFill>
                <a:latin typeface="Proxima Nova"/>
                <a:ea typeface="Proxima Nova"/>
                <a:cs typeface="Proxima Nova"/>
                <a:sym typeface="Proxima Nova"/>
              </a:defRPr>
            </a:lvl1pPr>
            <a:lvl2pPr lvl="1" indent="0" rtl="0">
              <a:spcBef>
                <a:spcPts val="0"/>
              </a:spcBef>
              <a:spcAft>
                <a:spcPts val="0"/>
              </a:spcAft>
              <a:buSzPts val="1400"/>
              <a:buFont typeface="Arial"/>
              <a:buNone/>
              <a:defRPr sz="1800"/>
            </a:lvl2pPr>
            <a:lvl3pPr lvl="2" indent="0" rtl="0">
              <a:spcBef>
                <a:spcPts val="0"/>
              </a:spcBef>
              <a:spcAft>
                <a:spcPts val="0"/>
              </a:spcAft>
              <a:buSzPts val="1400"/>
              <a:buFont typeface="Arial"/>
              <a:buNone/>
              <a:defRPr sz="1800"/>
            </a:lvl3pPr>
            <a:lvl4pPr lvl="3" indent="0" rtl="0">
              <a:spcBef>
                <a:spcPts val="0"/>
              </a:spcBef>
              <a:spcAft>
                <a:spcPts val="0"/>
              </a:spcAft>
              <a:buSzPts val="1400"/>
              <a:buFont typeface="Arial"/>
              <a:buNone/>
              <a:defRPr sz="1800"/>
            </a:lvl4pPr>
            <a:lvl5pPr lvl="4" indent="0" rtl="0">
              <a:spcBef>
                <a:spcPts val="0"/>
              </a:spcBef>
              <a:spcAft>
                <a:spcPts val="0"/>
              </a:spcAft>
              <a:buSzPts val="1400"/>
              <a:buFont typeface="Arial"/>
              <a:buNone/>
              <a:defRPr sz="1800"/>
            </a:lvl5pPr>
            <a:lvl6pPr lvl="5" indent="0" rtl="0">
              <a:spcBef>
                <a:spcPts val="0"/>
              </a:spcBef>
              <a:spcAft>
                <a:spcPts val="0"/>
              </a:spcAft>
              <a:buSzPts val="1400"/>
              <a:buFont typeface="Arial"/>
              <a:buNone/>
              <a:defRPr sz="1800"/>
            </a:lvl6pPr>
            <a:lvl7pPr lvl="6" indent="0" rtl="0">
              <a:spcBef>
                <a:spcPts val="0"/>
              </a:spcBef>
              <a:spcAft>
                <a:spcPts val="0"/>
              </a:spcAft>
              <a:buSzPts val="1400"/>
              <a:buFont typeface="Arial"/>
              <a:buNone/>
              <a:defRPr sz="1800"/>
            </a:lvl7pPr>
            <a:lvl8pPr lvl="7" indent="0" rtl="0">
              <a:spcBef>
                <a:spcPts val="0"/>
              </a:spcBef>
              <a:spcAft>
                <a:spcPts val="0"/>
              </a:spcAft>
              <a:buSzPts val="1400"/>
              <a:buFont typeface="Arial"/>
              <a:buNone/>
              <a:defRPr sz="1800"/>
            </a:lvl8pPr>
            <a:lvl9pPr lvl="8" indent="0" rtl="0">
              <a:spcBef>
                <a:spcPts val="0"/>
              </a:spcBef>
              <a:spcAft>
                <a:spcPts val="0"/>
              </a:spcAft>
              <a:buSzPts val="1400"/>
              <a:buFont typeface="Arial"/>
              <a:buNone/>
              <a:defRPr sz="1800"/>
            </a:lvl9pPr>
          </a:lstStyle>
          <a:p>
            <a:endParaRPr/>
          </a:p>
        </p:txBody>
      </p:sp>
      <p:cxnSp>
        <p:nvCxnSpPr>
          <p:cNvPr id="1155" name="Google Shape;1155;p120"/>
          <p:cNvCxnSpPr/>
          <p:nvPr/>
        </p:nvCxnSpPr>
        <p:spPr>
          <a:xfrm>
            <a:off x="3066005" y="-214525"/>
            <a:ext cx="0" cy="119700"/>
          </a:xfrm>
          <a:prstGeom prst="straightConnector1">
            <a:avLst/>
          </a:prstGeom>
          <a:noFill/>
          <a:ln w="9525" cap="flat" cmpd="sng">
            <a:solidFill>
              <a:srgbClr val="FFFFFF"/>
            </a:solidFill>
            <a:prstDash val="solid"/>
            <a:round/>
            <a:headEnd type="none" w="sm" len="sm"/>
            <a:tailEnd type="none" w="sm" len="sm"/>
          </a:ln>
        </p:spPr>
      </p:cxnSp>
      <p:grpSp>
        <p:nvGrpSpPr>
          <p:cNvPr id="1156" name="Google Shape;1156;p120"/>
          <p:cNvGrpSpPr/>
          <p:nvPr/>
        </p:nvGrpSpPr>
        <p:grpSpPr>
          <a:xfrm>
            <a:off x="287525" y="4854556"/>
            <a:ext cx="634914" cy="148716"/>
            <a:chOff x="1841475" y="2392725"/>
            <a:chExt cx="3928925" cy="920275"/>
          </a:xfrm>
        </p:grpSpPr>
        <p:sp>
          <p:nvSpPr>
            <p:cNvPr id="1157" name="Google Shape;1157;p120"/>
            <p:cNvSpPr/>
            <p:nvPr/>
          </p:nvSpPr>
          <p:spPr>
            <a:xfrm>
              <a:off x="2574175" y="2392725"/>
              <a:ext cx="139950" cy="905175"/>
            </a:xfrm>
            <a:custGeom>
              <a:avLst/>
              <a:gdLst/>
              <a:ahLst/>
              <a:cxnLst/>
              <a:rect l="0" t="0" r="0" b="0"/>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58" name="Google Shape;1158;p120"/>
            <p:cNvSpPr/>
            <p:nvPr/>
          </p:nvSpPr>
          <p:spPr>
            <a:xfrm>
              <a:off x="2816875" y="2626700"/>
              <a:ext cx="703700" cy="686300"/>
            </a:xfrm>
            <a:custGeom>
              <a:avLst/>
              <a:gdLst/>
              <a:ahLst/>
              <a:cxnLst/>
              <a:rect l="0" t="0" r="0" b="0"/>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59" name="Google Shape;1159;p120"/>
            <p:cNvSpPr/>
            <p:nvPr/>
          </p:nvSpPr>
          <p:spPr>
            <a:xfrm>
              <a:off x="3557125" y="2626700"/>
              <a:ext cx="614900" cy="685700"/>
            </a:xfrm>
            <a:custGeom>
              <a:avLst/>
              <a:gdLst/>
              <a:ahLst/>
              <a:cxnLst/>
              <a:rect l="0" t="0" r="0" b="0"/>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60" name="Google Shape;1160;p120"/>
            <p:cNvSpPr/>
            <p:nvPr/>
          </p:nvSpPr>
          <p:spPr>
            <a:xfrm>
              <a:off x="4732275" y="2617400"/>
              <a:ext cx="582350" cy="679925"/>
            </a:xfrm>
            <a:custGeom>
              <a:avLst/>
              <a:gdLst/>
              <a:ahLst/>
              <a:cxnLst/>
              <a:rect l="0" t="0" r="0" b="0"/>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61" name="Google Shape;1161;p120"/>
            <p:cNvSpPr/>
            <p:nvPr/>
          </p:nvSpPr>
          <p:spPr>
            <a:xfrm>
              <a:off x="5448725" y="2392725"/>
              <a:ext cx="139950" cy="905175"/>
            </a:xfrm>
            <a:custGeom>
              <a:avLst/>
              <a:gdLst/>
              <a:ahLst/>
              <a:cxnLst/>
              <a:rect l="0" t="0" r="0" b="0"/>
              <a:pathLst>
                <a:path w="5598" h="36207" extrusionOk="0">
                  <a:moveTo>
                    <a:pt x="1" y="0"/>
                  </a:moveTo>
                  <a:lnTo>
                    <a:pt x="1" y="36206"/>
                  </a:lnTo>
                  <a:lnTo>
                    <a:pt x="5598" y="36206"/>
                  </a:lnTo>
                  <a:lnTo>
                    <a:pt x="5598" y="0"/>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62" name="Google Shape;1162;p120"/>
            <p:cNvSpPr/>
            <p:nvPr/>
          </p:nvSpPr>
          <p:spPr>
            <a:xfrm>
              <a:off x="1841475" y="2392725"/>
              <a:ext cx="617775" cy="904600"/>
            </a:xfrm>
            <a:custGeom>
              <a:avLst/>
              <a:gdLst/>
              <a:ahLst/>
              <a:cxnLst/>
              <a:rect l="0" t="0" r="0" b="0"/>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63" name="Google Shape;1163;p120"/>
            <p:cNvSpPr/>
            <p:nvPr/>
          </p:nvSpPr>
          <p:spPr>
            <a:xfrm>
              <a:off x="4278825" y="2482125"/>
              <a:ext cx="369275" cy="814025"/>
            </a:xfrm>
            <a:custGeom>
              <a:avLst/>
              <a:gdLst/>
              <a:ahLst/>
              <a:cxnLst/>
              <a:rect l="0" t="0" r="0" b="0"/>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64" name="Google Shape;1164;p120"/>
            <p:cNvSpPr/>
            <p:nvPr/>
          </p:nvSpPr>
          <p:spPr>
            <a:xfrm>
              <a:off x="5652525" y="3180600"/>
              <a:ext cx="117875" cy="117300"/>
            </a:xfrm>
            <a:custGeom>
              <a:avLst/>
              <a:gdLst/>
              <a:ahLst/>
              <a:cxnLst/>
              <a:rect l="0" t="0" r="0" b="0"/>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cxnSp>
        <p:nvCxnSpPr>
          <p:cNvPr id="1165" name="Google Shape;1165;p120"/>
          <p:cNvCxnSpPr/>
          <p:nvPr/>
        </p:nvCxnSpPr>
        <p:spPr>
          <a:xfrm rot="10800000">
            <a:off x="295728" y="2131916"/>
            <a:ext cx="524700" cy="0"/>
          </a:xfrm>
          <a:prstGeom prst="straightConnector1">
            <a:avLst/>
          </a:prstGeom>
          <a:noFill/>
          <a:ln w="28575" cap="flat" cmpd="sng">
            <a:solidFill>
              <a:schemeClr val="accent6"/>
            </a:solidFill>
            <a:prstDash val="solid"/>
            <a:round/>
            <a:headEnd type="none" w="med" len="med"/>
            <a:tailEnd type="none" w="med" len="med"/>
          </a:ln>
        </p:spPr>
      </p:cxnSp>
    </p:spTree>
    <p:extLst>
      <p:ext uri="{BB962C8B-B14F-4D97-AF65-F5344CB8AC3E}">
        <p14:creationId xmlns:p14="http://schemas.microsoft.com/office/powerpoint/2010/main" val="61955405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1166"/>
        <p:cNvGrpSpPr/>
        <p:nvPr/>
      </p:nvGrpSpPr>
      <p:grpSpPr>
        <a:xfrm>
          <a:off x="0" y="0"/>
          <a:ext cx="0" cy="0"/>
          <a:chOff x="0" y="0"/>
          <a:chExt cx="0" cy="0"/>
        </a:xfrm>
      </p:grpSpPr>
      <p:grpSp>
        <p:nvGrpSpPr>
          <p:cNvPr id="1167" name="Google Shape;1167;p121"/>
          <p:cNvGrpSpPr/>
          <p:nvPr/>
        </p:nvGrpSpPr>
        <p:grpSpPr>
          <a:xfrm>
            <a:off x="287525" y="4854556"/>
            <a:ext cx="634914" cy="148716"/>
            <a:chOff x="1841475" y="2392725"/>
            <a:chExt cx="3928925" cy="920275"/>
          </a:xfrm>
        </p:grpSpPr>
        <p:sp>
          <p:nvSpPr>
            <p:cNvPr id="1168" name="Google Shape;1168;p121"/>
            <p:cNvSpPr/>
            <p:nvPr/>
          </p:nvSpPr>
          <p:spPr>
            <a:xfrm>
              <a:off x="2574175" y="2392725"/>
              <a:ext cx="139950" cy="905175"/>
            </a:xfrm>
            <a:custGeom>
              <a:avLst/>
              <a:gdLst/>
              <a:ahLst/>
              <a:cxnLst/>
              <a:rect l="0" t="0" r="0" b="0"/>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69" name="Google Shape;1169;p121"/>
            <p:cNvSpPr/>
            <p:nvPr/>
          </p:nvSpPr>
          <p:spPr>
            <a:xfrm>
              <a:off x="2816875" y="2626700"/>
              <a:ext cx="703700" cy="686300"/>
            </a:xfrm>
            <a:custGeom>
              <a:avLst/>
              <a:gdLst/>
              <a:ahLst/>
              <a:cxnLst/>
              <a:rect l="0" t="0" r="0" b="0"/>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70" name="Google Shape;1170;p121"/>
            <p:cNvSpPr/>
            <p:nvPr/>
          </p:nvSpPr>
          <p:spPr>
            <a:xfrm>
              <a:off x="3557125" y="2626700"/>
              <a:ext cx="614900" cy="685700"/>
            </a:xfrm>
            <a:custGeom>
              <a:avLst/>
              <a:gdLst/>
              <a:ahLst/>
              <a:cxnLst/>
              <a:rect l="0" t="0" r="0" b="0"/>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71" name="Google Shape;1171;p121"/>
            <p:cNvSpPr/>
            <p:nvPr/>
          </p:nvSpPr>
          <p:spPr>
            <a:xfrm>
              <a:off x="4732275" y="2617400"/>
              <a:ext cx="582350" cy="679925"/>
            </a:xfrm>
            <a:custGeom>
              <a:avLst/>
              <a:gdLst/>
              <a:ahLst/>
              <a:cxnLst/>
              <a:rect l="0" t="0" r="0" b="0"/>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72" name="Google Shape;1172;p121"/>
            <p:cNvSpPr/>
            <p:nvPr/>
          </p:nvSpPr>
          <p:spPr>
            <a:xfrm>
              <a:off x="5448725" y="2392725"/>
              <a:ext cx="139950" cy="905175"/>
            </a:xfrm>
            <a:custGeom>
              <a:avLst/>
              <a:gdLst/>
              <a:ahLst/>
              <a:cxnLst/>
              <a:rect l="0" t="0" r="0" b="0"/>
              <a:pathLst>
                <a:path w="5598" h="36207" extrusionOk="0">
                  <a:moveTo>
                    <a:pt x="1" y="0"/>
                  </a:moveTo>
                  <a:lnTo>
                    <a:pt x="1" y="36206"/>
                  </a:lnTo>
                  <a:lnTo>
                    <a:pt x="5598" y="36206"/>
                  </a:lnTo>
                  <a:lnTo>
                    <a:pt x="5598" y="0"/>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73" name="Google Shape;1173;p121"/>
            <p:cNvSpPr/>
            <p:nvPr/>
          </p:nvSpPr>
          <p:spPr>
            <a:xfrm>
              <a:off x="1841475" y="2392725"/>
              <a:ext cx="617775" cy="904600"/>
            </a:xfrm>
            <a:custGeom>
              <a:avLst/>
              <a:gdLst/>
              <a:ahLst/>
              <a:cxnLst/>
              <a:rect l="0" t="0" r="0" b="0"/>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74" name="Google Shape;1174;p121"/>
            <p:cNvSpPr/>
            <p:nvPr/>
          </p:nvSpPr>
          <p:spPr>
            <a:xfrm>
              <a:off x="4278825" y="2482125"/>
              <a:ext cx="369275" cy="814025"/>
            </a:xfrm>
            <a:custGeom>
              <a:avLst/>
              <a:gdLst/>
              <a:ahLst/>
              <a:cxnLst/>
              <a:rect l="0" t="0" r="0" b="0"/>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75" name="Google Shape;1175;p121"/>
            <p:cNvSpPr/>
            <p:nvPr/>
          </p:nvSpPr>
          <p:spPr>
            <a:xfrm>
              <a:off x="5652525" y="3180600"/>
              <a:ext cx="117875" cy="117300"/>
            </a:xfrm>
            <a:custGeom>
              <a:avLst/>
              <a:gdLst/>
              <a:ahLst/>
              <a:cxnLst/>
              <a:rect l="0" t="0" r="0" b="0"/>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Tree>
    <p:extLst>
      <p:ext uri="{BB962C8B-B14F-4D97-AF65-F5344CB8AC3E}">
        <p14:creationId xmlns:p14="http://schemas.microsoft.com/office/powerpoint/2010/main" val="150051347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Body Standard">
  <p:cSld name="Body Standard">
    <p:spTree>
      <p:nvGrpSpPr>
        <p:cNvPr id="1" name="Shape 1176"/>
        <p:cNvGrpSpPr/>
        <p:nvPr/>
      </p:nvGrpSpPr>
      <p:grpSpPr>
        <a:xfrm>
          <a:off x="0" y="0"/>
          <a:ext cx="0" cy="0"/>
          <a:chOff x="0" y="0"/>
          <a:chExt cx="0" cy="0"/>
        </a:xfrm>
      </p:grpSpPr>
      <p:sp>
        <p:nvSpPr>
          <p:cNvPr id="1177" name="Google Shape;1177;p122"/>
          <p:cNvSpPr txBox="1">
            <a:spLocks noGrp="1"/>
          </p:cNvSpPr>
          <p:nvPr>
            <p:ph type="title"/>
          </p:nvPr>
        </p:nvSpPr>
        <p:spPr>
          <a:xfrm>
            <a:off x="192475" y="151275"/>
            <a:ext cx="8663100" cy="3939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2500" b="1">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178" name="Google Shape;1178;p122"/>
          <p:cNvGrpSpPr/>
          <p:nvPr/>
        </p:nvGrpSpPr>
        <p:grpSpPr>
          <a:xfrm>
            <a:off x="287525" y="4854556"/>
            <a:ext cx="634914" cy="148716"/>
            <a:chOff x="1841475" y="2392725"/>
            <a:chExt cx="3928925" cy="920275"/>
          </a:xfrm>
        </p:grpSpPr>
        <p:sp>
          <p:nvSpPr>
            <p:cNvPr id="1179" name="Google Shape;1179;p122"/>
            <p:cNvSpPr/>
            <p:nvPr/>
          </p:nvSpPr>
          <p:spPr>
            <a:xfrm>
              <a:off x="2574175" y="2392725"/>
              <a:ext cx="139950" cy="905175"/>
            </a:xfrm>
            <a:custGeom>
              <a:avLst/>
              <a:gdLst/>
              <a:ahLst/>
              <a:cxnLst/>
              <a:rect l="0" t="0" r="0" b="0"/>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80" name="Google Shape;1180;p122"/>
            <p:cNvSpPr/>
            <p:nvPr/>
          </p:nvSpPr>
          <p:spPr>
            <a:xfrm>
              <a:off x="2816875" y="2626700"/>
              <a:ext cx="703700" cy="686300"/>
            </a:xfrm>
            <a:custGeom>
              <a:avLst/>
              <a:gdLst/>
              <a:ahLst/>
              <a:cxnLst/>
              <a:rect l="0" t="0" r="0" b="0"/>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81" name="Google Shape;1181;p122"/>
            <p:cNvSpPr/>
            <p:nvPr/>
          </p:nvSpPr>
          <p:spPr>
            <a:xfrm>
              <a:off x="3557125" y="2626700"/>
              <a:ext cx="614900" cy="685700"/>
            </a:xfrm>
            <a:custGeom>
              <a:avLst/>
              <a:gdLst/>
              <a:ahLst/>
              <a:cxnLst/>
              <a:rect l="0" t="0" r="0" b="0"/>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82" name="Google Shape;1182;p122"/>
            <p:cNvSpPr/>
            <p:nvPr/>
          </p:nvSpPr>
          <p:spPr>
            <a:xfrm>
              <a:off x="4732275" y="2617400"/>
              <a:ext cx="582350" cy="679925"/>
            </a:xfrm>
            <a:custGeom>
              <a:avLst/>
              <a:gdLst/>
              <a:ahLst/>
              <a:cxnLst/>
              <a:rect l="0" t="0" r="0" b="0"/>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83" name="Google Shape;1183;p122"/>
            <p:cNvSpPr/>
            <p:nvPr/>
          </p:nvSpPr>
          <p:spPr>
            <a:xfrm>
              <a:off x="5448725" y="2392725"/>
              <a:ext cx="139950" cy="905175"/>
            </a:xfrm>
            <a:custGeom>
              <a:avLst/>
              <a:gdLst/>
              <a:ahLst/>
              <a:cxnLst/>
              <a:rect l="0" t="0" r="0" b="0"/>
              <a:pathLst>
                <a:path w="5598" h="36207" extrusionOk="0">
                  <a:moveTo>
                    <a:pt x="1" y="0"/>
                  </a:moveTo>
                  <a:lnTo>
                    <a:pt x="1" y="36206"/>
                  </a:lnTo>
                  <a:lnTo>
                    <a:pt x="5598" y="36206"/>
                  </a:lnTo>
                  <a:lnTo>
                    <a:pt x="5598" y="0"/>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84" name="Google Shape;1184;p122"/>
            <p:cNvSpPr/>
            <p:nvPr/>
          </p:nvSpPr>
          <p:spPr>
            <a:xfrm>
              <a:off x="1841475" y="2392725"/>
              <a:ext cx="617775" cy="904600"/>
            </a:xfrm>
            <a:custGeom>
              <a:avLst/>
              <a:gdLst/>
              <a:ahLst/>
              <a:cxnLst/>
              <a:rect l="0" t="0" r="0" b="0"/>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85" name="Google Shape;1185;p122"/>
            <p:cNvSpPr/>
            <p:nvPr/>
          </p:nvSpPr>
          <p:spPr>
            <a:xfrm>
              <a:off x="4278825" y="2482125"/>
              <a:ext cx="369275" cy="814025"/>
            </a:xfrm>
            <a:custGeom>
              <a:avLst/>
              <a:gdLst/>
              <a:ahLst/>
              <a:cxnLst/>
              <a:rect l="0" t="0" r="0" b="0"/>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86" name="Google Shape;1186;p122"/>
            <p:cNvSpPr/>
            <p:nvPr/>
          </p:nvSpPr>
          <p:spPr>
            <a:xfrm>
              <a:off x="5652525" y="3180600"/>
              <a:ext cx="117875" cy="117300"/>
            </a:xfrm>
            <a:custGeom>
              <a:avLst/>
              <a:gdLst/>
              <a:ahLst/>
              <a:cxnLst/>
              <a:rect l="0" t="0" r="0" b="0"/>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Tree>
    <p:extLst>
      <p:ext uri="{BB962C8B-B14F-4D97-AF65-F5344CB8AC3E}">
        <p14:creationId xmlns:p14="http://schemas.microsoft.com/office/powerpoint/2010/main" val="326128350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Design Grid">
  <p:cSld name="Design Grid">
    <p:spTree>
      <p:nvGrpSpPr>
        <p:cNvPr id="1" name="Shape 1187"/>
        <p:cNvGrpSpPr/>
        <p:nvPr/>
      </p:nvGrpSpPr>
      <p:grpSpPr>
        <a:xfrm>
          <a:off x="0" y="0"/>
          <a:ext cx="0" cy="0"/>
          <a:chOff x="0" y="0"/>
          <a:chExt cx="0" cy="0"/>
        </a:xfrm>
      </p:grpSpPr>
      <p:pic>
        <p:nvPicPr>
          <p:cNvPr id="1188" name="Google Shape;1188;p123"/>
          <p:cNvPicPr preferRelativeResize="0"/>
          <p:nvPr/>
        </p:nvPicPr>
        <p:blipFill>
          <a:blip r:embed="rId2">
            <a:alphaModFix/>
          </a:blip>
          <a:stretch>
            <a:fillRect/>
          </a:stretch>
        </p:blipFill>
        <p:spPr>
          <a:xfrm>
            <a:off x="0" y="0"/>
            <a:ext cx="9144000" cy="5143489"/>
          </a:xfrm>
          <a:prstGeom prst="rect">
            <a:avLst/>
          </a:prstGeom>
          <a:noFill/>
          <a:ln>
            <a:noFill/>
          </a:ln>
        </p:spPr>
      </p:pic>
      <p:sp>
        <p:nvSpPr>
          <p:cNvPr id="1189" name="Google Shape;1189;p123"/>
          <p:cNvSpPr txBox="1">
            <a:spLocks noGrp="1"/>
          </p:cNvSpPr>
          <p:nvPr>
            <p:ph type="title"/>
          </p:nvPr>
        </p:nvSpPr>
        <p:spPr>
          <a:xfrm>
            <a:off x="192475" y="151275"/>
            <a:ext cx="8663100" cy="3939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2500" b="1">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190" name="Google Shape;1190;p123"/>
          <p:cNvGrpSpPr/>
          <p:nvPr/>
        </p:nvGrpSpPr>
        <p:grpSpPr>
          <a:xfrm>
            <a:off x="287525" y="4854556"/>
            <a:ext cx="634914" cy="148716"/>
            <a:chOff x="1841475" y="2392725"/>
            <a:chExt cx="3928925" cy="920275"/>
          </a:xfrm>
        </p:grpSpPr>
        <p:sp>
          <p:nvSpPr>
            <p:cNvPr id="1191" name="Google Shape;1191;p123"/>
            <p:cNvSpPr/>
            <p:nvPr/>
          </p:nvSpPr>
          <p:spPr>
            <a:xfrm>
              <a:off x="2574175" y="2392725"/>
              <a:ext cx="139950" cy="905175"/>
            </a:xfrm>
            <a:custGeom>
              <a:avLst/>
              <a:gdLst/>
              <a:ahLst/>
              <a:cxnLst/>
              <a:rect l="0" t="0" r="0" b="0"/>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92" name="Google Shape;1192;p123"/>
            <p:cNvSpPr/>
            <p:nvPr/>
          </p:nvSpPr>
          <p:spPr>
            <a:xfrm>
              <a:off x="2816875" y="2626700"/>
              <a:ext cx="703700" cy="686300"/>
            </a:xfrm>
            <a:custGeom>
              <a:avLst/>
              <a:gdLst/>
              <a:ahLst/>
              <a:cxnLst/>
              <a:rect l="0" t="0" r="0" b="0"/>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93" name="Google Shape;1193;p123"/>
            <p:cNvSpPr/>
            <p:nvPr/>
          </p:nvSpPr>
          <p:spPr>
            <a:xfrm>
              <a:off x="3557125" y="2626700"/>
              <a:ext cx="614900" cy="685700"/>
            </a:xfrm>
            <a:custGeom>
              <a:avLst/>
              <a:gdLst/>
              <a:ahLst/>
              <a:cxnLst/>
              <a:rect l="0" t="0" r="0" b="0"/>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94" name="Google Shape;1194;p123"/>
            <p:cNvSpPr/>
            <p:nvPr/>
          </p:nvSpPr>
          <p:spPr>
            <a:xfrm>
              <a:off x="4732275" y="2617400"/>
              <a:ext cx="582350" cy="679925"/>
            </a:xfrm>
            <a:custGeom>
              <a:avLst/>
              <a:gdLst/>
              <a:ahLst/>
              <a:cxnLst/>
              <a:rect l="0" t="0" r="0" b="0"/>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95" name="Google Shape;1195;p123"/>
            <p:cNvSpPr/>
            <p:nvPr/>
          </p:nvSpPr>
          <p:spPr>
            <a:xfrm>
              <a:off x="5448725" y="2392725"/>
              <a:ext cx="139950" cy="905175"/>
            </a:xfrm>
            <a:custGeom>
              <a:avLst/>
              <a:gdLst/>
              <a:ahLst/>
              <a:cxnLst/>
              <a:rect l="0" t="0" r="0" b="0"/>
              <a:pathLst>
                <a:path w="5598" h="36207" extrusionOk="0">
                  <a:moveTo>
                    <a:pt x="1" y="0"/>
                  </a:moveTo>
                  <a:lnTo>
                    <a:pt x="1" y="36206"/>
                  </a:lnTo>
                  <a:lnTo>
                    <a:pt x="5598" y="36206"/>
                  </a:lnTo>
                  <a:lnTo>
                    <a:pt x="5598" y="0"/>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96" name="Google Shape;1196;p123"/>
            <p:cNvSpPr/>
            <p:nvPr/>
          </p:nvSpPr>
          <p:spPr>
            <a:xfrm>
              <a:off x="1841475" y="2392725"/>
              <a:ext cx="617775" cy="904600"/>
            </a:xfrm>
            <a:custGeom>
              <a:avLst/>
              <a:gdLst/>
              <a:ahLst/>
              <a:cxnLst/>
              <a:rect l="0" t="0" r="0" b="0"/>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97" name="Google Shape;1197;p123"/>
            <p:cNvSpPr/>
            <p:nvPr/>
          </p:nvSpPr>
          <p:spPr>
            <a:xfrm>
              <a:off x="4278825" y="2482125"/>
              <a:ext cx="369275" cy="814025"/>
            </a:xfrm>
            <a:custGeom>
              <a:avLst/>
              <a:gdLst/>
              <a:ahLst/>
              <a:cxnLst/>
              <a:rect l="0" t="0" r="0" b="0"/>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98" name="Google Shape;1198;p123"/>
            <p:cNvSpPr/>
            <p:nvPr/>
          </p:nvSpPr>
          <p:spPr>
            <a:xfrm>
              <a:off x="5652525" y="3180600"/>
              <a:ext cx="117875" cy="117300"/>
            </a:xfrm>
            <a:custGeom>
              <a:avLst/>
              <a:gdLst/>
              <a:ahLst/>
              <a:cxnLst/>
              <a:rect l="0" t="0" r="0" b="0"/>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Tree>
    <p:extLst>
      <p:ext uri="{BB962C8B-B14F-4D97-AF65-F5344CB8AC3E}">
        <p14:creationId xmlns:p14="http://schemas.microsoft.com/office/powerpoint/2010/main" val="17370746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6 – Columns" preserve="1" userDrawn="1">
  <p:cSld name="1_6 – Columns">
    <p:spTree>
      <p:nvGrpSpPr>
        <p:cNvPr id="1" name="Shape 131"/>
        <p:cNvGrpSpPr/>
        <p:nvPr/>
      </p:nvGrpSpPr>
      <p:grpSpPr>
        <a:xfrm>
          <a:off x="0" y="0"/>
          <a:ext cx="0" cy="0"/>
          <a:chOff x="0" y="0"/>
          <a:chExt cx="0" cy="0"/>
        </a:xfrm>
      </p:grpSpPr>
      <p:grpSp>
        <p:nvGrpSpPr>
          <p:cNvPr id="132" name="Shape 132"/>
          <p:cNvGrpSpPr/>
          <p:nvPr/>
        </p:nvGrpSpPr>
        <p:grpSpPr>
          <a:xfrm>
            <a:off x="287525" y="4854556"/>
            <a:ext cx="634914" cy="148716"/>
            <a:chOff x="1841475" y="2392725"/>
            <a:chExt cx="3928925" cy="920275"/>
          </a:xfrm>
        </p:grpSpPr>
        <p:sp>
          <p:nvSpPr>
            <p:cNvPr id="133" name="Shape 133"/>
            <p:cNvSpPr/>
            <p:nvPr/>
          </p:nvSpPr>
          <p:spPr>
            <a:xfrm>
              <a:off x="2574175" y="2392725"/>
              <a:ext cx="139950" cy="905175"/>
            </a:xfrm>
            <a:custGeom>
              <a:avLst/>
              <a:gdLst/>
              <a:ahLst/>
              <a:cxnLst/>
              <a:rect l="0" t="0" r="0" b="0"/>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4" name="Shape 134"/>
            <p:cNvSpPr/>
            <p:nvPr/>
          </p:nvSpPr>
          <p:spPr>
            <a:xfrm>
              <a:off x="2816875" y="2626700"/>
              <a:ext cx="703700" cy="686300"/>
            </a:xfrm>
            <a:custGeom>
              <a:avLst/>
              <a:gdLst/>
              <a:ahLst/>
              <a:cxnLst/>
              <a:rect l="0" t="0" r="0" b="0"/>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5" name="Shape 135"/>
            <p:cNvSpPr/>
            <p:nvPr/>
          </p:nvSpPr>
          <p:spPr>
            <a:xfrm>
              <a:off x="3557125" y="2626700"/>
              <a:ext cx="614900" cy="685700"/>
            </a:xfrm>
            <a:custGeom>
              <a:avLst/>
              <a:gdLst/>
              <a:ahLst/>
              <a:cxnLst/>
              <a:rect l="0" t="0" r="0" b="0"/>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6" name="Shape 136"/>
            <p:cNvSpPr/>
            <p:nvPr/>
          </p:nvSpPr>
          <p:spPr>
            <a:xfrm>
              <a:off x="4732275" y="2617400"/>
              <a:ext cx="582350" cy="679925"/>
            </a:xfrm>
            <a:custGeom>
              <a:avLst/>
              <a:gdLst/>
              <a:ahLst/>
              <a:cxnLst/>
              <a:rect l="0" t="0" r="0" b="0"/>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7" name="Shape 137"/>
            <p:cNvSpPr/>
            <p:nvPr/>
          </p:nvSpPr>
          <p:spPr>
            <a:xfrm>
              <a:off x="5448725" y="2392725"/>
              <a:ext cx="139950" cy="905175"/>
            </a:xfrm>
            <a:custGeom>
              <a:avLst/>
              <a:gdLst/>
              <a:ahLst/>
              <a:cxnLst/>
              <a:rect l="0" t="0" r="0" b="0"/>
              <a:pathLst>
                <a:path w="5598" h="36207" extrusionOk="0">
                  <a:moveTo>
                    <a:pt x="1" y="0"/>
                  </a:moveTo>
                  <a:lnTo>
                    <a:pt x="1" y="36206"/>
                  </a:lnTo>
                  <a:lnTo>
                    <a:pt x="5598" y="36206"/>
                  </a:lnTo>
                  <a:lnTo>
                    <a:pt x="5598" y="0"/>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8" name="Shape 138"/>
            <p:cNvSpPr/>
            <p:nvPr/>
          </p:nvSpPr>
          <p:spPr>
            <a:xfrm>
              <a:off x="1841475" y="2392725"/>
              <a:ext cx="617775" cy="904600"/>
            </a:xfrm>
            <a:custGeom>
              <a:avLst/>
              <a:gdLst/>
              <a:ahLst/>
              <a:cxnLst/>
              <a:rect l="0" t="0" r="0" b="0"/>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9" name="Shape 139"/>
            <p:cNvSpPr/>
            <p:nvPr/>
          </p:nvSpPr>
          <p:spPr>
            <a:xfrm>
              <a:off x="4278825" y="2482125"/>
              <a:ext cx="369275" cy="814025"/>
            </a:xfrm>
            <a:custGeom>
              <a:avLst/>
              <a:gdLst/>
              <a:ahLst/>
              <a:cxnLst/>
              <a:rect l="0" t="0" r="0" b="0"/>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0" name="Shape 140"/>
            <p:cNvSpPr/>
            <p:nvPr/>
          </p:nvSpPr>
          <p:spPr>
            <a:xfrm>
              <a:off x="5652525" y="3180600"/>
              <a:ext cx="117875" cy="117300"/>
            </a:xfrm>
            <a:custGeom>
              <a:avLst/>
              <a:gdLst/>
              <a:ahLst/>
              <a:cxnLst/>
              <a:rect l="0" t="0" r="0" b="0"/>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141" name="Shape 141"/>
          <p:cNvSpPr txBox="1">
            <a:spLocks noGrp="1"/>
          </p:cNvSpPr>
          <p:nvPr>
            <p:ph type="title"/>
          </p:nvPr>
        </p:nvSpPr>
        <p:spPr>
          <a:xfrm>
            <a:off x="192475" y="151275"/>
            <a:ext cx="8663100" cy="3939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2500" b="1">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43" name="Shape 143"/>
          <p:cNvCxnSpPr/>
          <p:nvPr/>
        </p:nvCxnSpPr>
        <p:spPr>
          <a:xfrm>
            <a:off x="6078286" y="-214525"/>
            <a:ext cx="0" cy="119700"/>
          </a:xfrm>
          <a:prstGeom prst="straightConnector1">
            <a:avLst/>
          </a:prstGeom>
          <a:noFill/>
          <a:ln w="9525" cap="flat" cmpd="sng">
            <a:solidFill>
              <a:srgbClr val="D9D9D9"/>
            </a:solidFill>
            <a:prstDash val="solid"/>
            <a:round/>
            <a:headEnd type="none" w="med" len="med"/>
            <a:tailEnd type="none" w="med" len="med"/>
          </a:ln>
        </p:spPr>
      </p:cxnSp>
      <p:cxnSp>
        <p:nvCxnSpPr>
          <p:cNvPr id="144" name="Shape 144"/>
          <p:cNvCxnSpPr/>
          <p:nvPr/>
        </p:nvCxnSpPr>
        <p:spPr>
          <a:xfrm rot="10800000">
            <a:off x="4569788" y="900400"/>
            <a:ext cx="0" cy="3764400"/>
          </a:xfrm>
          <a:prstGeom prst="straightConnector1">
            <a:avLst/>
          </a:prstGeom>
          <a:noFill/>
          <a:ln w="19050" cap="flat" cmpd="sng">
            <a:solidFill>
              <a:srgbClr val="D9D9D9"/>
            </a:solidFill>
            <a:prstDash val="solid"/>
            <a:round/>
            <a:headEnd type="none" w="sm" len="sm"/>
            <a:tailEnd type="none" w="sm" len="sm"/>
          </a:ln>
        </p:spPr>
      </p:cxnSp>
      <p:cxnSp>
        <p:nvCxnSpPr>
          <p:cNvPr id="145" name="Shape 145"/>
          <p:cNvCxnSpPr/>
          <p:nvPr/>
        </p:nvCxnSpPr>
        <p:spPr>
          <a:xfrm>
            <a:off x="3067886" y="-214525"/>
            <a:ext cx="0" cy="119700"/>
          </a:xfrm>
          <a:prstGeom prst="straightConnector1">
            <a:avLst/>
          </a:prstGeom>
          <a:noFill/>
          <a:ln w="9525" cap="flat" cmpd="sng">
            <a:solidFill>
              <a:srgbClr val="D9D9D9"/>
            </a:solidFill>
            <a:prstDash val="solid"/>
            <a:round/>
            <a:headEnd type="none" w="med" len="med"/>
            <a:tailEnd type="none" w="med" len="med"/>
          </a:ln>
        </p:spPr>
      </p:cxnSp>
      <p:sp>
        <p:nvSpPr>
          <p:cNvPr id="146" name="Shape 146"/>
          <p:cNvSpPr txBox="1"/>
          <p:nvPr/>
        </p:nvSpPr>
        <p:spPr>
          <a:xfrm>
            <a:off x="192475" y="900400"/>
            <a:ext cx="2729400" cy="3769500"/>
          </a:xfrm>
          <a:prstGeom prst="rect">
            <a:avLst/>
          </a:prstGeom>
          <a:noFill/>
          <a:ln>
            <a:noFill/>
          </a:ln>
        </p:spPr>
        <p:txBody>
          <a:bodyPr spcFirstLastPara="1" wrap="square" lIns="91425" tIns="45700" rIns="91425" bIns="45700" anchor="t" anchorCtr="0">
            <a:noAutofit/>
          </a:bodyPr>
          <a:lstStyle/>
          <a:p>
            <a:pPr marL="0" lvl="0" indent="0" rtl="0">
              <a:lnSpc>
                <a:spcPct val="110000"/>
              </a:lnSpc>
              <a:spcBef>
                <a:spcPts val="0"/>
              </a:spcBef>
              <a:spcAft>
                <a:spcPts val="1000"/>
              </a:spcAft>
              <a:buNone/>
            </a:pPr>
            <a:endParaRPr sz="1100">
              <a:solidFill>
                <a:schemeClr val="dk1"/>
              </a:solidFill>
              <a:latin typeface="Proxima Nova"/>
              <a:ea typeface="Proxima Nova"/>
              <a:cs typeface="Proxima Nova"/>
              <a:sym typeface="Proxima Nova"/>
            </a:endParaRPr>
          </a:p>
        </p:txBody>
      </p:sp>
      <p:sp>
        <p:nvSpPr>
          <p:cNvPr id="147" name="Shape 147"/>
          <p:cNvSpPr txBox="1">
            <a:spLocks noGrp="1"/>
          </p:cNvSpPr>
          <p:nvPr>
            <p:ph type="body" idx="1"/>
          </p:nvPr>
        </p:nvSpPr>
        <p:spPr>
          <a:xfrm>
            <a:off x="192474" y="900400"/>
            <a:ext cx="4191787" cy="3769500"/>
          </a:xfrm>
          <a:prstGeom prst="rect">
            <a:avLst/>
          </a:prstGeom>
          <a:noFill/>
          <a:ln>
            <a:noFill/>
          </a:ln>
        </p:spPr>
        <p:txBody>
          <a:bodyPr spcFirstLastPara="1" wrap="square" lIns="91425" tIns="91425" rIns="91425" bIns="91425" anchor="t" anchorCtr="0"/>
          <a:lstStyle>
            <a:lvl1pPr marL="457200" lvl="0" indent="-298450" rtl="0">
              <a:lnSpc>
                <a:spcPct val="110000"/>
              </a:lnSpc>
              <a:spcBef>
                <a:spcPts val="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1pPr>
            <a:lvl2pPr marL="914400" lvl="1"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2pPr>
            <a:lvl3pPr marL="1371600" lvl="2"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3pPr>
            <a:lvl4pPr marL="1828800" lvl="3"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4pPr>
            <a:lvl5pPr marL="2286000" lvl="4"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5pPr>
            <a:lvl6pPr marL="2743200" lvl="5"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6pPr>
            <a:lvl7pPr marL="3200400" lvl="6"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7pPr>
            <a:lvl8pPr marL="3657600" lvl="7"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8pPr>
            <a:lvl9pPr marL="4114800" lvl="8" indent="-298450" rtl="0">
              <a:lnSpc>
                <a:spcPct val="110000"/>
              </a:lnSpc>
              <a:spcBef>
                <a:spcPts val="1000"/>
              </a:spcBef>
              <a:spcAft>
                <a:spcPts val="1000"/>
              </a:spcAft>
              <a:buClr>
                <a:schemeClr val="dk1"/>
              </a:buClr>
              <a:buSzPts val="1100"/>
              <a:buFont typeface="Proxima Nova"/>
              <a:buChar char="■"/>
              <a:defRPr sz="1100">
                <a:solidFill>
                  <a:schemeClr val="dk1"/>
                </a:solidFill>
                <a:latin typeface="Proxima Nova"/>
                <a:ea typeface="Proxima Nova"/>
                <a:cs typeface="Proxima Nova"/>
                <a:sym typeface="Proxima Nova"/>
              </a:defRPr>
            </a:lvl9pPr>
          </a:lstStyle>
          <a:p>
            <a:endParaRPr dirty="0"/>
          </a:p>
        </p:txBody>
      </p:sp>
      <p:sp>
        <p:nvSpPr>
          <p:cNvPr id="149" name="Shape 149"/>
          <p:cNvSpPr txBox="1">
            <a:spLocks noGrp="1"/>
          </p:cNvSpPr>
          <p:nvPr>
            <p:ph type="body" idx="3"/>
          </p:nvPr>
        </p:nvSpPr>
        <p:spPr>
          <a:xfrm>
            <a:off x="4748696" y="900400"/>
            <a:ext cx="4202829" cy="3769500"/>
          </a:xfrm>
          <a:prstGeom prst="rect">
            <a:avLst/>
          </a:prstGeom>
          <a:noFill/>
          <a:ln>
            <a:noFill/>
          </a:ln>
        </p:spPr>
        <p:txBody>
          <a:bodyPr spcFirstLastPara="1" wrap="square" lIns="91425" tIns="91425" rIns="91425" bIns="91425" anchor="t" anchorCtr="0"/>
          <a:lstStyle>
            <a:lvl1pPr marL="457200" lvl="0" indent="-298450" rtl="0">
              <a:lnSpc>
                <a:spcPct val="110000"/>
              </a:lnSpc>
              <a:spcBef>
                <a:spcPts val="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1pPr>
            <a:lvl2pPr marL="914400" lvl="1"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2pPr>
            <a:lvl3pPr marL="1371600" lvl="2"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3pPr>
            <a:lvl4pPr marL="1828800" lvl="3"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4pPr>
            <a:lvl5pPr marL="2286000" lvl="4"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5pPr>
            <a:lvl6pPr marL="2743200" lvl="5"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6pPr>
            <a:lvl7pPr marL="3200400" lvl="6"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7pPr>
            <a:lvl8pPr marL="3657600" lvl="7"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8pPr>
            <a:lvl9pPr marL="4114800" lvl="8" indent="-298450" rtl="0">
              <a:lnSpc>
                <a:spcPct val="110000"/>
              </a:lnSpc>
              <a:spcBef>
                <a:spcPts val="1000"/>
              </a:spcBef>
              <a:spcAft>
                <a:spcPts val="1000"/>
              </a:spcAft>
              <a:buClr>
                <a:schemeClr val="dk1"/>
              </a:buClr>
              <a:buSzPts val="1100"/>
              <a:buFont typeface="Proxima Nova"/>
              <a:buChar char="■"/>
              <a:defRPr sz="1100">
                <a:solidFill>
                  <a:schemeClr val="dk1"/>
                </a:solidFill>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190922390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DARK MODE — Body Standard">
  <p:cSld name="DARK MODE — Body Standard">
    <p:bg>
      <p:bgPr>
        <a:solidFill>
          <a:schemeClr val="dk1"/>
        </a:solidFill>
        <a:effectLst/>
      </p:bgPr>
    </p:bg>
    <p:spTree>
      <p:nvGrpSpPr>
        <p:cNvPr id="1" name="Shape 1199"/>
        <p:cNvGrpSpPr/>
        <p:nvPr/>
      </p:nvGrpSpPr>
      <p:grpSpPr>
        <a:xfrm>
          <a:off x="0" y="0"/>
          <a:ext cx="0" cy="0"/>
          <a:chOff x="0" y="0"/>
          <a:chExt cx="0" cy="0"/>
        </a:xfrm>
      </p:grpSpPr>
      <p:sp>
        <p:nvSpPr>
          <p:cNvPr id="1200" name="Google Shape;1200;p124"/>
          <p:cNvSpPr txBox="1">
            <a:spLocks noGrp="1"/>
          </p:cNvSpPr>
          <p:nvPr>
            <p:ph type="title"/>
          </p:nvPr>
        </p:nvSpPr>
        <p:spPr>
          <a:xfrm>
            <a:off x="192475" y="151275"/>
            <a:ext cx="8663100" cy="3939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2500" b="1">
                <a:solidFill>
                  <a:srgbClr val="FFFFFF"/>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201" name="Google Shape;1201;p124"/>
          <p:cNvGrpSpPr/>
          <p:nvPr/>
        </p:nvGrpSpPr>
        <p:grpSpPr>
          <a:xfrm>
            <a:off x="287525" y="4854556"/>
            <a:ext cx="634914" cy="148716"/>
            <a:chOff x="1841475" y="2392725"/>
            <a:chExt cx="3928925" cy="920275"/>
          </a:xfrm>
        </p:grpSpPr>
        <p:sp>
          <p:nvSpPr>
            <p:cNvPr id="1202" name="Google Shape;1202;p124"/>
            <p:cNvSpPr/>
            <p:nvPr/>
          </p:nvSpPr>
          <p:spPr>
            <a:xfrm>
              <a:off x="2574175" y="2392725"/>
              <a:ext cx="139950" cy="905175"/>
            </a:xfrm>
            <a:custGeom>
              <a:avLst/>
              <a:gdLst/>
              <a:ahLst/>
              <a:cxnLst/>
              <a:rect l="0" t="0" r="0" b="0"/>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03" name="Google Shape;1203;p124"/>
            <p:cNvSpPr/>
            <p:nvPr/>
          </p:nvSpPr>
          <p:spPr>
            <a:xfrm>
              <a:off x="2816875" y="2626700"/>
              <a:ext cx="703700" cy="686300"/>
            </a:xfrm>
            <a:custGeom>
              <a:avLst/>
              <a:gdLst/>
              <a:ahLst/>
              <a:cxnLst/>
              <a:rect l="0" t="0" r="0" b="0"/>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04" name="Google Shape;1204;p124"/>
            <p:cNvSpPr/>
            <p:nvPr/>
          </p:nvSpPr>
          <p:spPr>
            <a:xfrm>
              <a:off x="3557125" y="2626700"/>
              <a:ext cx="614900" cy="685700"/>
            </a:xfrm>
            <a:custGeom>
              <a:avLst/>
              <a:gdLst/>
              <a:ahLst/>
              <a:cxnLst/>
              <a:rect l="0" t="0" r="0" b="0"/>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05" name="Google Shape;1205;p124"/>
            <p:cNvSpPr/>
            <p:nvPr/>
          </p:nvSpPr>
          <p:spPr>
            <a:xfrm>
              <a:off x="4732275" y="2617400"/>
              <a:ext cx="582350" cy="679925"/>
            </a:xfrm>
            <a:custGeom>
              <a:avLst/>
              <a:gdLst/>
              <a:ahLst/>
              <a:cxnLst/>
              <a:rect l="0" t="0" r="0" b="0"/>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06" name="Google Shape;1206;p124"/>
            <p:cNvSpPr/>
            <p:nvPr/>
          </p:nvSpPr>
          <p:spPr>
            <a:xfrm>
              <a:off x="5448725" y="2392725"/>
              <a:ext cx="139950" cy="905175"/>
            </a:xfrm>
            <a:custGeom>
              <a:avLst/>
              <a:gdLst/>
              <a:ahLst/>
              <a:cxnLst/>
              <a:rect l="0" t="0" r="0" b="0"/>
              <a:pathLst>
                <a:path w="5598" h="36207" extrusionOk="0">
                  <a:moveTo>
                    <a:pt x="1" y="0"/>
                  </a:moveTo>
                  <a:lnTo>
                    <a:pt x="1" y="36206"/>
                  </a:lnTo>
                  <a:lnTo>
                    <a:pt x="5598" y="36206"/>
                  </a:lnTo>
                  <a:lnTo>
                    <a:pt x="5598" y="0"/>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07" name="Google Shape;1207;p124"/>
            <p:cNvSpPr/>
            <p:nvPr/>
          </p:nvSpPr>
          <p:spPr>
            <a:xfrm>
              <a:off x="1841475" y="2392725"/>
              <a:ext cx="617775" cy="904600"/>
            </a:xfrm>
            <a:custGeom>
              <a:avLst/>
              <a:gdLst/>
              <a:ahLst/>
              <a:cxnLst/>
              <a:rect l="0" t="0" r="0" b="0"/>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08" name="Google Shape;1208;p124"/>
            <p:cNvSpPr/>
            <p:nvPr/>
          </p:nvSpPr>
          <p:spPr>
            <a:xfrm>
              <a:off x="4278825" y="2482125"/>
              <a:ext cx="369275" cy="814025"/>
            </a:xfrm>
            <a:custGeom>
              <a:avLst/>
              <a:gdLst/>
              <a:ahLst/>
              <a:cxnLst/>
              <a:rect l="0" t="0" r="0" b="0"/>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09" name="Google Shape;1209;p124"/>
            <p:cNvSpPr/>
            <p:nvPr/>
          </p:nvSpPr>
          <p:spPr>
            <a:xfrm>
              <a:off x="5652525" y="3180600"/>
              <a:ext cx="117875" cy="117300"/>
            </a:xfrm>
            <a:custGeom>
              <a:avLst/>
              <a:gdLst/>
              <a:ahLst/>
              <a:cxnLst/>
              <a:rect l="0" t="0" r="0" b="0"/>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Tree>
    <p:extLst>
      <p:ext uri="{BB962C8B-B14F-4D97-AF65-F5344CB8AC3E}">
        <p14:creationId xmlns:p14="http://schemas.microsoft.com/office/powerpoint/2010/main" val="25154884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Body w/ Support">
  <p:cSld name="Body w/ Support">
    <p:spTree>
      <p:nvGrpSpPr>
        <p:cNvPr id="1" name="Shape 1210"/>
        <p:cNvGrpSpPr/>
        <p:nvPr/>
      </p:nvGrpSpPr>
      <p:grpSpPr>
        <a:xfrm>
          <a:off x="0" y="0"/>
          <a:ext cx="0" cy="0"/>
          <a:chOff x="0" y="0"/>
          <a:chExt cx="0" cy="0"/>
        </a:xfrm>
      </p:grpSpPr>
      <p:cxnSp>
        <p:nvCxnSpPr>
          <p:cNvPr id="1211" name="Google Shape;1211;p125"/>
          <p:cNvCxnSpPr/>
          <p:nvPr/>
        </p:nvCxnSpPr>
        <p:spPr>
          <a:xfrm rot="10800000">
            <a:off x="6081375" y="905650"/>
            <a:ext cx="0" cy="3958800"/>
          </a:xfrm>
          <a:prstGeom prst="straightConnector1">
            <a:avLst/>
          </a:prstGeom>
          <a:noFill/>
          <a:ln w="19050" cap="flat" cmpd="sng">
            <a:solidFill>
              <a:srgbClr val="D9D9D9"/>
            </a:solidFill>
            <a:prstDash val="solid"/>
            <a:round/>
            <a:headEnd type="none" w="sm" len="sm"/>
            <a:tailEnd type="none" w="sm" len="sm"/>
          </a:ln>
        </p:spPr>
      </p:cxnSp>
      <p:sp>
        <p:nvSpPr>
          <p:cNvPr id="1212" name="Google Shape;1212;p125"/>
          <p:cNvSpPr txBox="1">
            <a:spLocks noGrp="1"/>
          </p:cNvSpPr>
          <p:nvPr>
            <p:ph type="title"/>
          </p:nvPr>
        </p:nvSpPr>
        <p:spPr>
          <a:xfrm>
            <a:off x="192475" y="151275"/>
            <a:ext cx="8663100" cy="3939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2500" b="1">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213" name="Google Shape;1213;p125"/>
          <p:cNvGrpSpPr/>
          <p:nvPr/>
        </p:nvGrpSpPr>
        <p:grpSpPr>
          <a:xfrm>
            <a:off x="287525" y="4854556"/>
            <a:ext cx="634914" cy="148716"/>
            <a:chOff x="1841475" y="2392725"/>
            <a:chExt cx="3928925" cy="920275"/>
          </a:xfrm>
        </p:grpSpPr>
        <p:sp>
          <p:nvSpPr>
            <p:cNvPr id="1214" name="Google Shape;1214;p125"/>
            <p:cNvSpPr/>
            <p:nvPr/>
          </p:nvSpPr>
          <p:spPr>
            <a:xfrm>
              <a:off x="2574175" y="2392725"/>
              <a:ext cx="139950" cy="905175"/>
            </a:xfrm>
            <a:custGeom>
              <a:avLst/>
              <a:gdLst/>
              <a:ahLst/>
              <a:cxnLst/>
              <a:rect l="0" t="0" r="0" b="0"/>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15" name="Google Shape;1215;p125"/>
            <p:cNvSpPr/>
            <p:nvPr/>
          </p:nvSpPr>
          <p:spPr>
            <a:xfrm>
              <a:off x="2816875" y="2626700"/>
              <a:ext cx="703700" cy="686300"/>
            </a:xfrm>
            <a:custGeom>
              <a:avLst/>
              <a:gdLst/>
              <a:ahLst/>
              <a:cxnLst/>
              <a:rect l="0" t="0" r="0" b="0"/>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16" name="Google Shape;1216;p125"/>
            <p:cNvSpPr/>
            <p:nvPr/>
          </p:nvSpPr>
          <p:spPr>
            <a:xfrm>
              <a:off x="3557125" y="2626700"/>
              <a:ext cx="614900" cy="685700"/>
            </a:xfrm>
            <a:custGeom>
              <a:avLst/>
              <a:gdLst/>
              <a:ahLst/>
              <a:cxnLst/>
              <a:rect l="0" t="0" r="0" b="0"/>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17" name="Google Shape;1217;p125"/>
            <p:cNvSpPr/>
            <p:nvPr/>
          </p:nvSpPr>
          <p:spPr>
            <a:xfrm>
              <a:off x="4732275" y="2617400"/>
              <a:ext cx="582350" cy="679925"/>
            </a:xfrm>
            <a:custGeom>
              <a:avLst/>
              <a:gdLst/>
              <a:ahLst/>
              <a:cxnLst/>
              <a:rect l="0" t="0" r="0" b="0"/>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18" name="Google Shape;1218;p125"/>
            <p:cNvSpPr/>
            <p:nvPr/>
          </p:nvSpPr>
          <p:spPr>
            <a:xfrm>
              <a:off x="5448725" y="2392725"/>
              <a:ext cx="139950" cy="905175"/>
            </a:xfrm>
            <a:custGeom>
              <a:avLst/>
              <a:gdLst/>
              <a:ahLst/>
              <a:cxnLst/>
              <a:rect l="0" t="0" r="0" b="0"/>
              <a:pathLst>
                <a:path w="5598" h="36207" extrusionOk="0">
                  <a:moveTo>
                    <a:pt x="1" y="0"/>
                  </a:moveTo>
                  <a:lnTo>
                    <a:pt x="1" y="36206"/>
                  </a:lnTo>
                  <a:lnTo>
                    <a:pt x="5598" y="36206"/>
                  </a:lnTo>
                  <a:lnTo>
                    <a:pt x="5598" y="0"/>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19" name="Google Shape;1219;p125"/>
            <p:cNvSpPr/>
            <p:nvPr/>
          </p:nvSpPr>
          <p:spPr>
            <a:xfrm>
              <a:off x="1841475" y="2392725"/>
              <a:ext cx="617775" cy="904600"/>
            </a:xfrm>
            <a:custGeom>
              <a:avLst/>
              <a:gdLst/>
              <a:ahLst/>
              <a:cxnLst/>
              <a:rect l="0" t="0" r="0" b="0"/>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20" name="Google Shape;1220;p125"/>
            <p:cNvSpPr/>
            <p:nvPr/>
          </p:nvSpPr>
          <p:spPr>
            <a:xfrm>
              <a:off x="4278825" y="2482125"/>
              <a:ext cx="369275" cy="814025"/>
            </a:xfrm>
            <a:custGeom>
              <a:avLst/>
              <a:gdLst/>
              <a:ahLst/>
              <a:cxnLst/>
              <a:rect l="0" t="0" r="0" b="0"/>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21" name="Google Shape;1221;p125"/>
            <p:cNvSpPr/>
            <p:nvPr/>
          </p:nvSpPr>
          <p:spPr>
            <a:xfrm>
              <a:off x="5652525" y="3180600"/>
              <a:ext cx="117875" cy="117300"/>
            </a:xfrm>
            <a:custGeom>
              <a:avLst/>
              <a:gdLst/>
              <a:ahLst/>
              <a:cxnLst/>
              <a:rect l="0" t="0" r="0" b="0"/>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Tree>
    <p:extLst>
      <p:ext uri="{BB962C8B-B14F-4D97-AF65-F5344CB8AC3E}">
        <p14:creationId xmlns:p14="http://schemas.microsoft.com/office/powerpoint/2010/main" val="33408276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Body w/ Image">
  <p:cSld name="Body w/ Image">
    <p:spTree>
      <p:nvGrpSpPr>
        <p:cNvPr id="1" name="Shape 1222"/>
        <p:cNvGrpSpPr/>
        <p:nvPr/>
      </p:nvGrpSpPr>
      <p:grpSpPr>
        <a:xfrm>
          <a:off x="0" y="0"/>
          <a:ext cx="0" cy="0"/>
          <a:chOff x="0" y="0"/>
          <a:chExt cx="0" cy="0"/>
        </a:xfrm>
      </p:grpSpPr>
      <p:sp>
        <p:nvSpPr>
          <p:cNvPr id="1223" name="Google Shape;1223;p126"/>
          <p:cNvSpPr/>
          <p:nvPr/>
        </p:nvSpPr>
        <p:spPr>
          <a:xfrm>
            <a:off x="6078275" y="0"/>
            <a:ext cx="3065700" cy="5143500"/>
          </a:xfrm>
          <a:prstGeom prst="rect">
            <a:avLst/>
          </a:prstGeom>
          <a:solidFill>
            <a:srgbClr val="EFEFE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Proxima Nova"/>
                <a:ea typeface="Proxima Nova"/>
                <a:cs typeface="Proxima Nova"/>
                <a:sym typeface="Proxima Nova"/>
              </a:rPr>
              <a:t>Cover w/ Image</a:t>
            </a:r>
            <a:endParaRPr sz="1000">
              <a:solidFill>
                <a:schemeClr val="dk1"/>
              </a:solidFill>
              <a:latin typeface="Proxima Nova"/>
              <a:ea typeface="Proxima Nova"/>
              <a:cs typeface="Proxima Nova"/>
              <a:sym typeface="Proxima Nova"/>
            </a:endParaRPr>
          </a:p>
        </p:txBody>
      </p:sp>
      <p:cxnSp>
        <p:nvCxnSpPr>
          <p:cNvPr id="1224" name="Google Shape;1224;p126"/>
          <p:cNvCxnSpPr/>
          <p:nvPr/>
        </p:nvCxnSpPr>
        <p:spPr>
          <a:xfrm>
            <a:off x="6078286" y="-214525"/>
            <a:ext cx="0" cy="119700"/>
          </a:xfrm>
          <a:prstGeom prst="straightConnector1">
            <a:avLst/>
          </a:prstGeom>
          <a:noFill/>
          <a:ln w="9525" cap="flat" cmpd="sng">
            <a:solidFill>
              <a:srgbClr val="FFFFFF"/>
            </a:solidFill>
            <a:prstDash val="solid"/>
            <a:round/>
            <a:headEnd type="none" w="med" len="med"/>
            <a:tailEnd type="none" w="med" len="med"/>
          </a:ln>
        </p:spPr>
      </p:cxnSp>
      <p:grpSp>
        <p:nvGrpSpPr>
          <p:cNvPr id="1225" name="Google Shape;1225;p126"/>
          <p:cNvGrpSpPr/>
          <p:nvPr/>
        </p:nvGrpSpPr>
        <p:grpSpPr>
          <a:xfrm>
            <a:off x="287525" y="4854556"/>
            <a:ext cx="634914" cy="148716"/>
            <a:chOff x="1841475" y="2392725"/>
            <a:chExt cx="3928925" cy="920275"/>
          </a:xfrm>
        </p:grpSpPr>
        <p:sp>
          <p:nvSpPr>
            <p:cNvPr id="1226" name="Google Shape;1226;p126"/>
            <p:cNvSpPr/>
            <p:nvPr/>
          </p:nvSpPr>
          <p:spPr>
            <a:xfrm>
              <a:off x="2574175" y="2392725"/>
              <a:ext cx="139950" cy="905175"/>
            </a:xfrm>
            <a:custGeom>
              <a:avLst/>
              <a:gdLst/>
              <a:ahLst/>
              <a:cxnLst/>
              <a:rect l="0" t="0" r="0" b="0"/>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27" name="Google Shape;1227;p126"/>
            <p:cNvSpPr/>
            <p:nvPr/>
          </p:nvSpPr>
          <p:spPr>
            <a:xfrm>
              <a:off x="2816875" y="2626700"/>
              <a:ext cx="703700" cy="686300"/>
            </a:xfrm>
            <a:custGeom>
              <a:avLst/>
              <a:gdLst/>
              <a:ahLst/>
              <a:cxnLst/>
              <a:rect l="0" t="0" r="0" b="0"/>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28" name="Google Shape;1228;p126"/>
            <p:cNvSpPr/>
            <p:nvPr/>
          </p:nvSpPr>
          <p:spPr>
            <a:xfrm>
              <a:off x="3557125" y="2626700"/>
              <a:ext cx="614900" cy="685700"/>
            </a:xfrm>
            <a:custGeom>
              <a:avLst/>
              <a:gdLst/>
              <a:ahLst/>
              <a:cxnLst/>
              <a:rect l="0" t="0" r="0" b="0"/>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29" name="Google Shape;1229;p126"/>
            <p:cNvSpPr/>
            <p:nvPr/>
          </p:nvSpPr>
          <p:spPr>
            <a:xfrm>
              <a:off x="4732275" y="2617400"/>
              <a:ext cx="582350" cy="679925"/>
            </a:xfrm>
            <a:custGeom>
              <a:avLst/>
              <a:gdLst/>
              <a:ahLst/>
              <a:cxnLst/>
              <a:rect l="0" t="0" r="0" b="0"/>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30" name="Google Shape;1230;p126"/>
            <p:cNvSpPr/>
            <p:nvPr/>
          </p:nvSpPr>
          <p:spPr>
            <a:xfrm>
              <a:off x="5448725" y="2392725"/>
              <a:ext cx="139950" cy="905175"/>
            </a:xfrm>
            <a:custGeom>
              <a:avLst/>
              <a:gdLst/>
              <a:ahLst/>
              <a:cxnLst/>
              <a:rect l="0" t="0" r="0" b="0"/>
              <a:pathLst>
                <a:path w="5598" h="36207" extrusionOk="0">
                  <a:moveTo>
                    <a:pt x="1" y="0"/>
                  </a:moveTo>
                  <a:lnTo>
                    <a:pt x="1" y="36206"/>
                  </a:lnTo>
                  <a:lnTo>
                    <a:pt x="5598" y="36206"/>
                  </a:lnTo>
                  <a:lnTo>
                    <a:pt x="5598" y="0"/>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31" name="Google Shape;1231;p126"/>
            <p:cNvSpPr/>
            <p:nvPr/>
          </p:nvSpPr>
          <p:spPr>
            <a:xfrm>
              <a:off x="1841475" y="2392725"/>
              <a:ext cx="617775" cy="904600"/>
            </a:xfrm>
            <a:custGeom>
              <a:avLst/>
              <a:gdLst/>
              <a:ahLst/>
              <a:cxnLst/>
              <a:rect l="0" t="0" r="0" b="0"/>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32" name="Google Shape;1232;p126"/>
            <p:cNvSpPr/>
            <p:nvPr/>
          </p:nvSpPr>
          <p:spPr>
            <a:xfrm>
              <a:off x="4278825" y="2482125"/>
              <a:ext cx="369275" cy="814025"/>
            </a:xfrm>
            <a:custGeom>
              <a:avLst/>
              <a:gdLst/>
              <a:ahLst/>
              <a:cxnLst/>
              <a:rect l="0" t="0" r="0" b="0"/>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33" name="Google Shape;1233;p126"/>
            <p:cNvSpPr/>
            <p:nvPr/>
          </p:nvSpPr>
          <p:spPr>
            <a:xfrm>
              <a:off x="5652525" y="3180600"/>
              <a:ext cx="117875" cy="117300"/>
            </a:xfrm>
            <a:custGeom>
              <a:avLst/>
              <a:gdLst/>
              <a:ahLst/>
              <a:cxnLst/>
              <a:rect l="0" t="0" r="0" b="0"/>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1234" name="Google Shape;1234;p126"/>
          <p:cNvSpPr txBox="1">
            <a:spLocks noGrp="1"/>
          </p:cNvSpPr>
          <p:nvPr>
            <p:ph type="title"/>
          </p:nvPr>
        </p:nvSpPr>
        <p:spPr>
          <a:xfrm>
            <a:off x="192475" y="151275"/>
            <a:ext cx="4828500" cy="3939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2500" b="1">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extLst>
      <p:ext uri="{BB962C8B-B14F-4D97-AF65-F5344CB8AC3E}">
        <p14:creationId xmlns:p14="http://schemas.microsoft.com/office/powerpoint/2010/main" val="289214118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Body Side-by-Side">
  <p:cSld name="Body Side-by-Side">
    <p:spTree>
      <p:nvGrpSpPr>
        <p:cNvPr id="1" name="Shape 1235"/>
        <p:cNvGrpSpPr/>
        <p:nvPr/>
      </p:nvGrpSpPr>
      <p:grpSpPr>
        <a:xfrm>
          <a:off x="0" y="0"/>
          <a:ext cx="0" cy="0"/>
          <a:chOff x="0" y="0"/>
          <a:chExt cx="0" cy="0"/>
        </a:xfrm>
      </p:grpSpPr>
      <p:cxnSp>
        <p:nvCxnSpPr>
          <p:cNvPr id="1236" name="Google Shape;1236;p127"/>
          <p:cNvCxnSpPr/>
          <p:nvPr/>
        </p:nvCxnSpPr>
        <p:spPr>
          <a:xfrm>
            <a:off x="4572000" y="-214525"/>
            <a:ext cx="0" cy="119700"/>
          </a:xfrm>
          <a:prstGeom prst="straightConnector1">
            <a:avLst/>
          </a:prstGeom>
          <a:noFill/>
          <a:ln w="9525" cap="flat" cmpd="sng">
            <a:solidFill>
              <a:srgbClr val="FFFFFF"/>
            </a:solidFill>
            <a:prstDash val="solid"/>
            <a:round/>
            <a:headEnd type="none" w="med" len="med"/>
            <a:tailEnd type="none" w="med" len="med"/>
          </a:ln>
        </p:spPr>
      </p:cxnSp>
      <p:grpSp>
        <p:nvGrpSpPr>
          <p:cNvPr id="1237" name="Google Shape;1237;p127"/>
          <p:cNvGrpSpPr/>
          <p:nvPr/>
        </p:nvGrpSpPr>
        <p:grpSpPr>
          <a:xfrm>
            <a:off x="287525" y="4854556"/>
            <a:ext cx="634914" cy="148716"/>
            <a:chOff x="1841475" y="2392725"/>
            <a:chExt cx="3928925" cy="920275"/>
          </a:xfrm>
        </p:grpSpPr>
        <p:sp>
          <p:nvSpPr>
            <p:cNvPr id="1238" name="Google Shape;1238;p127"/>
            <p:cNvSpPr/>
            <p:nvPr/>
          </p:nvSpPr>
          <p:spPr>
            <a:xfrm>
              <a:off x="2574175" y="2392725"/>
              <a:ext cx="139950" cy="905175"/>
            </a:xfrm>
            <a:custGeom>
              <a:avLst/>
              <a:gdLst/>
              <a:ahLst/>
              <a:cxnLst/>
              <a:rect l="0" t="0" r="0" b="0"/>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39" name="Google Shape;1239;p127"/>
            <p:cNvSpPr/>
            <p:nvPr/>
          </p:nvSpPr>
          <p:spPr>
            <a:xfrm>
              <a:off x="2816875" y="2626700"/>
              <a:ext cx="703700" cy="686300"/>
            </a:xfrm>
            <a:custGeom>
              <a:avLst/>
              <a:gdLst/>
              <a:ahLst/>
              <a:cxnLst/>
              <a:rect l="0" t="0" r="0" b="0"/>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40" name="Google Shape;1240;p127"/>
            <p:cNvSpPr/>
            <p:nvPr/>
          </p:nvSpPr>
          <p:spPr>
            <a:xfrm>
              <a:off x="3557125" y="2626700"/>
              <a:ext cx="614900" cy="685700"/>
            </a:xfrm>
            <a:custGeom>
              <a:avLst/>
              <a:gdLst/>
              <a:ahLst/>
              <a:cxnLst/>
              <a:rect l="0" t="0" r="0" b="0"/>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41" name="Google Shape;1241;p127"/>
            <p:cNvSpPr/>
            <p:nvPr/>
          </p:nvSpPr>
          <p:spPr>
            <a:xfrm>
              <a:off x="4732275" y="2617400"/>
              <a:ext cx="582350" cy="679925"/>
            </a:xfrm>
            <a:custGeom>
              <a:avLst/>
              <a:gdLst/>
              <a:ahLst/>
              <a:cxnLst/>
              <a:rect l="0" t="0" r="0" b="0"/>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42" name="Google Shape;1242;p127"/>
            <p:cNvSpPr/>
            <p:nvPr/>
          </p:nvSpPr>
          <p:spPr>
            <a:xfrm>
              <a:off x="5448725" y="2392725"/>
              <a:ext cx="139950" cy="905175"/>
            </a:xfrm>
            <a:custGeom>
              <a:avLst/>
              <a:gdLst/>
              <a:ahLst/>
              <a:cxnLst/>
              <a:rect l="0" t="0" r="0" b="0"/>
              <a:pathLst>
                <a:path w="5598" h="36207" extrusionOk="0">
                  <a:moveTo>
                    <a:pt x="1" y="0"/>
                  </a:moveTo>
                  <a:lnTo>
                    <a:pt x="1" y="36206"/>
                  </a:lnTo>
                  <a:lnTo>
                    <a:pt x="5598" y="36206"/>
                  </a:lnTo>
                  <a:lnTo>
                    <a:pt x="5598" y="0"/>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43" name="Google Shape;1243;p127"/>
            <p:cNvSpPr/>
            <p:nvPr/>
          </p:nvSpPr>
          <p:spPr>
            <a:xfrm>
              <a:off x="1841475" y="2392725"/>
              <a:ext cx="617775" cy="904600"/>
            </a:xfrm>
            <a:custGeom>
              <a:avLst/>
              <a:gdLst/>
              <a:ahLst/>
              <a:cxnLst/>
              <a:rect l="0" t="0" r="0" b="0"/>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44" name="Google Shape;1244;p127"/>
            <p:cNvSpPr/>
            <p:nvPr/>
          </p:nvSpPr>
          <p:spPr>
            <a:xfrm>
              <a:off x="4278825" y="2482125"/>
              <a:ext cx="369275" cy="814025"/>
            </a:xfrm>
            <a:custGeom>
              <a:avLst/>
              <a:gdLst/>
              <a:ahLst/>
              <a:cxnLst/>
              <a:rect l="0" t="0" r="0" b="0"/>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45" name="Google Shape;1245;p127"/>
            <p:cNvSpPr/>
            <p:nvPr/>
          </p:nvSpPr>
          <p:spPr>
            <a:xfrm>
              <a:off x="5652525" y="3180600"/>
              <a:ext cx="117875" cy="117300"/>
            </a:xfrm>
            <a:custGeom>
              <a:avLst/>
              <a:gdLst/>
              <a:ahLst/>
              <a:cxnLst/>
              <a:rect l="0" t="0" r="0" b="0"/>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cxnSp>
        <p:nvCxnSpPr>
          <p:cNvPr id="1246" name="Google Shape;1246;p127"/>
          <p:cNvCxnSpPr/>
          <p:nvPr/>
        </p:nvCxnSpPr>
        <p:spPr>
          <a:xfrm rot="10800000">
            <a:off x="4572000" y="905650"/>
            <a:ext cx="0" cy="3958800"/>
          </a:xfrm>
          <a:prstGeom prst="straightConnector1">
            <a:avLst/>
          </a:prstGeom>
          <a:noFill/>
          <a:ln w="19050" cap="flat" cmpd="sng">
            <a:solidFill>
              <a:srgbClr val="D9D9D9"/>
            </a:solidFill>
            <a:prstDash val="solid"/>
            <a:round/>
            <a:headEnd type="none" w="sm" len="sm"/>
            <a:tailEnd type="none" w="sm" len="sm"/>
          </a:ln>
        </p:spPr>
      </p:cxnSp>
      <p:sp>
        <p:nvSpPr>
          <p:cNvPr id="1247" name="Google Shape;1247;p127"/>
          <p:cNvSpPr txBox="1">
            <a:spLocks noGrp="1"/>
          </p:cNvSpPr>
          <p:nvPr>
            <p:ph type="title"/>
          </p:nvPr>
        </p:nvSpPr>
        <p:spPr>
          <a:xfrm>
            <a:off x="192475" y="151275"/>
            <a:ext cx="8663100" cy="3939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2500" b="1">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extLst>
      <p:ext uri="{BB962C8B-B14F-4D97-AF65-F5344CB8AC3E}">
        <p14:creationId xmlns:p14="http://schemas.microsoft.com/office/powerpoint/2010/main" val="94980137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3 – Standard 1">
  <p:cSld name="3 – Standard 1">
    <p:spTree>
      <p:nvGrpSpPr>
        <p:cNvPr id="1" name="Shape 1492"/>
        <p:cNvGrpSpPr/>
        <p:nvPr/>
      </p:nvGrpSpPr>
      <p:grpSpPr>
        <a:xfrm>
          <a:off x="0" y="0"/>
          <a:ext cx="0" cy="0"/>
          <a:chOff x="0" y="0"/>
          <a:chExt cx="0" cy="0"/>
        </a:xfrm>
      </p:grpSpPr>
      <p:sp>
        <p:nvSpPr>
          <p:cNvPr id="1493" name="Google Shape;1493;p153"/>
          <p:cNvSpPr txBox="1">
            <a:spLocks noGrp="1"/>
          </p:cNvSpPr>
          <p:nvPr>
            <p:ph type="title"/>
          </p:nvPr>
        </p:nvSpPr>
        <p:spPr>
          <a:xfrm>
            <a:off x="192475" y="151275"/>
            <a:ext cx="8663100" cy="393900"/>
          </a:xfrm>
          <a:prstGeom prst="rect">
            <a:avLst/>
          </a:prstGeom>
          <a:noFill/>
          <a:ln>
            <a:noFill/>
          </a:ln>
        </p:spPr>
        <p:txBody>
          <a:bodyPr spcFirstLastPara="1" wrap="square" lIns="68575" tIns="68575" rIns="68575" bIns="68575" anchor="t" anchorCtr="0"/>
          <a:lstStyle>
            <a:lvl1pPr marR="0" lvl="0" algn="l" rtl="0">
              <a:lnSpc>
                <a:spcPct val="100000"/>
              </a:lnSpc>
              <a:spcBef>
                <a:spcPts val="0"/>
              </a:spcBef>
              <a:spcAft>
                <a:spcPts val="0"/>
              </a:spcAft>
              <a:buClr>
                <a:schemeClr val="dk1"/>
              </a:buClr>
              <a:buSzPts val="1900"/>
              <a:buFont typeface="Proxima Nova"/>
              <a:buNone/>
              <a:defRPr sz="2500" b="1"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grpSp>
        <p:nvGrpSpPr>
          <p:cNvPr id="1494" name="Google Shape;1494;p153"/>
          <p:cNvGrpSpPr/>
          <p:nvPr/>
        </p:nvGrpSpPr>
        <p:grpSpPr>
          <a:xfrm>
            <a:off x="287526" y="4854556"/>
            <a:ext cx="634918" cy="148733"/>
            <a:chOff x="1841475" y="2392725"/>
            <a:chExt cx="3928950" cy="920375"/>
          </a:xfrm>
        </p:grpSpPr>
        <p:sp>
          <p:nvSpPr>
            <p:cNvPr id="1495" name="Google Shape;1495;p153"/>
            <p:cNvSpPr/>
            <p:nvPr/>
          </p:nvSpPr>
          <p:spPr>
            <a:xfrm>
              <a:off x="2574175" y="2392725"/>
              <a:ext cx="139800" cy="905100"/>
            </a:xfrm>
            <a:custGeom>
              <a:avLst/>
              <a:gdLst/>
              <a:ahLst/>
              <a:cxnLst/>
              <a:rect l="0" t="0" r="0" b="0"/>
              <a:pathLst>
                <a:path w="120000" h="120000" extrusionOk="0">
                  <a:moveTo>
                    <a:pt x="21" y="0"/>
                  </a:moveTo>
                  <a:lnTo>
                    <a:pt x="21" y="17933"/>
                  </a:lnTo>
                  <a:lnTo>
                    <a:pt x="119506" y="17933"/>
                  </a:lnTo>
                  <a:lnTo>
                    <a:pt x="119506" y="0"/>
                  </a:lnTo>
                  <a:close/>
                  <a:moveTo>
                    <a:pt x="21" y="31097"/>
                  </a:moveTo>
                  <a:lnTo>
                    <a:pt x="21" y="119996"/>
                  </a:lnTo>
                  <a:lnTo>
                    <a:pt x="120000" y="119996"/>
                  </a:lnTo>
                  <a:lnTo>
                    <a:pt x="120000" y="31097"/>
                  </a:lnTo>
                  <a:close/>
                </a:path>
              </a:pathLst>
            </a:custGeom>
            <a:solidFill>
              <a:srgbClr val="008774"/>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400" b="0" i="0" u="none" strike="noStrike" cap="none">
                <a:solidFill>
                  <a:srgbClr val="000000"/>
                </a:solidFill>
                <a:latin typeface="Arial"/>
                <a:ea typeface="Arial"/>
                <a:cs typeface="Arial"/>
                <a:sym typeface="Arial"/>
              </a:endParaRPr>
            </a:p>
          </p:txBody>
        </p:sp>
        <p:sp>
          <p:nvSpPr>
            <p:cNvPr id="1496" name="Google Shape;1496;p153"/>
            <p:cNvSpPr/>
            <p:nvPr/>
          </p:nvSpPr>
          <p:spPr>
            <a:xfrm>
              <a:off x="2816875" y="2626700"/>
              <a:ext cx="703800" cy="686400"/>
            </a:xfrm>
            <a:custGeom>
              <a:avLst/>
              <a:gdLst/>
              <a:ahLst/>
              <a:cxnLst/>
              <a:rect l="0" t="0" r="0" b="0"/>
              <a:pathLst>
                <a:path w="120000" h="120000" extrusionOk="0">
                  <a:moveTo>
                    <a:pt x="0" y="0"/>
                  </a:moveTo>
                  <a:lnTo>
                    <a:pt x="0" y="17262"/>
                  </a:lnTo>
                  <a:lnTo>
                    <a:pt x="11088" y="17262"/>
                  </a:lnTo>
                  <a:lnTo>
                    <a:pt x="38713" y="101417"/>
                  </a:lnTo>
                  <a:cubicBezTo>
                    <a:pt x="43070" y="114312"/>
                    <a:pt x="50395" y="119995"/>
                    <a:pt x="62673" y="119995"/>
                  </a:cubicBezTo>
                  <a:cubicBezTo>
                    <a:pt x="70892" y="119995"/>
                    <a:pt x="81089" y="117967"/>
                    <a:pt x="86832" y="101417"/>
                  </a:cubicBezTo>
                  <a:lnTo>
                    <a:pt x="120000" y="0"/>
                  </a:lnTo>
                  <a:lnTo>
                    <a:pt x="97128" y="0"/>
                  </a:lnTo>
                  <a:lnTo>
                    <a:pt x="68117" y="94108"/>
                  </a:lnTo>
                  <a:cubicBezTo>
                    <a:pt x="67029" y="98169"/>
                    <a:pt x="66237" y="100604"/>
                    <a:pt x="62673" y="100604"/>
                  </a:cubicBezTo>
                  <a:cubicBezTo>
                    <a:pt x="59207" y="100604"/>
                    <a:pt x="58418" y="98169"/>
                    <a:pt x="57228" y="94108"/>
                  </a:cubicBezTo>
                  <a:lnTo>
                    <a:pt x="28614" y="0"/>
                  </a:lnTo>
                  <a:close/>
                </a:path>
              </a:pathLst>
            </a:custGeom>
            <a:solidFill>
              <a:srgbClr val="008774"/>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400" b="0" i="0" u="none" strike="noStrike" cap="none">
                <a:solidFill>
                  <a:srgbClr val="000000"/>
                </a:solidFill>
                <a:latin typeface="Arial"/>
                <a:ea typeface="Arial"/>
                <a:cs typeface="Arial"/>
                <a:sym typeface="Arial"/>
              </a:endParaRPr>
            </a:p>
          </p:txBody>
        </p:sp>
        <p:sp>
          <p:nvSpPr>
            <p:cNvPr id="1497" name="Google Shape;1497;p153"/>
            <p:cNvSpPr/>
            <p:nvPr/>
          </p:nvSpPr>
          <p:spPr>
            <a:xfrm>
              <a:off x="3557125" y="2626700"/>
              <a:ext cx="615000" cy="685800"/>
            </a:xfrm>
            <a:custGeom>
              <a:avLst/>
              <a:gdLst/>
              <a:ahLst/>
              <a:cxnLst/>
              <a:rect l="0" t="0" r="0" b="0"/>
              <a:pathLst>
                <a:path w="120000" h="120000" extrusionOk="0">
                  <a:moveTo>
                    <a:pt x="60058" y="19407"/>
                  </a:moveTo>
                  <a:cubicBezTo>
                    <a:pt x="81359" y="19407"/>
                    <a:pt x="94390" y="33736"/>
                    <a:pt x="94390" y="50908"/>
                  </a:cubicBezTo>
                  <a:lnTo>
                    <a:pt x="94390" y="69297"/>
                  </a:lnTo>
                  <a:cubicBezTo>
                    <a:pt x="94390" y="86469"/>
                    <a:pt x="81247" y="100797"/>
                    <a:pt x="60058" y="100797"/>
                  </a:cubicBezTo>
                  <a:cubicBezTo>
                    <a:pt x="38303" y="100797"/>
                    <a:pt x="25838" y="86469"/>
                    <a:pt x="25950" y="69297"/>
                  </a:cubicBezTo>
                  <a:lnTo>
                    <a:pt x="25950" y="50908"/>
                  </a:lnTo>
                  <a:cubicBezTo>
                    <a:pt x="25950" y="33736"/>
                    <a:pt x="37737" y="19407"/>
                    <a:pt x="60058" y="19407"/>
                  </a:cubicBezTo>
                  <a:close/>
                  <a:moveTo>
                    <a:pt x="60058" y="0"/>
                  </a:moveTo>
                  <a:cubicBezTo>
                    <a:pt x="24818" y="0"/>
                    <a:pt x="4" y="20934"/>
                    <a:pt x="229" y="50803"/>
                  </a:cubicBezTo>
                  <a:lnTo>
                    <a:pt x="229" y="69196"/>
                  </a:lnTo>
                  <a:cubicBezTo>
                    <a:pt x="229" y="99069"/>
                    <a:pt x="24818" y="120000"/>
                    <a:pt x="60058" y="120000"/>
                  </a:cubicBezTo>
                  <a:cubicBezTo>
                    <a:pt x="95410" y="120000"/>
                    <a:pt x="119995" y="99069"/>
                    <a:pt x="119995" y="69196"/>
                  </a:cubicBezTo>
                  <a:lnTo>
                    <a:pt x="119995" y="50803"/>
                  </a:lnTo>
                  <a:cubicBezTo>
                    <a:pt x="119995" y="20934"/>
                    <a:pt x="95410" y="0"/>
                    <a:pt x="60058" y="0"/>
                  </a:cubicBezTo>
                  <a:close/>
                </a:path>
              </a:pathLst>
            </a:custGeom>
            <a:solidFill>
              <a:srgbClr val="008774"/>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400" b="0" i="0" u="none" strike="noStrike" cap="none">
                <a:solidFill>
                  <a:srgbClr val="000000"/>
                </a:solidFill>
                <a:latin typeface="Arial"/>
                <a:ea typeface="Arial"/>
                <a:cs typeface="Arial"/>
                <a:sym typeface="Arial"/>
              </a:endParaRPr>
            </a:p>
          </p:txBody>
        </p:sp>
        <p:sp>
          <p:nvSpPr>
            <p:cNvPr id="1498" name="Google Shape;1498;p153"/>
            <p:cNvSpPr/>
            <p:nvPr/>
          </p:nvSpPr>
          <p:spPr>
            <a:xfrm>
              <a:off x="4732275" y="2617400"/>
              <a:ext cx="582300" cy="679800"/>
            </a:xfrm>
            <a:custGeom>
              <a:avLst/>
              <a:gdLst/>
              <a:ahLst/>
              <a:cxnLst/>
              <a:rect l="0" t="0" r="0" b="0"/>
              <a:pathLst>
                <a:path w="120000" h="120000" extrusionOk="0">
                  <a:moveTo>
                    <a:pt x="61375" y="4"/>
                  </a:moveTo>
                  <a:cubicBezTo>
                    <a:pt x="23449" y="4"/>
                    <a:pt x="0" y="20499"/>
                    <a:pt x="0" y="53392"/>
                  </a:cubicBezTo>
                  <a:lnTo>
                    <a:pt x="0" y="66302"/>
                  </a:lnTo>
                  <a:cubicBezTo>
                    <a:pt x="0" y="99196"/>
                    <a:pt x="23449" y="119995"/>
                    <a:pt x="61375" y="119995"/>
                  </a:cubicBezTo>
                  <a:cubicBezTo>
                    <a:pt x="62215" y="119995"/>
                    <a:pt x="68912" y="119995"/>
                    <a:pt x="71905" y="119691"/>
                  </a:cubicBezTo>
                  <a:lnTo>
                    <a:pt x="71905" y="99911"/>
                  </a:lnTo>
                  <a:cubicBezTo>
                    <a:pt x="70710" y="99911"/>
                    <a:pt x="62096" y="100118"/>
                    <a:pt x="61375" y="100118"/>
                  </a:cubicBezTo>
                  <a:cubicBezTo>
                    <a:pt x="40676" y="100118"/>
                    <a:pt x="26921" y="86590"/>
                    <a:pt x="26921" y="66302"/>
                  </a:cubicBezTo>
                  <a:lnTo>
                    <a:pt x="26921" y="53392"/>
                  </a:lnTo>
                  <a:cubicBezTo>
                    <a:pt x="26921" y="33100"/>
                    <a:pt x="40800" y="19577"/>
                    <a:pt x="61375" y="19577"/>
                  </a:cubicBezTo>
                  <a:cubicBezTo>
                    <a:pt x="70586" y="19577"/>
                    <a:pt x="84706" y="20190"/>
                    <a:pt x="89611" y="21112"/>
                  </a:cubicBezTo>
                  <a:lnTo>
                    <a:pt x="91048" y="21315"/>
                  </a:lnTo>
                  <a:lnTo>
                    <a:pt x="91048" y="119995"/>
                  </a:lnTo>
                  <a:lnTo>
                    <a:pt x="119881" y="119995"/>
                  </a:lnTo>
                  <a:lnTo>
                    <a:pt x="119881" y="9428"/>
                  </a:lnTo>
                  <a:cubicBezTo>
                    <a:pt x="120000" y="7381"/>
                    <a:pt x="120000" y="6662"/>
                    <a:pt x="114735" y="5435"/>
                  </a:cubicBezTo>
                  <a:cubicBezTo>
                    <a:pt x="100377" y="2259"/>
                    <a:pt x="77886" y="4"/>
                    <a:pt x="61375" y="4"/>
                  </a:cubicBezTo>
                  <a:close/>
                </a:path>
              </a:pathLst>
            </a:custGeom>
            <a:solidFill>
              <a:srgbClr val="008774"/>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400" b="0" i="0" u="none" strike="noStrike" cap="none">
                <a:solidFill>
                  <a:srgbClr val="000000"/>
                </a:solidFill>
                <a:latin typeface="Arial"/>
                <a:ea typeface="Arial"/>
                <a:cs typeface="Arial"/>
                <a:sym typeface="Arial"/>
              </a:endParaRPr>
            </a:p>
          </p:txBody>
        </p:sp>
        <p:sp>
          <p:nvSpPr>
            <p:cNvPr id="1499" name="Google Shape;1499;p153"/>
            <p:cNvSpPr/>
            <p:nvPr/>
          </p:nvSpPr>
          <p:spPr>
            <a:xfrm>
              <a:off x="5448725" y="2392725"/>
              <a:ext cx="139800" cy="905100"/>
            </a:xfrm>
            <a:custGeom>
              <a:avLst/>
              <a:gdLst/>
              <a:ahLst/>
              <a:cxnLst/>
              <a:rect l="0" t="0" r="0" b="0"/>
              <a:pathLst>
                <a:path w="120000" h="120000" extrusionOk="0">
                  <a:moveTo>
                    <a:pt x="21" y="0"/>
                  </a:moveTo>
                  <a:lnTo>
                    <a:pt x="21" y="119996"/>
                  </a:lnTo>
                  <a:lnTo>
                    <a:pt x="120000" y="119996"/>
                  </a:lnTo>
                  <a:lnTo>
                    <a:pt x="120000" y="0"/>
                  </a:lnTo>
                  <a:close/>
                </a:path>
              </a:pathLst>
            </a:custGeom>
            <a:solidFill>
              <a:srgbClr val="008774"/>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400" b="0" i="0" u="none" strike="noStrike" cap="none">
                <a:solidFill>
                  <a:srgbClr val="000000"/>
                </a:solidFill>
                <a:latin typeface="Arial"/>
                <a:ea typeface="Arial"/>
                <a:cs typeface="Arial"/>
                <a:sym typeface="Arial"/>
              </a:endParaRPr>
            </a:p>
          </p:txBody>
        </p:sp>
        <p:sp>
          <p:nvSpPr>
            <p:cNvPr id="1500" name="Google Shape;1500;p153"/>
            <p:cNvSpPr/>
            <p:nvPr/>
          </p:nvSpPr>
          <p:spPr>
            <a:xfrm>
              <a:off x="1841475" y="2392725"/>
              <a:ext cx="617700" cy="904500"/>
            </a:xfrm>
            <a:custGeom>
              <a:avLst/>
              <a:gdLst/>
              <a:ahLst/>
              <a:cxnLst/>
              <a:rect l="0" t="0" r="0" b="0"/>
              <a:pathLst>
                <a:path w="120000" h="120000" extrusionOk="0">
                  <a:moveTo>
                    <a:pt x="0" y="0"/>
                  </a:moveTo>
                  <a:lnTo>
                    <a:pt x="0" y="119996"/>
                  </a:lnTo>
                  <a:lnTo>
                    <a:pt x="28194" y="119996"/>
                  </a:lnTo>
                  <a:lnTo>
                    <a:pt x="28194" y="16714"/>
                  </a:lnTo>
                  <a:lnTo>
                    <a:pt x="44773" y="16714"/>
                  </a:lnTo>
                  <a:cubicBezTo>
                    <a:pt x="48270" y="16714"/>
                    <a:pt x="51203" y="16790"/>
                    <a:pt x="54359" y="16867"/>
                  </a:cubicBezTo>
                  <a:cubicBezTo>
                    <a:pt x="78834" y="17175"/>
                    <a:pt x="90785" y="23798"/>
                    <a:pt x="90785" y="36815"/>
                  </a:cubicBezTo>
                  <a:lnTo>
                    <a:pt x="90785" y="38281"/>
                  </a:lnTo>
                  <a:cubicBezTo>
                    <a:pt x="90785" y="50292"/>
                    <a:pt x="81087" y="58305"/>
                    <a:pt x="54471" y="58305"/>
                  </a:cubicBezTo>
                  <a:lnTo>
                    <a:pt x="46580" y="58305"/>
                  </a:lnTo>
                  <a:lnTo>
                    <a:pt x="46580" y="74479"/>
                  </a:lnTo>
                  <a:cubicBezTo>
                    <a:pt x="49396" y="74555"/>
                    <a:pt x="51878" y="74631"/>
                    <a:pt x="54582" y="74631"/>
                  </a:cubicBezTo>
                  <a:cubicBezTo>
                    <a:pt x="92931" y="74631"/>
                    <a:pt x="119995" y="64311"/>
                    <a:pt x="119995" y="38509"/>
                  </a:cubicBezTo>
                  <a:lnTo>
                    <a:pt x="119995" y="36971"/>
                  </a:lnTo>
                  <a:cubicBezTo>
                    <a:pt x="119883" y="10012"/>
                    <a:pt x="90450" y="0"/>
                    <a:pt x="47706" y="0"/>
                  </a:cubicBezTo>
                  <a:close/>
                </a:path>
              </a:pathLst>
            </a:custGeom>
            <a:solidFill>
              <a:srgbClr val="008774"/>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400" b="0" i="0" u="none" strike="noStrike" cap="none">
                <a:solidFill>
                  <a:srgbClr val="000000"/>
                </a:solidFill>
                <a:latin typeface="Arial"/>
                <a:ea typeface="Arial"/>
                <a:cs typeface="Arial"/>
                <a:sym typeface="Arial"/>
              </a:endParaRPr>
            </a:p>
          </p:txBody>
        </p:sp>
        <p:sp>
          <p:nvSpPr>
            <p:cNvPr id="1501" name="Google Shape;1501;p153"/>
            <p:cNvSpPr/>
            <p:nvPr/>
          </p:nvSpPr>
          <p:spPr>
            <a:xfrm>
              <a:off x="4278825" y="2482125"/>
              <a:ext cx="369300" cy="813900"/>
            </a:xfrm>
            <a:custGeom>
              <a:avLst/>
              <a:gdLst/>
              <a:ahLst/>
              <a:cxnLst/>
              <a:rect l="0" t="0" r="0" b="0"/>
              <a:pathLst>
                <a:path w="120000" h="120000" extrusionOk="0">
                  <a:moveTo>
                    <a:pt x="46038" y="3"/>
                  </a:moveTo>
                  <a:lnTo>
                    <a:pt x="0" y="2741"/>
                  </a:lnTo>
                  <a:lnTo>
                    <a:pt x="0" y="94751"/>
                  </a:lnTo>
                  <a:cubicBezTo>
                    <a:pt x="0" y="112209"/>
                    <a:pt x="19058" y="120000"/>
                    <a:pt x="61888" y="120000"/>
                  </a:cubicBezTo>
                  <a:lnTo>
                    <a:pt x="120000" y="120000"/>
                  </a:lnTo>
                  <a:lnTo>
                    <a:pt x="120000" y="104079"/>
                  </a:lnTo>
                  <a:lnTo>
                    <a:pt x="77170" y="104079"/>
                  </a:lnTo>
                  <a:cubicBezTo>
                    <a:pt x="58679" y="104079"/>
                    <a:pt x="46038" y="103736"/>
                    <a:pt x="46038" y="94751"/>
                  </a:cubicBezTo>
                  <a:lnTo>
                    <a:pt x="46038" y="37233"/>
                  </a:lnTo>
                  <a:lnTo>
                    <a:pt x="120000" y="37233"/>
                  </a:lnTo>
                  <a:lnTo>
                    <a:pt x="120000" y="21312"/>
                  </a:lnTo>
                  <a:lnTo>
                    <a:pt x="46038" y="21312"/>
                  </a:lnTo>
                  <a:lnTo>
                    <a:pt x="46038" y="3"/>
                  </a:lnTo>
                  <a:close/>
                </a:path>
              </a:pathLst>
            </a:custGeom>
            <a:solidFill>
              <a:srgbClr val="008774"/>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400" b="0" i="0" u="none" strike="noStrike" cap="none">
                <a:solidFill>
                  <a:srgbClr val="000000"/>
                </a:solidFill>
                <a:latin typeface="Arial"/>
                <a:ea typeface="Arial"/>
                <a:cs typeface="Arial"/>
                <a:sym typeface="Arial"/>
              </a:endParaRPr>
            </a:p>
          </p:txBody>
        </p:sp>
        <p:sp>
          <p:nvSpPr>
            <p:cNvPr id="1502" name="Google Shape;1502;p153"/>
            <p:cNvSpPr/>
            <p:nvPr/>
          </p:nvSpPr>
          <p:spPr>
            <a:xfrm>
              <a:off x="5652525" y="3180600"/>
              <a:ext cx="117900" cy="117300"/>
            </a:xfrm>
            <a:custGeom>
              <a:avLst/>
              <a:gdLst/>
              <a:ahLst/>
              <a:cxnLst/>
              <a:rect l="0" t="0" r="0" b="0"/>
              <a:pathLst>
                <a:path w="120000" h="120000" extrusionOk="0">
                  <a:moveTo>
                    <a:pt x="56755" y="32659"/>
                  </a:moveTo>
                  <a:cubicBezTo>
                    <a:pt x="69760" y="32659"/>
                    <a:pt x="75664" y="37416"/>
                    <a:pt x="75664" y="46342"/>
                  </a:cubicBezTo>
                  <a:cubicBezTo>
                    <a:pt x="75664" y="55242"/>
                    <a:pt x="69760" y="60588"/>
                    <a:pt x="58511" y="60588"/>
                  </a:cubicBezTo>
                  <a:lnTo>
                    <a:pt x="46116" y="60588"/>
                  </a:lnTo>
                  <a:lnTo>
                    <a:pt x="46116" y="32659"/>
                  </a:lnTo>
                  <a:close/>
                  <a:moveTo>
                    <a:pt x="40212" y="26726"/>
                  </a:moveTo>
                  <a:lnTo>
                    <a:pt x="40212" y="90869"/>
                  </a:lnTo>
                  <a:lnTo>
                    <a:pt x="47287" y="90869"/>
                  </a:lnTo>
                  <a:lnTo>
                    <a:pt x="47287" y="66521"/>
                  </a:lnTo>
                  <a:lnTo>
                    <a:pt x="62659" y="65933"/>
                  </a:lnTo>
                  <a:lnTo>
                    <a:pt x="78617" y="90869"/>
                  </a:lnTo>
                  <a:lnTo>
                    <a:pt x="86303" y="90869"/>
                  </a:lnTo>
                  <a:lnTo>
                    <a:pt x="69760" y="64143"/>
                  </a:lnTo>
                  <a:cubicBezTo>
                    <a:pt x="76835" y="61176"/>
                    <a:pt x="82765" y="55242"/>
                    <a:pt x="82765" y="45728"/>
                  </a:cubicBezTo>
                  <a:cubicBezTo>
                    <a:pt x="82765" y="33861"/>
                    <a:pt x="74494" y="26726"/>
                    <a:pt x="58511" y="26726"/>
                  </a:cubicBezTo>
                  <a:close/>
                  <a:moveTo>
                    <a:pt x="59707" y="7723"/>
                  </a:moveTo>
                  <a:cubicBezTo>
                    <a:pt x="88084" y="7723"/>
                    <a:pt x="110532" y="31483"/>
                    <a:pt x="110532" y="59411"/>
                  </a:cubicBezTo>
                  <a:cubicBezTo>
                    <a:pt x="110532" y="87314"/>
                    <a:pt x="88084" y="110485"/>
                    <a:pt x="59707" y="110485"/>
                  </a:cubicBezTo>
                  <a:cubicBezTo>
                    <a:pt x="31915" y="110485"/>
                    <a:pt x="8882" y="87314"/>
                    <a:pt x="8882" y="59411"/>
                  </a:cubicBezTo>
                  <a:cubicBezTo>
                    <a:pt x="8882" y="30895"/>
                    <a:pt x="31915" y="7723"/>
                    <a:pt x="59707" y="7723"/>
                  </a:cubicBezTo>
                  <a:close/>
                  <a:moveTo>
                    <a:pt x="59707" y="0"/>
                  </a:moveTo>
                  <a:cubicBezTo>
                    <a:pt x="26595" y="0"/>
                    <a:pt x="0" y="26726"/>
                    <a:pt x="0" y="60000"/>
                  </a:cubicBezTo>
                  <a:cubicBezTo>
                    <a:pt x="0" y="92659"/>
                    <a:pt x="26595" y="119974"/>
                    <a:pt x="59707" y="119974"/>
                  </a:cubicBezTo>
                  <a:cubicBezTo>
                    <a:pt x="93404" y="119974"/>
                    <a:pt x="120000" y="92659"/>
                    <a:pt x="120000" y="60000"/>
                  </a:cubicBezTo>
                  <a:cubicBezTo>
                    <a:pt x="120000" y="26726"/>
                    <a:pt x="93404" y="0"/>
                    <a:pt x="59707" y="0"/>
                  </a:cubicBezTo>
                  <a:close/>
                </a:path>
              </a:pathLst>
            </a:custGeom>
            <a:solidFill>
              <a:srgbClr val="008774"/>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400" b="0" i="0" u="none" strike="noStrike" cap="none">
                <a:solidFill>
                  <a:srgbClr val="000000"/>
                </a:solidFill>
                <a:latin typeface="Arial"/>
                <a:ea typeface="Arial"/>
                <a:cs typeface="Arial"/>
                <a:sym typeface="Arial"/>
              </a:endParaRPr>
            </a:p>
          </p:txBody>
        </p:sp>
      </p:grpSp>
      <p:sp>
        <p:nvSpPr>
          <p:cNvPr id="1503" name="Google Shape;1503;p153"/>
          <p:cNvSpPr txBox="1">
            <a:spLocks noGrp="1"/>
          </p:cNvSpPr>
          <p:nvPr>
            <p:ph type="body" idx="1"/>
          </p:nvPr>
        </p:nvSpPr>
        <p:spPr>
          <a:xfrm>
            <a:off x="915400" y="900400"/>
            <a:ext cx="7333200" cy="3769500"/>
          </a:xfrm>
          <a:prstGeom prst="rect">
            <a:avLst/>
          </a:prstGeom>
          <a:noFill/>
          <a:ln>
            <a:noFill/>
          </a:ln>
        </p:spPr>
        <p:txBody>
          <a:bodyPr spcFirstLastPara="1" wrap="square" lIns="68575" tIns="68575" rIns="68575" bIns="68575" anchor="t" anchorCtr="0"/>
          <a:lstStyle>
            <a:lvl1pPr marL="457200" marR="0" lvl="0" indent="-298450" algn="l" rtl="0">
              <a:lnSpc>
                <a:spcPct val="110000"/>
              </a:lnSpc>
              <a:spcBef>
                <a:spcPts val="0"/>
              </a:spcBef>
              <a:spcAft>
                <a:spcPts val="0"/>
              </a:spcAft>
              <a:buClr>
                <a:schemeClr val="dk1"/>
              </a:buClr>
              <a:buSzPts val="1100"/>
              <a:buFont typeface="Proxima Nova"/>
              <a:buChar char="●"/>
              <a:defRPr sz="1400" b="0" i="0" u="none" strike="noStrike" cap="none">
                <a:solidFill>
                  <a:schemeClr val="dk1"/>
                </a:solidFill>
                <a:latin typeface="Proxima Nova"/>
                <a:ea typeface="Proxima Nova"/>
                <a:cs typeface="Proxima Nova"/>
                <a:sym typeface="Proxima Nova"/>
              </a:defRPr>
            </a:lvl1pPr>
            <a:lvl2pPr marL="914400" marR="0" lvl="1" indent="-298450" algn="l" rtl="0">
              <a:lnSpc>
                <a:spcPct val="110000"/>
              </a:lnSpc>
              <a:spcBef>
                <a:spcPts val="1000"/>
              </a:spcBef>
              <a:spcAft>
                <a:spcPts val="0"/>
              </a:spcAft>
              <a:buClr>
                <a:schemeClr val="dk1"/>
              </a:buClr>
              <a:buSzPts val="1100"/>
              <a:buFont typeface="Proxima Nova"/>
              <a:buChar char="○"/>
              <a:defRPr sz="1400" b="0" i="0" u="none" strike="noStrike" cap="none">
                <a:solidFill>
                  <a:schemeClr val="dk1"/>
                </a:solidFill>
                <a:latin typeface="Proxima Nova"/>
                <a:ea typeface="Proxima Nova"/>
                <a:cs typeface="Proxima Nova"/>
                <a:sym typeface="Proxima Nova"/>
              </a:defRPr>
            </a:lvl2pPr>
            <a:lvl3pPr marL="1371600" marR="0" lvl="2" indent="-298450" algn="l" rtl="0">
              <a:lnSpc>
                <a:spcPct val="110000"/>
              </a:lnSpc>
              <a:spcBef>
                <a:spcPts val="1000"/>
              </a:spcBef>
              <a:spcAft>
                <a:spcPts val="0"/>
              </a:spcAft>
              <a:buClr>
                <a:schemeClr val="dk1"/>
              </a:buClr>
              <a:buSzPts val="1100"/>
              <a:buFont typeface="Proxima Nova"/>
              <a:buChar char="■"/>
              <a:defRPr sz="1400" b="0" i="0" u="none" strike="noStrike" cap="none">
                <a:solidFill>
                  <a:schemeClr val="dk1"/>
                </a:solidFill>
                <a:latin typeface="Proxima Nova"/>
                <a:ea typeface="Proxima Nova"/>
                <a:cs typeface="Proxima Nova"/>
                <a:sym typeface="Proxima Nova"/>
              </a:defRPr>
            </a:lvl3pPr>
            <a:lvl4pPr marL="1828800" marR="0" lvl="3" indent="-298450" algn="l" rtl="0">
              <a:lnSpc>
                <a:spcPct val="110000"/>
              </a:lnSpc>
              <a:spcBef>
                <a:spcPts val="1000"/>
              </a:spcBef>
              <a:spcAft>
                <a:spcPts val="0"/>
              </a:spcAft>
              <a:buClr>
                <a:schemeClr val="dk1"/>
              </a:buClr>
              <a:buSzPts val="1100"/>
              <a:buFont typeface="Proxima Nova"/>
              <a:buChar char="●"/>
              <a:defRPr sz="1400" b="0" i="0" u="none" strike="noStrike" cap="none">
                <a:solidFill>
                  <a:schemeClr val="dk1"/>
                </a:solidFill>
                <a:latin typeface="Proxima Nova"/>
                <a:ea typeface="Proxima Nova"/>
                <a:cs typeface="Proxima Nova"/>
                <a:sym typeface="Proxima Nova"/>
              </a:defRPr>
            </a:lvl4pPr>
            <a:lvl5pPr marL="2286000" marR="0" lvl="4" indent="-298450" algn="l" rtl="0">
              <a:lnSpc>
                <a:spcPct val="110000"/>
              </a:lnSpc>
              <a:spcBef>
                <a:spcPts val="1000"/>
              </a:spcBef>
              <a:spcAft>
                <a:spcPts val="0"/>
              </a:spcAft>
              <a:buClr>
                <a:schemeClr val="dk1"/>
              </a:buClr>
              <a:buSzPts val="1100"/>
              <a:buFont typeface="Proxima Nova"/>
              <a:buChar char="○"/>
              <a:defRPr sz="1400" b="0" i="0" u="none" strike="noStrike" cap="none">
                <a:solidFill>
                  <a:schemeClr val="dk1"/>
                </a:solidFill>
                <a:latin typeface="Proxima Nova"/>
                <a:ea typeface="Proxima Nova"/>
                <a:cs typeface="Proxima Nova"/>
                <a:sym typeface="Proxima Nova"/>
              </a:defRPr>
            </a:lvl5pPr>
            <a:lvl6pPr marL="2743200" marR="0" lvl="5" indent="-298450" algn="l" rtl="0">
              <a:lnSpc>
                <a:spcPct val="110000"/>
              </a:lnSpc>
              <a:spcBef>
                <a:spcPts val="1000"/>
              </a:spcBef>
              <a:spcAft>
                <a:spcPts val="0"/>
              </a:spcAft>
              <a:buClr>
                <a:schemeClr val="dk1"/>
              </a:buClr>
              <a:buSzPts val="1100"/>
              <a:buFont typeface="Proxima Nova"/>
              <a:buChar char="■"/>
              <a:defRPr sz="1400" b="0" i="0" u="none" strike="noStrike" cap="none">
                <a:solidFill>
                  <a:schemeClr val="dk1"/>
                </a:solidFill>
                <a:latin typeface="Proxima Nova"/>
                <a:ea typeface="Proxima Nova"/>
                <a:cs typeface="Proxima Nova"/>
                <a:sym typeface="Proxima Nova"/>
              </a:defRPr>
            </a:lvl6pPr>
            <a:lvl7pPr marL="3200400" marR="0" lvl="6" indent="-298450" algn="l" rtl="0">
              <a:lnSpc>
                <a:spcPct val="110000"/>
              </a:lnSpc>
              <a:spcBef>
                <a:spcPts val="1000"/>
              </a:spcBef>
              <a:spcAft>
                <a:spcPts val="0"/>
              </a:spcAft>
              <a:buClr>
                <a:schemeClr val="dk1"/>
              </a:buClr>
              <a:buSzPts val="1100"/>
              <a:buFont typeface="Proxima Nova"/>
              <a:buChar char="●"/>
              <a:defRPr sz="1400" b="0" i="0" u="none" strike="noStrike" cap="none">
                <a:solidFill>
                  <a:schemeClr val="dk1"/>
                </a:solidFill>
                <a:latin typeface="Proxima Nova"/>
                <a:ea typeface="Proxima Nova"/>
                <a:cs typeface="Proxima Nova"/>
                <a:sym typeface="Proxima Nova"/>
              </a:defRPr>
            </a:lvl7pPr>
            <a:lvl8pPr marL="3657600" marR="0" lvl="7" indent="-298450" algn="l" rtl="0">
              <a:lnSpc>
                <a:spcPct val="110000"/>
              </a:lnSpc>
              <a:spcBef>
                <a:spcPts val="1000"/>
              </a:spcBef>
              <a:spcAft>
                <a:spcPts val="0"/>
              </a:spcAft>
              <a:buClr>
                <a:schemeClr val="dk1"/>
              </a:buClr>
              <a:buSzPts val="1100"/>
              <a:buFont typeface="Proxima Nova"/>
              <a:buChar char="○"/>
              <a:defRPr sz="1400" b="0" i="0" u="none" strike="noStrike" cap="none">
                <a:solidFill>
                  <a:schemeClr val="dk1"/>
                </a:solidFill>
                <a:latin typeface="Proxima Nova"/>
                <a:ea typeface="Proxima Nova"/>
                <a:cs typeface="Proxima Nova"/>
                <a:sym typeface="Proxima Nova"/>
              </a:defRPr>
            </a:lvl8pPr>
            <a:lvl9pPr marL="4114800" marR="0" lvl="8" indent="-298450" algn="l" rtl="0">
              <a:lnSpc>
                <a:spcPct val="110000"/>
              </a:lnSpc>
              <a:spcBef>
                <a:spcPts val="1000"/>
              </a:spcBef>
              <a:spcAft>
                <a:spcPts val="1000"/>
              </a:spcAft>
              <a:buClr>
                <a:schemeClr val="dk1"/>
              </a:buClr>
              <a:buSzPts val="1100"/>
              <a:buFont typeface="Proxima Nova"/>
              <a:buChar char="■"/>
              <a:defRPr sz="1400" b="0" i="0" u="none" strike="noStrike" cap="none">
                <a:solidFill>
                  <a:schemeClr val="dk1"/>
                </a:solidFill>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3867894454"/>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2 – Intro">
  <p:cSld name="2 – Intro">
    <p:spTree>
      <p:nvGrpSpPr>
        <p:cNvPr id="1" name="Shape 1504"/>
        <p:cNvGrpSpPr/>
        <p:nvPr/>
      </p:nvGrpSpPr>
      <p:grpSpPr>
        <a:xfrm>
          <a:off x="0" y="0"/>
          <a:ext cx="0" cy="0"/>
          <a:chOff x="0" y="0"/>
          <a:chExt cx="0" cy="0"/>
        </a:xfrm>
      </p:grpSpPr>
      <p:sp>
        <p:nvSpPr>
          <p:cNvPr id="1505" name="Google Shape;1505;p154"/>
          <p:cNvSpPr/>
          <p:nvPr/>
        </p:nvSpPr>
        <p:spPr>
          <a:xfrm>
            <a:off x="0" y="0"/>
            <a:ext cx="3066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6" name="Google Shape;1506;p154"/>
          <p:cNvSpPr txBox="1">
            <a:spLocks noGrp="1"/>
          </p:cNvSpPr>
          <p:nvPr>
            <p:ph type="title"/>
          </p:nvPr>
        </p:nvSpPr>
        <p:spPr>
          <a:xfrm>
            <a:off x="193350" y="549625"/>
            <a:ext cx="2751300" cy="1473900"/>
          </a:xfrm>
          <a:prstGeom prst="rect">
            <a:avLst/>
          </a:prstGeom>
          <a:noFill/>
          <a:ln>
            <a:noFill/>
          </a:ln>
        </p:spPr>
        <p:txBody>
          <a:bodyPr spcFirstLastPara="1" wrap="square" lIns="68575" tIns="68575" rIns="68575" bIns="68575" anchor="b" anchorCtr="0"/>
          <a:lstStyle>
            <a:lvl1pPr marR="0" lvl="0" algn="l" rtl="0">
              <a:lnSpc>
                <a:spcPct val="100000"/>
              </a:lnSpc>
              <a:spcBef>
                <a:spcPts val="0"/>
              </a:spcBef>
              <a:spcAft>
                <a:spcPts val="0"/>
              </a:spcAft>
              <a:buClr>
                <a:schemeClr val="dk1"/>
              </a:buClr>
              <a:buSzPts val="1100"/>
              <a:buFont typeface="Proxima Nova"/>
              <a:buNone/>
              <a:defRPr sz="2500" b="1"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100"/>
              <a:buFont typeface="Arial"/>
              <a:buNone/>
              <a:defRPr sz="25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25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25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25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25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25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25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2500" b="0" i="0" u="none" strike="noStrike" cap="none">
                <a:solidFill>
                  <a:srgbClr val="000000"/>
                </a:solidFill>
                <a:latin typeface="Arial"/>
                <a:ea typeface="Arial"/>
                <a:cs typeface="Arial"/>
                <a:sym typeface="Arial"/>
              </a:defRPr>
            </a:lvl9pPr>
          </a:lstStyle>
          <a:p>
            <a:endParaRPr/>
          </a:p>
        </p:txBody>
      </p:sp>
      <p:cxnSp>
        <p:nvCxnSpPr>
          <p:cNvPr id="1507" name="Google Shape;1507;p154"/>
          <p:cNvCxnSpPr/>
          <p:nvPr/>
        </p:nvCxnSpPr>
        <p:spPr>
          <a:xfrm>
            <a:off x="3066005" y="-214525"/>
            <a:ext cx="0" cy="119700"/>
          </a:xfrm>
          <a:prstGeom prst="straightConnector1">
            <a:avLst/>
          </a:prstGeom>
          <a:noFill/>
          <a:ln w="9525" cap="flat" cmpd="sng">
            <a:solidFill>
              <a:srgbClr val="FFFFFF"/>
            </a:solidFill>
            <a:prstDash val="solid"/>
            <a:round/>
            <a:headEnd type="none" w="sm" len="sm"/>
            <a:tailEnd type="none" w="sm" len="sm"/>
          </a:ln>
        </p:spPr>
      </p:cxnSp>
      <p:grpSp>
        <p:nvGrpSpPr>
          <p:cNvPr id="1508" name="Google Shape;1508;p154"/>
          <p:cNvGrpSpPr/>
          <p:nvPr/>
        </p:nvGrpSpPr>
        <p:grpSpPr>
          <a:xfrm>
            <a:off x="287525" y="4854557"/>
            <a:ext cx="634914" cy="148716"/>
            <a:chOff x="1841475" y="2392725"/>
            <a:chExt cx="3928925" cy="920275"/>
          </a:xfrm>
        </p:grpSpPr>
        <p:sp>
          <p:nvSpPr>
            <p:cNvPr id="1509" name="Google Shape;1509;p154"/>
            <p:cNvSpPr/>
            <p:nvPr/>
          </p:nvSpPr>
          <p:spPr>
            <a:xfrm>
              <a:off x="2574175" y="2392725"/>
              <a:ext cx="139950" cy="905175"/>
            </a:xfrm>
            <a:custGeom>
              <a:avLst/>
              <a:gdLst/>
              <a:ahLst/>
              <a:cxnLst/>
              <a:rect l="0" t="0" r="0" b="0"/>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1510" name="Google Shape;1510;p154"/>
            <p:cNvSpPr/>
            <p:nvPr/>
          </p:nvSpPr>
          <p:spPr>
            <a:xfrm>
              <a:off x="2816875" y="2626700"/>
              <a:ext cx="703700" cy="686300"/>
            </a:xfrm>
            <a:custGeom>
              <a:avLst/>
              <a:gdLst/>
              <a:ahLst/>
              <a:cxnLst/>
              <a:rect l="0" t="0" r="0" b="0"/>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1511" name="Google Shape;1511;p154"/>
            <p:cNvSpPr/>
            <p:nvPr/>
          </p:nvSpPr>
          <p:spPr>
            <a:xfrm>
              <a:off x="3557125" y="2626700"/>
              <a:ext cx="614900" cy="685700"/>
            </a:xfrm>
            <a:custGeom>
              <a:avLst/>
              <a:gdLst/>
              <a:ahLst/>
              <a:cxnLst/>
              <a:rect l="0" t="0" r="0" b="0"/>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1512" name="Google Shape;1512;p154"/>
            <p:cNvSpPr/>
            <p:nvPr/>
          </p:nvSpPr>
          <p:spPr>
            <a:xfrm>
              <a:off x="4732275" y="2617400"/>
              <a:ext cx="582350" cy="679925"/>
            </a:xfrm>
            <a:custGeom>
              <a:avLst/>
              <a:gdLst/>
              <a:ahLst/>
              <a:cxnLst/>
              <a:rect l="0" t="0" r="0" b="0"/>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1513" name="Google Shape;1513;p154"/>
            <p:cNvSpPr/>
            <p:nvPr/>
          </p:nvSpPr>
          <p:spPr>
            <a:xfrm>
              <a:off x="5448725" y="2392725"/>
              <a:ext cx="139950" cy="905175"/>
            </a:xfrm>
            <a:custGeom>
              <a:avLst/>
              <a:gdLst/>
              <a:ahLst/>
              <a:cxnLst/>
              <a:rect l="0" t="0" r="0" b="0"/>
              <a:pathLst>
                <a:path w="5598" h="36207" extrusionOk="0">
                  <a:moveTo>
                    <a:pt x="1" y="0"/>
                  </a:moveTo>
                  <a:lnTo>
                    <a:pt x="1" y="36206"/>
                  </a:lnTo>
                  <a:lnTo>
                    <a:pt x="5598" y="36206"/>
                  </a:lnTo>
                  <a:lnTo>
                    <a:pt x="5598" y="0"/>
                  </a:lnTo>
                  <a:close/>
                </a:path>
              </a:pathLst>
            </a:custGeom>
            <a:solidFill>
              <a:srgbClr val="FFFFFF"/>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1514" name="Google Shape;1514;p154"/>
            <p:cNvSpPr/>
            <p:nvPr/>
          </p:nvSpPr>
          <p:spPr>
            <a:xfrm>
              <a:off x="1841475" y="2392725"/>
              <a:ext cx="617775" cy="904600"/>
            </a:xfrm>
            <a:custGeom>
              <a:avLst/>
              <a:gdLst/>
              <a:ahLst/>
              <a:cxnLst/>
              <a:rect l="0" t="0" r="0" b="0"/>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1515" name="Google Shape;1515;p154"/>
            <p:cNvSpPr/>
            <p:nvPr/>
          </p:nvSpPr>
          <p:spPr>
            <a:xfrm>
              <a:off x="4278825" y="2482125"/>
              <a:ext cx="369275" cy="814025"/>
            </a:xfrm>
            <a:custGeom>
              <a:avLst/>
              <a:gdLst/>
              <a:ahLst/>
              <a:cxnLst/>
              <a:rect l="0" t="0" r="0" b="0"/>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1516" name="Google Shape;1516;p154"/>
            <p:cNvSpPr/>
            <p:nvPr/>
          </p:nvSpPr>
          <p:spPr>
            <a:xfrm>
              <a:off x="5652525" y="3180600"/>
              <a:ext cx="117875" cy="117300"/>
            </a:xfrm>
            <a:custGeom>
              <a:avLst/>
              <a:gdLst/>
              <a:ahLst/>
              <a:cxnLst/>
              <a:rect l="0" t="0" r="0" b="0"/>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grpSp>
      <p:cxnSp>
        <p:nvCxnSpPr>
          <p:cNvPr id="1517" name="Google Shape;1517;p154"/>
          <p:cNvCxnSpPr/>
          <p:nvPr/>
        </p:nvCxnSpPr>
        <p:spPr>
          <a:xfrm rot="10800000">
            <a:off x="295728" y="2131916"/>
            <a:ext cx="524700" cy="0"/>
          </a:xfrm>
          <a:prstGeom prst="straightConnector1">
            <a:avLst/>
          </a:prstGeom>
          <a:noFill/>
          <a:ln w="28575" cap="flat" cmpd="sng">
            <a:solidFill>
              <a:schemeClr val="dk1"/>
            </a:solidFill>
            <a:prstDash val="solid"/>
            <a:round/>
            <a:headEnd type="none" w="sm" len="sm"/>
            <a:tailEnd type="none" w="sm" len="sm"/>
          </a:ln>
        </p:spPr>
      </p:cxnSp>
      <p:sp>
        <p:nvSpPr>
          <p:cNvPr id="1518" name="Google Shape;1518;p154"/>
          <p:cNvSpPr txBox="1">
            <a:spLocks noGrp="1"/>
          </p:cNvSpPr>
          <p:nvPr>
            <p:ph type="subTitle" idx="1"/>
          </p:nvPr>
        </p:nvSpPr>
        <p:spPr>
          <a:xfrm>
            <a:off x="193350" y="2274300"/>
            <a:ext cx="2751300" cy="1495200"/>
          </a:xfrm>
          <a:prstGeom prst="rect">
            <a:avLst/>
          </a:prstGeom>
          <a:noFill/>
          <a:ln>
            <a:noFill/>
          </a:ln>
        </p:spPr>
        <p:txBody>
          <a:bodyPr spcFirstLastPara="1" wrap="square" lIns="68575" tIns="68575" rIns="68575" bIns="68575" anchor="t" anchorCtr="0"/>
          <a:lstStyle>
            <a:lvl1pPr marR="0" lvl="0" algn="l" rtl="0">
              <a:lnSpc>
                <a:spcPct val="110000"/>
              </a:lnSpc>
              <a:spcBef>
                <a:spcPts val="0"/>
              </a:spcBef>
              <a:spcAft>
                <a:spcPts val="0"/>
              </a:spcAft>
              <a:buClr>
                <a:srgbClr val="000000"/>
              </a:buClr>
              <a:buSzPts val="1300"/>
              <a:buFont typeface="Arial"/>
              <a:buNone/>
              <a:defRPr sz="1300" b="0" i="0" u="none" strike="noStrike" cap="none">
                <a:solidFill>
                  <a:srgbClr val="FFFFFF"/>
                </a:solidFill>
                <a:latin typeface="Proxima Nova"/>
                <a:ea typeface="Proxima Nova"/>
                <a:cs typeface="Proxima Nova"/>
                <a:sym typeface="Proxima Nova"/>
              </a:defRPr>
            </a:lvl1pPr>
            <a:lvl2pPr marR="0" lvl="1" algn="l" rtl="0">
              <a:lnSpc>
                <a:spcPct val="100000"/>
              </a:lnSpc>
              <a:spcBef>
                <a:spcPts val="15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519" name="Google Shape;1519;p154"/>
          <p:cNvSpPr txBox="1">
            <a:spLocks noGrp="1"/>
          </p:cNvSpPr>
          <p:nvPr>
            <p:ph type="body" idx="2"/>
          </p:nvPr>
        </p:nvSpPr>
        <p:spPr>
          <a:xfrm>
            <a:off x="3810675" y="549625"/>
            <a:ext cx="5047200" cy="4120200"/>
          </a:xfrm>
          <a:prstGeom prst="rect">
            <a:avLst/>
          </a:prstGeom>
          <a:noFill/>
          <a:ln>
            <a:noFill/>
          </a:ln>
        </p:spPr>
        <p:txBody>
          <a:bodyPr spcFirstLastPara="1" wrap="square" lIns="68575" tIns="68575" rIns="68575" bIns="68575" anchor="ctr" anchorCtr="0"/>
          <a:lstStyle>
            <a:lvl1pPr marL="457200" marR="0" lvl="0" indent="-304800" algn="l" rtl="0">
              <a:lnSpc>
                <a:spcPct val="110000"/>
              </a:lnSpc>
              <a:spcBef>
                <a:spcPts val="0"/>
              </a:spcBef>
              <a:spcAft>
                <a:spcPts val="0"/>
              </a:spcAft>
              <a:buClr>
                <a:schemeClr val="dk1"/>
              </a:buClr>
              <a:buSzPts val="1200"/>
              <a:buFont typeface="Proxima Nova"/>
              <a:buChar char="●"/>
              <a:defRPr sz="1600" b="0" i="0" u="none" strike="noStrike" cap="none">
                <a:solidFill>
                  <a:schemeClr val="dk1"/>
                </a:solidFill>
                <a:latin typeface="Proxima Nova"/>
                <a:ea typeface="Proxima Nova"/>
                <a:cs typeface="Proxima Nova"/>
                <a:sym typeface="Proxima Nova"/>
              </a:defRPr>
            </a:lvl1pPr>
            <a:lvl2pPr marL="914400" marR="0" lvl="1" indent="-304800" algn="l" rtl="0">
              <a:lnSpc>
                <a:spcPct val="110000"/>
              </a:lnSpc>
              <a:spcBef>
                <a:spcPts val="2000"/>
              </a:spcBef>
              <a:spcAft>
                <a:spcPts val="0"/>
              </a:spcAft>
              <a:buClr>
                <a:schemeClr val="dk1"/>
              </a:buClr>
              <a:buSzPts val="1200"/>
              <a:buFont typeface="Proxima Nova"/>
              <a:buChar char="○"/>
              <a:defRPr sz="1600" b="0" i="0" u="none" strike="noStrike" cap="none">
                <a:solidFill>
                  <a:schemeClr val="dk1"/>
                </a:solidFill>
                <a:latin typeface="Proxima Nova"/>
                <a:ea typeface="Proxima Nova"/>
                <a:cs typeface="Proxima Nova"/>
                <a:sym typeface="Proxima Nova"/>
              </a:defRPr>
            </a:lvl2pPr>
            <a:lvl3pPr marL="1371600" marR="0" lvl="2" indent="-304800" algn="l" rtl="0">
              <a:lnSpc>
                <a:spcPct val="110000"/>
              </a:lnSpc>
              <a:spcBef>
                <a:spcPts val="2000"/>
              </a:spcBef>
              <a:spcAft>
                <a:spcPts val="0"/>
              </a:spcAft>
              <a:buClr>
                <a:schemeClr val="dk1"/>
              </a:buClr>
              <a:buSzPts val="1200"/>
              <a:buFont typeface="Proxima Nova"/>
              <a:buChar char="■"/>
              <a:defRPr sz="1600" b="0" i="0" u="none" strike="noStrike" cap="none">
                <a:solidFill>
                  <a:schemeClr val="dk1"/>
                </a:solidFill>
                <a:latin typeface="Proxima Nova"/>
                <a:ea typeface="Proxima Nova"/>
                <a:cs typeface="Proxima Nova"/>
                <a:sym typeface="Proxima Nova"/>
              </a:defRPr>
            </a:lvl3pPr>
            <a:lvl4pPr marL="1828800" marR="0" lvl="3" indent="-304800" algn="l" rtl="0">
              <a:lnSpc>
                <a:spcPct val="110000"/>
              </a:lnSpc>
              <a:spcBef>
                <a:spcPts val="2000"/>
              </a:spcBef>
              <a:spcAft>
                <a:spcPts val="0"/>
              </a:spcAft>
              <a:buClr>
                <a:schemeClr val="dk1"/>
              </a:buClr>
              <a:buSzPts val="1200"/>
              <a:buFont typeface="Proxima Nova"/>
              <a:buChar char="●"/>
              <a:defRPr sz="1600" b="0" i="0" u="none" strike="noStrike" cap="none">
                <a:solidFill>
                  <a:schemeClr val="dk1"/>
                </a:solidFill>
                <a:latin typeface="Proxima Nova"/>
                <a:ea typeface="Proxima Nova"/>
                <a:cs typeface="Proxima Nova"/>
                <a:sym typeface="Proxima Nova"/>
              </a:defRPr>
            </a:lvl4pPr>
            <a:lvl5pPr marL="2286000" marR="0" lvl="4" indent="-304800" algn="l" rtl="0">
              <a:lnSpc>
                <a:spcPct val="110000"/>
              </a:lnSpc>
              <a:spcBef>
                <a:spcPts val="2000"/>
              </a:spcBef>
              <a:spcAft>
                <a:spcPts val="0"/>
              </a:spcAft>
              <a:buClr>
                <a:schemeClr val="dk1"/>
              </a:buClr>
              <a:buSzPts val="1200"/>
              <a:buFont typeface="Proxima Nova"/>
              <a:buChar char="○"/>
              <a:defRPr sz="1600" b="0" i="0" u="none" strike="noStrike" cap="none">
                <a:solidFill>
                  <a:schemeClr val="dk1"/>
                </a:solidFill>
                <a:latin typeface="Proxima Nova"/>
                <a:ea typeface="Proxima Nova"/>
                <a:cs typeface="Proxima Nova"/>
                <a:sym typeface="Proxima Nova"/>
              </a:defRPr>
            </a:lvl5pPr>
            <a:lvl6pPr marL="2743200" marR="0" lvl="5" indent="-304800" algn="l" rtl="0">
              <a:lnSpc>
                <a:spcPct val="110000"/>
              </a:lnSpc>
              <a:spcBef>
                <a:spcPts val="2000"/>
              </a:spcBef>
              <a:spcAft>
                <a:spcPts val="0"/>
              </a:spcAft>
              <a:buClr>
                <a:schemeClr val="dk1"/>
              </a:buClr>
              <a:buSzPts val="1200"/>
              <a:buFont typeface="Proxima Nova"/>
              <a:buChar char="■"/>
              <a:defRPr sz="1600" b="0" i="0" u="none" strike="noStrike" cap="none">
                <a:solidFill>
                  <a:schemeClr val="dk1"/>
                </a:solidFill>
                <a:latin typeface="Proxima Nova"/>
                <a:ea typeface="Proxima Nova"/>
                <a:cs typeface="Proxima Nova"/>
                <a:sym typeface="Proxima Nova"/>
              </a:defRPr>
            </a:lvl6pPr>
            <a:lvl7pPr marL="3200400" marR="0" lvl="6" indent="-304800" algn="l" rtl="0">
              <a:lnSpc>
                <a:spcPct val="110000"/>
              </a:lnSpc>
              <a:spcBef>
                <a:spcPts val="2000"/>
              </a:spcBef>
              <a:spcAft>
                <a:spcPts val="0"/>
              </a:spcAft>
              <a:buClr>
                <a:schemeClr val="dk1"/>
              </a:buClr>
              <a:buSzPts val="1200"/>
              <a:buFont typeface="Proxima Nova"/>
              <a:buChar char="●"/>
              <a:defRPr sz="1600" b="0" i="0" u="none" strike="noStrike" cap="none">
                <a:solidFill>
                  <a:schemeClr val="dk1"/>
                </a:solidFill>
                <a:latin typeface="Proxima Nova"/>
                <a:ea typeface="Proxima Nova"/>
                <a:cs typeface="Proxima Nova"/>
                <a:sym typeface="Proxima Nova"/>
              </a:defRPr>
            </a:lvl7pPr>
            <a:lvl8pPr marL="3657600" marR="0" lvl="7" indent="-304800" algn="l" rtl="0">
              <a:lnSpc>
                <a:spcPct val="110000"/>
              </a:lnSpc>
              <a:spcBef>
                <a:spcPts val="2000"/>
              </a:spcBef>
              <a:spcAft>
                <a:spcPts val="0"/>
              </a:spcAft>
              <a:buClr>
                <a:schemeClr val="dk1"/>
              </a:buClr>
              <a:buSzPts val="1200"/>
              <a:buFont typeface="Proxima Nova"/>
              <a:buChar char="○"/>
              <a:defRPr sz="1600" b="0" i="0" u="none" strike="noStrike" cap="none">
                <a:solidFill>
                  <a:schemeClr val="dk1"/>
                </a:solidFill>
                <a:latin typeface="Proxima Nova"/>
                <a:ea typeface="Proxima Nova"/>
                <a:cs typeface="Proxima Nova"/>
                <a:sym typeface="Proxima Nova"/>
              </a:defRPr>
            </a:lvl8pPr>
            <a:lvl9pPr marL="4114800" marR="0" lvl="8" indent="-304800" algn="l" rtl="0">
              <a:lnSpc>
                <a:spcPct val="110000"/>
              </a:lnSpc>
              <a:spcBef>
                <a:spcPts val="2000"/>
              </a:spcBef>
              <a:spcAft>
                <a:spcPts val="2000"/>
              </a:spcAft>
              <a:buClr>
                <a:schemeClr val="dk1"/>
              </a:buClr>
              <a:buSzPts val="1200"/>
              <a:buFont typeface="Proxima Nova"/>
              <a:buChar char="■"/>
              <a:defRPr sz="1600" b="0" i="0" u="none" strike="noStrike" cap="none">
                <a:solidFill>
                  <a:schemeClr val="dk1"/>
                </a:solidFill>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176684683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1 – Divider">
  <p:cSld name="1 – Divider">
    <p:bg>
      <p:bgPr>
        <a:solidFill>
          <a:schemeClr val="lt2"/>
        </a:solidFill>
        <a:effectLst/>
      </p:bgPr>
    </p:bg>
    <p:spTree>
      <p:nvGrpSpPr>
        <p:cNvPr id="1" name="Shape 1520"/>
        <p:cNvGrpSpPr/>
        <p:nvPr/>
      </p:nvGrpSpPr>
      <p:grpSpPr>
        <a:xfrm>
          <a:off x="0" y="0"/>
          <a:ext cx="0" cy="0"/>
          <a:chOff x="0" y="0"/>
          <a:chExt cx="0" cy="0"/>
        </a:xfrm>
      </p:grpSpPr>
      <p:sp>
        <p:nvSpPr>
          <p:cNvPr id="1521" name="Google Shape;1521;p155"/>
          <p:cNvSpPr txBox="1">
            <a:spLocks noGrp="1"/>
          </p:cNvSpPr>
          <p:nvPr>
            <p:ph type="title"/>
          </p:nvPr>
        </p:nvSpPr>
        <p:spPr>
          <a:xfrm>
            <a:off x="668800" y="2365150"/>
            <a:ext cx="7796700" cy="1702500"/>
          </a:xfrm>
          <a:prstGeom prst="rect">
            <a:avLst/>
          </a:prstGeom>
          <a:noFill/>
          <a:ln>
            <a:noFill/>
          </a:ln>
        </p:spPr>
        <p:txBody>
          <a:bodyPr spcFirstLastPara="1" wrap="square" lIns="68575" tIns="68575" rIns="68575" bIns="68575" anchor="t" anchorCtr="0"/>
          <a:lstStyle>
            <a:lvl1pPr marR="0" lvl="0" algn="ctr" rtl="0">
              <a:lnSpc>
                <a:spcPct val="100000"/>
              </a:lnSpc>
              <a:spcBef>
                <a:spcPts val="0"/>
              </a:spcBef>
              <a:spcAft>
                <a:spcPts val="0"/>
              </a:spcAft>
              <a:buClr>
                <a:schemeClr val="dk1"/>
              </a:buClr>
              <a:buSzPts val="3000"/>
              <a:buFont typeface="Proxima Nova"/>
              <a:buNone/>
              <a:defRPr sz="4000" b="1"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9pPr>
          </a:lstStyle>
          <a:p>
            <a:endParaRPr/>
          </a:p>
        </p:txBody>
      </p:sp>
      <p:grpSp>
        <p:nvGrpSpPr>
          <p:cNvPr id="1522" name="Google Shape;1522;p155"/>
          <p:cNvGrpSpPr/>
          <p:nvPr/>
        </p:nvGrpSpPr>
        <p:grpSpPr>
          <a:xfrm>
            <a:off x="287525" y="4854557"/>
            <a:ext cx="634914" cy="148716"/>
            <a:chOff x="1841475" y="2392725"/>
            <a:chExt cx="3928925" cy="920275"/>
          </a:xfrm>
        </p:grpSpPr>
        <p:sp>
          <p:nvSpPr>
            <p:cNvPr id="1523" name="Google Shape;1523;p155"/>
            <p:cNvSpPr/>
            <p:nvPr/>
          </p:nvSpPr>
          <p:spPr>
            <a:xfrm>
              <a:off x="2574175" y="2392725"/>
              <a:ext cx="139950" cy="905175"/>
            </a:xfrm>
            <a:custGeom>
              <a:avLst/>
              <a:gdLst/>
              <a:ahLst/>
              <a:cxnLst/>
              <a:rect l="0" t="0" r="0" b="0"/>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1524" name="Google Shape;1524;p155"/>
            <p:cNvSpPr/>
            <p:nvPr/>
          </p:nvSpPr>
          <p:spPr>
            <a:xfrm>
              <a:off x="2816875" y="2626700"/>
              <a:ext cx="703700" cy="686300"/>
            </a:xfrm>
            <a:custGeom>
              <a:avLst/>
              <a:gdLst/>
              <a:ahLst/>
              <a:cxnLst/>
              <a:rect l="0" t="0" r="0" b="0"/>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1525" name="Google Shape;1525;p155"/>
            <p:cNvSpPr/>
            <p:nvPr/>
          </p:nvSpPr>
          <p:spPr>
            <a:xfrm>
              <a:off x="3557125" y="2626700"/>
              <a:ext cx="614900" cy="685700"/>
            </a:xfrm>
            <a:custGeom>
              <a:avLst/>
              <a:gdLst/>
              <a:ahLst/>
              <a:cxnLst/>
              <a:rect l="0" t="0" r="0" b="0"/>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1526" name="Google Shape;1526;p155"/>
            <p:cNvSpPr/>
            <p:nvPr/>
          </p:nvSpPr>
          <p:spPr>
            <a:xfrm>
              <a:off x="4732275" y="2617400"/>
              <a:ext cx="582350" cy="679925"/>
            </a:xfrm>
            <a:custGeom>
              <a:avLst/>
              <a:gdLst/>
              <a:ahLst/>
              <a:cxnLst/>
              <a:rect l="0" t="0" r="0" b="0"/>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1527" name="Google Shape;1527;p155"/>
            <p:cNvSpPr/>
            <p:nvPr/>
          </p:nvSpPr>
          <p:spPr>
            <a:xfrm>
              <a:off x="5448725" y="2392725"/>
              <a:ext cx="139950" cy="905175"/>
            </a:xfrm>
            <a:custGeom>
              <a:avLst/>
              <a:gdLst/>
              <a:ahLst/>
              <a:cxnLst/>
              <a:rect l="0" t="0" r="0" b="0"/>
              <a:pathLst>
                <a:path w="5598" h="36207" extrusionOk="0">
                  <a:moveTo>
                    <a:pt x="1" y="0"/>
                  </a:moveTo>
                  <a:lnTo>
                    <a:pt x="1" y="36206"/>
                  </a:lnTo>
                  <a:lnTo>
                    <a:pt x="5598" y="36206"/>
                  </a:lnTo>
                  <a:lnTo>
                    <a:pt x="5598" y="0"/>
                  </a:lnTo>
                  <a:close/>
                </a:path>
              </a:pathLst>
            </a:custGeom>
            <a:solidFill>
              <a:srgbClr val="FFFFFF"/>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1528" name="Google Shape;1528;p155"/>
            <p:cNvSpPr/>
            <p:nvPr/>
          </p:nvSpPr>
          <p:spPr>
            <a:xfrm>
              <a:off x="1841475" y="2392725"/>
              <a:ext cx="617775" cy="904600"/>
            </a:xfrm>
            <a:custGeom>
              <a:avLst/>
              <a:gdLst/>
              <a:ahLst/>
              <a:cxnLst/>
              <a:rect l="0" t="0" r="0" b="0"/>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1529" name="Google Shape;1529;p155"/>
            <p:cNvSpPr/>
            <p:nvPr/>
          </p:nvSpPr>
          <p:spPr>
            <a:xfrm>
              <a:off x="4278825" y="2482125"/>
              <a:ext cx="369275" cy="814025"/>
            </a:xfrm>
            <a:custGeom>
              <a:avLst/>
              <a:gdLst/>
              <a:ahLst/>
              <a:cxnLst/>
              <a:rect l="0" t="0" r="0" b="0"/>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1530" name="Google Shape;1530;p155"/>
            <p:cNvSpPr/>
            <p:nvPr/>
          </p:nvSpPr>
          <p:spPr>
            <a:xfrm>
              <a:off x="5652525" y="3180600"/>
              <a:ext cx="117875" cy="117300"/>
            </a:xfrm>
            <a:custGeom>
              <a:avLst/>
              <a:gdLst/>
              <a:ahLst/>
              <a:cxnLst/>
              <a:rect l="0" t="0" r="0" b="0"/>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grpSp>
      <p:cxnSp>
        <p:nvCxnSpPr>
          <p:cNvPr id="1531" name="Google Shape;1531;p155"/>
          <p:cNvCxnSpPr/>
          <p:nvPr/>
        </p:nvCxnSpPr>
        <p:spPr>
          <a:xfrm rot="10800000">
            <a:off x="4309650" y="2255484"/>
            <a:ext cx="524700" cy="0"/>
          </a:xfrm>
          <a:prstGeom prst="straightConnector1">
            <a:avLst/>
          </a:prstGeom>
          <a:noFill/>
          <a:ln w="28575" cap="flat" cmpd="sng">
            <a:solidFill>
              <a:schemeClr val="accent6"/>
            </a:solidFill>
            <a:prstDash val="solid"/>
            <a:round/>
            <a:headEnd type="none" w="sm" len="sm"/>
            <a:tailEnd type="none" w="sm" len="sm"/>
          </a:ln>
        </p:spPr>
      </p:cxnSp>
      <p:sp>
        <p:nvSpPr>
          <p:cNvPr id="1532" name="Google Shape;1532;p155"/>
          <p:cNvSpPr txBox="1">
            <a:spLocks noGrp="1"/>
          </p:cNvSpPr>
          <p:nvPr>
            <p:ph type="subTitle" idx="1"/>
          </p:nvPr>
        </p:nvSpPr>
        <p:spPr>
          <a:xfrm>
            <a:off x="1740900" y="1801250"/>
            <a:ext cx="5662200" cy="377400"/>
          </a:xfrm>
          <a:prstGeom prst="rect">
            <a:avLst/>
          </a:prstGeom>
          <a:noFill/>
          <a:ln>
            <a:noFill/>
          </a:ln>
        </p:spPr>
        <p:txBody>
          <a:bodyPr spcFirstLastPara="1" wrap="square" lIns="68575" tIns="68575" rIns="68575" bIns="68575" anchor="b" anchorCtr="0"/>
          <a:lstStyle>
            <a:lvl1pPr marR="0" lvl="0" algn="ctr" rtl="0">
              <a:lnSpc>
                <a:spcPct val="110000"/>
              </a:lnSpc>
              <a:spcBef>
                <a:spcPts val="0"/>
              </a:spcBef>
              <a:spcAft>
                <a:spcPts val="0"/>
              </a:spcAft>
              <a:buClr>
                <a:srgbClr val="000000"/>
              </a:buClr>
              <a:buSzPts val="1200"/>
              <a:buFont typeface="Arial"/>
              <a:buNone/>
              <a:defRPr sz="1200" b="1" i="0" u="none" strike="noStrike" cap="none">
                <a:solidFill>
                  <a:srgbClr val="FFFFFF"/>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4027033439"/>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A – Blank">
  <p:cSld name="A – Blank">
    <p:spTree>
      <p:nvGrpSpPr>
        <p:cNvPr id="1" name="Shape 1533"/>
        <p:cNvGrpSpPr/>
        <p:nvPr/>
      </p:nvGrpSpPr>
      <p:grpSpPr>
        <a:xfrm>
          <a:off x="0" y="0"/>
          <a:ext cx="0" cy="0"/>
          <a:chOff x="0" y="0"/>
          <a:chExt cx="0" cy="0"/>
        </a:xfrm>
      </p:grpSpPr>
    </p:spTree>
    <p:extLst>
      <p:ext uri="{BB962C8B-B14F-4D97-AF65-F5344CB8AC3E}">
        <p14:creationId xmlns:p14="http://schemas.microsoft.com/office/powerpoint/2010/main" val="421359539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7 – Diagram Box">
  <p:cSld name="7 – Diagram Box">
    <p:bg>
      <p:bgPr>
        <a:solidFill>
          <a:srgbClr val="F3F3F3"/>
        </a:solidFill>
        <a:effectLst/>
      </p:bgPr>
    </p:bg>
    <p:spTree>
      <p:nvGrpSpPr>
        <p:cNvPr id="1" name="Shape 1534"/>
        <p:cNvGrpSpPr/>
        <p:nvPr/>
      </p:nvGrpSpPr>
      <p:grpSpPr>
        <a:xfrm>
          <a:off x="0" y="0"/>
          <a:ext cx="0" cy="0"/>
          <a:chOff x="0" y="0"/>
          <a:chExt cx="0" cy="0"/>
        </a:xfrm>
      </p:grpSpPr>
      <p:sp>
        <p:nvSpPr>
          <p:cNvPr id="1535" name="Google Shape;1535;p157"/>
          <p:cNvSpPr txBox="1">
            <a:spLocks noGrp="1"/>
          </p:cNvSpPr>
          <p:nvPr>
            <p:ph type="title"/>
          </p:nvPr>
        </p:nvSpPr>
        <p:spPr>
          <a:xfrm>
            <a:off x="192475" y="151275"/>
            <a:ext cx="8663100" cy="393900"/>
          </a:xfrm>
          <a:prstGeom prst="rect">
            <a:avLst/>
          </a:prstGeom>
          <a:noFill/>
          <a:ln>
            <a:noFill/>
          </a:ln>
        </p:spPr>
        <p:txBody>
          <a:bodyPr spcFirstLastPara="1" wrap="square" lIns="68575" tIns="68575" rIns="68575" bIns="68575" anchor="t" anchorCtr="0"/>
          <a:lstStyle>
            <a:lvl1pPr marR="0" lvl="0" algn="l" rtl="0">
              <a:lnSpc>
                <a:spcPct val="100000"/>
              </a:lnSpc>
              <a:spcBef>
                <a:spcPts val="0"/>
              </a:spcBef>
              <a:spcAft>
                <a:spcPts val="0"/>
              </a:spcAft>
              <a:buClr>
                <a:srgbClr val="000000"/>
              </a:buClr>
              <a:buSzPts val="2500"/>
              <a:buFont typeface="Arial"/>
              <a:buNone/>
              <a:defRPr sz="2500" b="1"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536" name="Google Shape;1536;p157"/>
          <p:cNvGrpSpPr/>
          <p:nvPr/>
        </p:nvGrpSpPr>
        <p:grpSpPr>
          <a:xfrm>
            <a:off x="287525" y="4854557"/>
            <a:ext cx="634914" cy="148716"/>
            <a:chOff x="1841475" y="2392725"/>
            <a:chExt cx="3928925" cy="920275"/>
          </a:xfrm>
        </p:grpSpPr>
        <p:sp>
          <p:nvSpPr>
            <p:cNvPr id="1537" name="Google Shape;1537;p157"/>
            <p:cNvSpPr/>
            <p:nvPr/>
          </p:nvSpPr>
          <p:spPr>
            <a:xfrm>
              <a:off x="2574175" y="2392725"/>
              <a:ext cx="139950" cy="905175"/>
            </a:xfrm>
            <a:custGeom>
              <a:avLst/>
              <a:gdLst/>
              <a:ahLst/>
              <a:cxnLst/>
              <a:rect l="0" t="0" r="0" b="0"/>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1538" name="Google Shape;1538;p157"/>
            <p:cNvSpPr/>
            <p:nvPr/>
          </p:nvSpPr>
          <p:spPr>
            <a:xfrm>
              <a:off x="2816875" y="2626700"/>
              <a:ext cx="703700" cy="686300"/>
            </a:xfrm>
            <a:custGeom>
              <a:avLst/>
              <a:gdLst/>
              <a:ahLst/>
              <a:cxnLst/>
              <a:rect l="0" t="0" r="0" b="0"/>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1539" name="Google Shape;1539;p157"/>
            <p:cNvSpPr/>
            <p:nvPr/>
          </p:nvSpPr>
          <p:spPr>
            <a:xfrm>
              <a:off x="3557125" y="2626700"/>
              <a:ext cx="614900" cy="685700"/>
            </a:xfrm>
            <a:custGeom>
              <a:avLst/>
              <a:gdLst/>
              <a:ahLst/>
              <a:cxnLst/>
              <a:rect l="0" t="0" r="0" b="0"/>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1540" name="Google Shape;1540;p157"/>
            <p:cNvSpPr/>
            <p:nvPr/>
          </p:nvSpPr>
          <p:spPr>
            <a:xfrm>
              <a:off x="4732275" y="2617400"/>
              <a:ext cx="582350" cy="679925"/>
            </a:xfrm>
            <a:custGeom>
              <a:avLst/>
              <a:gdLst/>
              <a:ahLst/>
              <a:cxnLst/>
              <a:rect l="0" t="0" r="0" b="0"/>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1541" name="Google Shape;1541;p157"/>
            <p:cNvSpPr/>
            <p:nvPr/>
          </p:nvSpPr>
          <p:spPr>
            <a:xfrm>
              <a:off x="5448725" y="2392725"/>
              <a:ext cx="139950" cy="905175"/>
            </a:xfrm>
            <a:custGeom>
              <a:avLst/>
              <a:gdLst/>
              <a:ahLst/>
              <a:cxnLst/>
              <a:rect l="0" t="0" r="0" b="0"/>
              <a:pathLst>
                <a:path w="5598" h="36207" extrusionOk="0">
                  <a:moveTo>
                    <a:pt x="1" y="0"/>
                  </a:moveTo>
                  <a:lnTo>
                    <a:pt x="1" y="36206"/>
                  </a:lnTo>
                  <a:lnTo>
                    <a:pt x="5598" y="36206"/>
                  </a:lnTo>
                  <a:lnTo>
                    <a:pt x="5598" y="0"/>
                  </a:lnTo>
                  <a:close/>
                </a:path>
              </a:pathLst>
            </a:custGeom>
            <a:solidFill>
              <a:srgbClr val="008774"/>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1542" name="Google Shape;1542;p157"/>
            <p:cNvSpPr/>
            <p:nvPr/>
          </p:nvSpPr>
          <p:spPr>
            <a:xfrm>
              <a:off x="1841475" y="2392725"/>
              <a:ext cx="617775" cy="904600"/>
            </a:xfrm>
            <a:custGeom>
              <a:avLst/>
              <a:gdLst/>
              <a:ahLst/>
              <a:cxnLst/>
              <a:rect l="0" t="0" r="0" b="0"/>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1543" name="Google Shape;1543;p157"/>
            <p:cNvSpPr/>
            <p:nvPr/>
          </p:nvSpPr>
          <p:spPr>
            <a:xfrm>
              <a:off x="4278825" y="2482125"/>
              <a:ext cx="369275" cy="814025"/>
            </a:xfrm>
            <a:custGeom>
              <a:avLst/>
              <a:gdLst/>
              <a:ahLst/>
              <a:cxnLst/>
              <a:rect l="0" t="0" r="0" b="0"/>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1544" name="Google Shape;1544;p157"/>
            <p:cNvSpPr/>
            <p:nvPr/>
          </p:nvSpPr>
          <p:spPr>
            <a:xfrm>
              <a:off x="5652525" y="3180600"/>
              <a:ext cx="117875" cy="117300"/>
            </a:xfrm>
            <a:custGeom>
              <a:avLst/>
              <a:gdLst/>
              <a:ahLst/>
              <a:cxnLst/>
              <a:rect l="0" t="0" r="0" b="0"/>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grpSp>
      <p:sp>
        <p:nvSpPr>
          <p:cNvPr id="1545" name="Google Shape;1545;p157"/>
          <p:cNvSpPr/>
          <p:nvPr/>
        </p:nvSpPr>
        <p:spPr>
          <a:xfrm>
            <a:off x="285750" y="907200"/>
            <a:ext cx="8569800" cy="37623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cxnSp>
        <p:nvCxnSpPr>
          <p:cNvPr id="1546" name="Google Shape;1546;p157"/>
          <p:cNvCxnSpPr/>
          <p:nvPr/>
        </p:nvCxnSpPr>
        <p:spPr>
          <a:xfrm>
            <a:off x="8855561" y="-214525"/>
            <a:ext cx="0" cy="119700"/>
          </a:xfrm>
          <a:prstGeom prst="straightConnector1">
            <a:avLst/>
          </a:prstGeom>
          <a:noFill/>
          <a:ln w="9525" cap="flat" cmpd="sng">
            <a:solidFill>
              <a:srgbClr val="D9D9D9"/>
            </a:solidFill>
            <a:prstDash val="solid"/>
            <a:round/>
            <a:headEnd type="none" w="sm" len="sm"/>
            <a:tailEnd type="none" w="sm" len="sm"/>
          </a:ln>
        </p:spPr>
      </p:cxnSp>
      <p:cxnSp>
        <p:nvCxnSpPr>
          <p:cNvPr id="1547" name="Google Shape;1547;p157"/>
          <p:cNvCxnSpPr/>
          <p:nvPr/>
        </p:nvCxnSpPr>
        <p:spPr>
          <a:xfrm>
            <a:off x="287536" y="-214525"/>
            <a:ext cx="0" cy="119700"/>
          </a:xfrm>
          <a:prstGeom prst="straightConnector1">
            <a:avLst/>
          </a:prstGeom>
          <a:noFill/>
          <a:ln w="9525" cap="flat" cmpd="sng">
            <a:solidFill>
              <a:srgbClr val="D9D9D9"/>
            </a:solidFill>
            <a:prstDash val="solid"/>
            <a:round/>
            <a:headEnd type="none" w="sm" len="sm"/>
            <a:tailEnd type="none" w="sm" len="sm"/>
          </a:ln>
        </p:spPr>
      </p:cxnSp>
      <p:cxnSp>
        <p:nvCxnSpPr>
          <p:cNvPr id="1548" name="Google Shape;1548;p157"/>
          <p:cNvCxnSpPr/>
          <p:nvPr/>
        </p:nvCxnSpPr>
        <p:spPr>
          <a:xfrm rot="10800000">
            <a:off x="-228600" y="923925"/>
            <a:ext cx="114300" cy="0"/>
          </a:xfrm>
          <a:prstGeom prst="straightConnector1">
            <a:avLst/>
          </a:prstGeom>
          <a:noFill/>
          <a:ln w="9525" cap="flat" cmpd="sng">
            <a:solidFill>
              <a:srgbClr val="D9D9D9"/>
            </a:solidFill>
            <a:prstDash val="solid"/>
            <a:round/>
            <a:headEnd type="none" w="sm" len="sm"/>
            <a:tailEnd type="none" w="sm" len="sm"/>
          </a:ln>
        </p:spPr>
      </p:cxnSp>
      <p:cxnSp>
        <p:nvCxnSpPr>
          <p:cNvPr id="1549" name="Google Shape;1549;p157"/>
          <p:cNvCxnSpPr/>
          <p:nvPr/>
        </p:nvCxnSpPr>
        <p:spPr>
          <a:xfrm rot="10800000">
            <a:off x="-228600" y="4669500"/>
            <a:ext cx="114300" cy="0"/>
          </a:xfrm>
          <a:prstGeom prst="straightConnector1">
            <a:avLst/>
          </a:prstGeom>
          <a:noFill/>
          <a:ln w="9525" cap="flat" cmpd="sng">
            <a:solidFill>
              <a:srgbClr val="D9D9D9"/>
            </a:solidFill>
            <a:prstDash val="solid"/>
            <a:round/>
            <a:headEnd type="none" w="sm" len="sm"/>
            <a:tailEnd type="none" w="sm" len="sm"/>
          </a:ln>
        </p:spPr>
      </p:cxnSp>
    </p:spTree>
    <p:extLst>
      <p:ext uri="{BB962C8B-B14F-4D97-AF65-F5344CB8AC3E}">
        <p14:creationId xmlns:p14="http://schemas.microsoft.com/office/powerpoint/2010/main" val="3306537057"/>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B – Design Grid">
  <p:cSld name="B – Design Grid">
    <p:spTree>
      <p:nvGrpSpPr>
        <p:cNvPr id="1" name="Shape 1550"/>
        <p:cNvGrpSpPr/>
        <p:nvPr/>
      </p:nvGrpSpPr>
      <p:grpSpPr>
        <a:xfrm>
          <a:off x="0" y="0"/>
          <a:ext cx="0" cy="0"/>
          <a:chOff x="0" y="0"/>
          <a:chExt cx="0" cy="0"/>
        </a:xfrm>
      </p:grpSpPr>
      <p:pic>
        <p:nvPicPr>
          <p:cNvPr id="1551" name="Google Shape;1551;p158"/>
          <p:cNvPicPr preferRelativeResize="0"/>
          <p:nvPr/>
        </p:nvPicPr>
        <p:blipFill rotWithShape="1">
          <a:blip r:embed="rId2">
            <a:alphaModFix/>
          </a:blip>
          <a:srcRect/>
          <a:stretch/>
        </p:blipFill>
        <p:spPr>
          <a:xfrm>
            <a:off x="0" y="1"/>
            <a:ext cx="9144000" cy="5143489"/>
          </a:xfrm>
          <a:prstGeom prst="rect">
            <a:avLst/>
          </a:prstGeom>
          <a:noFill/>
          <a:ln>
            <a:noFill/>
          </a:ln>
        </p:spPr>
      </p:pic>
      <p:sp>
        <p:nvSpPr>
          <p:cNvPr id="1552" name="Google Shape;1552;p158"/>
          <p:cNvSpPr txBox="1">
            <a:spLocks noGrp="1"/>
          </p:cNvSpPr>
          <p:nvPr>
            <p:ph type="title"/>
          </p:nvPr>
        </p:nvSpPr>
        <p:spPr>
          <a:xfrm>
            <a:off x="192475" y="151275"/>
            <a:ext cx="8663100" cy="393900"/>
          </a:xfrm>
          <a:prstGeom prst="rect">
            <a:avLst/>
          </a:prstGeom>
          <a:noFill/>
          <a:ln>
            <a:noFill/>
          </a:ln>
        </p:spPr>
        <p:txBody>
          <a:bodyPr spcFirstLastPara="1" wrap="square" lIns="68575" tIns="68575" rIns="68575" bIns="68575" anchor="t" anchorCtr="0"/>
          <a:lstStyle>
            <a:lvl1pPr marR="0" lvl="0" algn="l" rtl="0">
              <a:lnSpc>
                <a:spcPct val="100000"/>
              </a:lnSpc>
              <a:spcBef>
                <a:spcPts val="0"/>
              </a:spcBef>
              <a:spcAft>
                <a:spcPts val="0"/>
              </a:spcAft>
              <a:buClr>
                <a:srgbClr val="000000"/>
              </a:buClr>
              <a:buSzPts val="2500"/>
              <a:buFont typeface="Arial"/>
              <a:buNone/>
              <a:defRPr sz="2500" b="1"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553" name="Google Shape;1553;p158"/>
          <p:cNvGrpSpPr/>
          <p:nvPr/>
        </p:nvGrpSpPr>
        <p:grpSpPr>
          <a:xfrm>
            <a:off x="287525" y="4854557"/>
            <a:ext cx="634914" cy="148716"/>
            <a:chOff x="1841475" y="2392725"/>
            <a:chExt cx="3928925" cy="920275"/>
          </a:xfrm>
        </p:grpSpPr>
        <p:sp>
          <p:nvSpPr>
            <p:cNvPr id="1554" name="Google Shape;1554;p158"/>
            <p:cNvSpPr/>
            <p:nvPr/>
          </p:nvSpPr>
          <p:spPr>
            <a:xfrm>
              <a:off x="2574175" y="2392725"/>
              <a:ext cx="139950" cy="905175"/>
            </a:xfrm>
            <a:custGeom>
              <a:avLst/>
              <a:gdLst/>
              <a:ahLst/>
              <a:cxnLst/>
              <a:rect l="0" t="0" r="0" b="0"/>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1555" name="Google Shape;1555;p158"/>
            <p:cNvSpPr/>
            <p:nvPr/>
          </p:nvSpPr>
          <p:spPr>
            <a:xfrm>
              <a:off x="2816875" y="2626700"/>
              <a:ext cx="703700" cy="686300"/>
            </a:xfrm>
            <a:custGeom>
              <a:avLst/>
              <a:gdLst/>
              <a:ahLst/>
              <a:cxnLst/>
              <a:rect l="0" t="0" r="0" b="0"/>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1556" name="Google Shape;1556;p158"/>
            <p:cNvSpPr/>
            <p:nvPr/>
          </p:nvSpPr>
          <p:spPr>
            <a:xfrm>
              <a:off x="3557125" y="2626700"/>
              <a:ext cx="614900" cy="685700"/>
            </a:xfrm>
            <a:custGeom>
              <a:avLst/>
              <a:gdLst/>
              <a:ahLst/>
              <a:cxnLst/>
              <a:rect l="0" t="0" r="0" b="0"/>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1557" name="Google Shape;1557;p158"/>
            <p:cNvSpPr/>
            <p:nvPr/>
          </p:nvSpPr>
          <p:spPr>
            <a:xfrm>
              <a:off x="4732275" y="2617400"/>
              <a:ext cx="582350" cy="679925"/>
            </a:xfrm>
            <a:custGeom>
              <a:avLst/>
              <a:gdLst/>
              <a:ahLst/>
              <a:cxnLst/>
              <a:rect l="0" t="0" r="0" b="0"/>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1558" name="Google Shape;1558;p158"/>
            <p:cNvSpPr/>
            <p:nvPr/>
          </p:nvSpPr>
          <p:spPr>
            <a:xfrm>
              <a:off x="5448725" y="2392725"/>
              <a:ext cx="139950" cy="905175"/>
            </a:xfrm>
            <a:custGeom>
              <a:avLst/>
              <a:gdLst/>
              <a:ahLst/>
              <a:cxnLst/>
              <a:rect l="0" t="0" r="0" b="0"/>
              <a:pathLst>
                <a:path w="5598" h="36207" extrusionOk="0">
                  <a:moveTo>
                    <a:pt x="1" y="0"/>
                  </a:moveTo>
                  <a:lnTo>
                    <a:pt x="1" y="36206"/>
                  </a:lnTo>
                  <a:lnTo>
                    <a:pt x="5598" y="36206"/>
                  </a:lnTo>
                  <a:lnTo>
                    <a:pt x="5598" y="0"/>
                  </a:lnTo>
                  <a:close/>
                </a:path>
              </a:pathLst>
            </a:custGeom>
            <a:solidFill>
              <a:srgbClr val="008774"/>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1559" name="Google Shape;1559;p158"/>
            <p:cNvSpPr/>
            <p:nvPr/>
          </p:nvSpPr>
          <p:spPr>
            <a:xfrm>
              <a:off x="1841475" y="2392725"/>
              <a:ext cx="617775" cy="904600"/>
            </a:xfrm>
            <a:custGeom>
              <a:avLst/>
              <a:gdLst/>
              <a:ahLst/>
              <a:cxnLst/>
              <a:rect l="0" t="0" r="0" b="0"/>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1560" name="Google Shape;1560;p158"/>
            <p:cNvSpPr/>
            <p:nvPr/>
          </p:nvSpPr>
          <p:spPr>
            <a:xfrm>
              <a:off x="4278825" y="2482125"/>
              <a:ext cx="369275" cy="814025"/>
            </a:xfrm>
            <a:custGeom>
              <a:avLst/>
              <a:gdLst/>
              <a:ahLst/>
              <a:cxnLst/>
              <a:rect l="0" t="0" r="0" b="0"/>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1561" name="Google Shape;1561;p158"/>
            <p:cNvSpPr/>
            <p:nvPr/>
          </p:nvSpPr>
          <p:spPr>
            <a:xfrm>
              <a:off x="5652525" y="3180600"/>
              <a:ext cx="117875" cy="117300"/>
            </a:xfrm>
            <a:custGeom>
              <a:avLst/>
              <a:gdLst/>
              <a:ahLst/>
              <a:cxnLst/>
              <a:rect l="0" t="0" r="0" b="0"/>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grpSp>
    </p:spTree>
    <p:extLst>
      <p:ext uri="{BB962C8B-B14F-4D97-AF65-F5344CB8AC3E}">
        <p14:creationId xmlns:p14="http://schemas.microsoft.com/office/powerpoint/2010/main" val="17376650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2 – Intro">
  <p:cSld name="Intro_1_1">
    <p:spTree>
      <p:nvGrpSpPr>
        <p:cNvPr id="1" name="Shape 150"/>
        <p:cNvGrpSpPr/>
        <p:nvPr/>
      </p:nvGrpSpPr>
      <p:grpSpPr>
        <a:xfrm>
          <a:off x="0" y="0"/>
          <a:ext cx="0" cy="0"/>
          <a:chOff x="0" y="0"/>
          <a:chExt cx="0" cy="0"/>
        </a:xfrm>
      </p:grpSpPr>
      <p:sp>
        <p:nvSpPr>
          <p:cNvPr id="151" name="Shape 151"/>
          <p:cNvSpPr/>
          <p:nvPr/>
        </p:nvSpPr>
        <p:spPr>
          <a:xfrm>
            <a:off x="0" y="0"/>
            <a:ext cx="3066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52" name="Shape 152"/>
          <p:cNvSpPr txBox="1">
            <a:spLocks noGrp="1"/>
          </p:cNvSpPr>
          <p:nvPr>
            <p:ph type="title"/>
          </p:nvPr>
        </p:nvSpPr>
        <p:spPr>
          <a:xfrm>
            <a:off x="193350" y="549625"/>
            <a:ext cx="2751300" cy="1473900"/>
          </a:xfrm>
          <a:prstGeom prst="rect">
            <a:avLst/>
          </a:prstGeom>
          <a:noFill/>
          <a:ln>
            <a:noFill/>
          </a:ln>
        </p:spPr>
        <p:txBody>
          <a:bodyPr spcFirstLastPara="1" wrap="square" lIns="91425" tIns="91425" rIns="91425" bIns="91425" anchor="b" anchorCtr="0"/>
          <a:lstStyle>
            <a:lvl1pPr marL="0" marR="0" lvl="0" indent="0" algn="l" rtl="0">
              <a:lnSpc>
                <a:spcPct val="100000"/>
              </a:lnSpc>
              <a:spcBef>
                <a:spcPts val="0"/>
              </a:spcBef>
              <a:spcAft>
                <a:spcPts val="0"/>
              </a:spcAft>
              <a:buClr>
                <a:schemeClr val="dk1"/>
              </a:buClr>
              <a:buSzPts val="1400"/>
              <a:buFont typeface="Proxima Nova"/>
              <a:buNone/>
              <a:defRPr sz="2500" b="1" i="0" u="none" strike="noStrike" cap="none">
                <a:solidFill>
                  <a:schemeClr val="dk1"/>
                </a:solidFill>
                <a:latin typeface="Proxima Nova"/>
                <a:ea typeface="Proxima Nova"/>
                <a:cs typeface="Proxima Nova"/>
                <a:sym typeface="Proxima Nova"/>
              </a:defRPr>
            </a:lvl1pPr>
            <a:lvl2pPr lvl="1" indent="0" rtl="0">
              <a:spcBef>
                <a:spcPts val="0"/>
              </a:spcBef>
              <a:spcAft>
                <a:spcPts val="0"/>
              </a:spcAft>
              <a:buSzPts val="1400"/>
              <a:buFont typeface="Arial"/>
              <a:buNone/>
              <a:defRPr sz="2500"/>
            </a:lvl2pPr>
            <a:lvl3pPr lvl="2" indent="0" rtl="0">
              <a:spcBef>
                <a:spcPts val="0"/>
              </a:spcBef>
              <a:spcAft>
                <a:spcPts val="0"/>
              </a:spcAft>
              <a:buSzPts val="1400"/>
              <a:buFont typeface="Arial"/>
              <a:buNone/>
              <a:defRPr sz="2500"/>
            </a:lvl3pPr>
            <a:lvl4pPr lvl="3" indent="0" rtl="0">
              <a:spcBef>
                <a:spcPts val="0"/>
              </a:spcBef>
              <a:spcAft>
                <a:spcPts val="0"/>
              </a:spcAft>
              <a:buSzPts val="1400"/>
              <a:buFont typeface="Arial"/>
              <a:buNone/>
              <a:defRPr sz="2500"/>
            </a:lvl4pPr>
            <a:lvl5pPr lvl="4" indent="0" rtl="0">
              <a:spcBef>
                <a:spcPts val="0"/>
              </a:spcBef>
              <a:spcAft>
                <a:spcPts val="0"/>
              </a:spcAft>
              <a:buSzPts val="1400"/>
              <a:buFont typeface="Arial"/>
              <a:buNone/>
              <a:defRPr sz="2500"/>
            </a:lvl5pPr>
            <a:lvl6pPr lvl="5" indent="0" rtl="0">
              <a:spcBef>
                <a:spcPts val="0"/>
              </a:spcBef>
              <a:spcAft>
                <a:spcPts val="0"/>
              </a:spcAft>
              <a:buSzPts val="1400"/>
              <a:buFont typeface="Arial"/>
              <a:buNone/>
              <a:defRPr sz="2500"/>
            </a:lvl6pPr>
            <a:lvl7pPr lvl="6" indent="0" rtl="0">
              <a:spcBef>
                <a:spcPts val="0"/>
              </a:spcBef>
              <a:spcAft>
                <a:spcPts val="0"/>
              </a:spcAft>
              <a:buSzPts val="1400"/>
              <a:buFont typeface="Arial"/>
              <a:buNone/>
              <a:defRPr sz="2500"/>
            </a:lvl7pPr>
            <a:lvl8pPr lvl="7" indent="0" rtl="0">
              <a:spcBef>
                <a:spcPts val="0"/>
              </a:spcBef>
              <a:spcAft>
                <a:spcPts val="0"/>
              </a:spcAft>
              <a:buSzPts val="1400"/>
              <a:buFont typeface="Arial"/>
              <a:buNone/>
              <a:defRPr sz="2500"/>
            </a:lvl8pPr>
            <a:lvl9pPr lvl="8" indent="0" rtl="0">
              <a:spcBef>
                <a:spcPts val="0"/>
              </a:spcBef>
              <a:spcAft>
                <a:spcPts val="0"/>
              </a:spcAft>
              <a:buSzPts val="1400"/>
              <a:buFont typeface="Arial"/>
              <a:buNone/>
              <a:defRPr sz="2500"/>
            </a:lvl9pPr>
          </a:lstStyle>
          <a:p>
            <a:endParaRPr/>
          </a:p>
        </p:txBody>
      </p:sp>
      <p:cxnSp>
        <p:nvCxnSpPr>
          <p:cNvPr id="153" name="Shape 153"/>
          <p:cNvCxnSpPr/>
          <p:nvPr/>
        </p:nvCxnSpPr>
        <p:spPr>
          <a:xfrm>
            <a:off x="3066005" y="-214525"/>
            <a:ext cx="0" cy="119700"/>
          </a:xfrm>
          <a:prstGeom prst="straightConnector1">
            <a:avLst/>
          </a:prstGeom>
          <a:noFill/>
          <a:ln w="9525" cap="flat" cmpd="sng">
            <a:solidFill>
              <a:srgbClr val="FFFFFF"/>
            </a:solidFill>
            <a:prstDash val="solid"/>
            <a:round/>
            <a:headEnd type="none" w="sm" len="sm"/>
            <a:tailEnd type="none" w="sm" len="sm"/>
          </a:ln>
        </p:spPr>
      </p:cxnSp>
      <p:grpSp>
        <p:nvGrpSpPr>
          <p:cNvPr id="154" name="Shape 154"/>
          <p:cNvGrpSpPr/>
          <p:nvPr/>
        </p:nvGrpSpPr>
        <p:grpSpPr>
          <a:xfrm>
            <a:off x="287525" y="4854556"/>
            <a:ext cx="634914" cy="148716"/>
            <a:chOff x="1841475" y="2392725"/>
            <a:chExt cx="3928925" cy="920275"/>
          </a:xfrm>
        </p:grpSpPr>
        <p:sp>
          <p:nvSpPr>
            <p:cNvPr id="155" name="Shape 155"/>
            <p:cNvSpPr/>
            <p:nvPr/>
          </p:nvSpPr>
          <p:spPr>
            <a:xfrm>
              <a:off x="2574175" y="2392725"/>
              <a:ext cx="139950" cy="905175"/>
            </a:xfrm>
            <a:custGeom>
              <a:avLst/>
              <a:gdLst/>
              <a:ahLst/>
              <a:cxnLst/>
              <a:rect l="0" t="0" r="0" b="0"/>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6" name="Shape 156"/>
            <p:cNvSpPr/>
            <p:nvPr/>
          </p:nvSpPr>
          <p:spPr>
            <a:xfrm>
              <a:off x="2816875" y="2626700"/>
              <a:ext cx="703700" cy="686300"/>
            </a:xfrm>
            <a:custGeom>
              <a:avLst/>
              <a:gdLst/>
              <a:ahLst/>
              <a:cxnLst/>
              <a:rect l="0" t="0" r="0" b="0"/>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7" name="Shape 157"/>
            <p:cNvSpPr/>
            <p:nvPr/>
          </p:nvSpPr>
          <p:spPr>
            <a:xfrm>
              <a:off x="3557125" y="2626700"/>
              <a:ext cx="614900" cy="685700"/>
            </a:xfrm>
            <a:custGeom>
              <a:avLst/>
              <a:gdLst/>
              <a:ahLst/>
              <a:cxnLst/>
              <a:rect l="0" t="0" r="0" b="0"/>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8" name="Shape 158"/>
            <p:cNvSpPr/>
            <p:nvPr/>
          </p:nvSpPr>
          <p:spPr>
            <a:xfrm>
              <a:off x="4732275" y="2617400"/>
              <a:ext cx="582350" cy="679925"/>
            </a:xfrm>
            <a:custGeom>
              <a:avLst/>
              <a:gdLst/>
              <a:ahLst/>
              <a:cxnLst/>
              <a:rect l="0" t="0" r="0" b="0"/>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9" name="Shape 159"/>
            <p:cNvSpPr/>
            <p:nvPr/>
          </p:nvSpPr>
          <p:spPr>
            <a:xfrm>
              <a:off x="5448725" y="2392725"/>
              <a:ext cx="139950" cy="905175"/>
            </a:xfrm>
            <a:custGeom>
              <a:avLst/>
              <a:gdLst/>
              <a:ahLst/>
              <a:cxnLst/>
              <a:rect l="0" t="0" r="0" b="0"/>
              <a:pathLst>
                <a:path w="5598" h="36207" extrusionOk="0">
                  <a:moveTo>
                    <a:pt x="1" y="0"/>
                  </a:moveTo>
                  <a:lnTo>
                    <a:pt x="1" y="36206"/>
                  </a:lnTo>
                  <a:lnTo>
                    <a:pt x="5598" y="36206"/>
                  </a:lnTo>
                  <a:lnTo>
                    <a:pt x="5598" y="0"/>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0" name="Shape 160"/>
            <p:cNvSpPr/>
            <p:nvPr/>
          </p:nvSpPr>
          <p:spPr>
            <a:xfrm>
              <a:off x="1841475" y="2392725"/>
              <a:ext cx="617775" cy="904600"/>
            </a:xfrm>
            <a:custGeom>
              <a:avLst/>
              <a:gdLst/>
              <a:ahLst/>
              <a:cxnLst/>
              <a:rect l="0" t="0" r="0" b="0"/>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1" name="Shape 161"/>
            <p:cNvSpPr/>
            <p:nvPr/>
          </p:nvSpPr>
          <p:spPr>
            <a:xfrm>
              <a:off x="4278825" y="2482125"/>
              <a:ext cx="369275" cy="814025"/>
            </a:xfrm>
            <a:custGeom>
              <a:avLst/>
              <a:gdLst/>
              <a:ahLst/>
              <a:cxnLst/>
              <a:rect l="0" t="0" r="0" b="0"/>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2" name="Shape 162"/>
            <p:cNvSpPr/>
            <p:nvPr/>
          </p:nvSpPr>
          <p:spPr>
            <a:xfrm>
              <a:off x="5652525" y="3180600"/>
              <a:ext cx="117875" cy="117300"/>
            </a:xfrm>
            <a:custGeom>
              <a:avLst/>
              <a:gdLst/>
              <a:ahLst/>
              <a:cxnLst/>
              <a:rect l="0" t="0" r="0" b="0"/>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cxnSp>
        <p:nvCxnSpPr>
          <p:cNvPr id="163" name="Shape 163"/>
          <p:cNvCxnSpPr/>
          <p:nvPr/>
        </p:nvCxnSpPr>
        <p:spPr>
          <a:xfrm rot="10800000">
            <a:off x="295728" y="2131916"/>
            <a:ext cx="524700" cy="0"/>
          </a:xfrm>
          <a:prstGeom prst="straightConnector1">
            <a:avLst/>
          </a:prstGeom>
          <a:noFill/>
          <a:ln w="28575" cap="flat" cmpd="sng">
            <a:solidFill>
              <a:schemeClr val="dk1"/>
            </a:solidFill>
            <a:prstDash val="solid"/>
            <a:round/>
            <a:headEnd type="none" w="med" len="med"/>
            <a:tailEnd type="none" w="med" len="med"/>
          </a:ln>
        </p:spPr>
      </p:cxnSp>
      <p:sp>
        <p:nvSpPr>
          <p:cNvPr id="164" name="Shape 164"/>
          <p:cNvSpPr txBox="1">
            <a:spLocks noGrp="1"/>
          </p:cNvSpPr>
          <p:nvPr>
            <p:ph type="subTitle" idx="1"/>
          </p:nvPr>
        </p:nvSpPr>
        <p:spPr>
          <a:xfrm>
            <a:off x="193350" y="2274300"/>
            <a:ext cx="2751300" cy="1495200"/>
          </a:xfrm>
          <a:prstGeom prst="rect">
            <a:avLst/>
          </a:prstGeom>
          <a:noFill/>
          <a:ln>
            <a:noFill/>
          </a:ln>
        </p:spPr>
        <p:txBody>
          <a:bodyPr spcFirstLastPara="1" wrap="square" lIns="91425" tIns="91425" rIns="91425" bIns="91425" anchor="t" anchorCtr="0"/>
          <a:lstStyle>
            <a:lvl1pPr lvl="0" rtl="0">
              <a:lnSpc>
                <a:spcPct val="110000"/>
              </a:lnSpc>
              <a:spcBef>
                <a:spcPts val="0"/>
              </a:spcBef>
              <a:spcAft>
                <a:spcPts val="0"/>
              </a:spcAft>
              <a:buNone/>
              <a:defRPr sz="1300">
                <a:solidFill>
                  <a:srgbClr val="FFFFFF"/>
                </a:solidFill>
                <a:latin typeface="Proxima Nova"/>
                <a:ea typeface="Proxima Nova"/>
                <a:cs typeface="Proxima Nova"/>
                <a:sym typeface="Proxima Nova"/>
              </a:defRPr>
            </a:lvl1pPr>
            <a:lvl2pPr lvl="1" rtl="0">
              <a:spcBef>
                <a:spcPts val="150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5" name="Shape 165"/>
          <p:cNvSpPr txBox="1">
            <a:spLocks noGrp="1"/>
          </p:cNvSpPr>
          <p:nvPr>
            <p:ph type="body" idx="2"/>
          </p:nvPr>
        </p:nvSpPr>
        <p:spPr>
          <a:xfrm>
            <a:off x="3810675" y="549625"/>
            <a:ext cx="5047200" cy="4120200"/>
          </a:xfrm>
          <a:prstGeom prst="rect">
            <a:avLst/>
          </a:prstGeom>
          <a:noFill/>
          <a:ln>
            <a:noFill/>
          </a:ln>
        </p:spPr>
        <p:txBody>
          <a:bodyPr spcFirstLastPara="1" wrap="square" lIns="91425" tIns="91425" rIns="91425" bIns="91425" anchor="ctr" anchorCtr="0"/>
          <a:lstStyle>
            <a:lvl1pPr marL="457200" lvl="0" indent="-330200" rtl="0">
              <a:lnSpc>
                <a:spcPct val="110000"/>
              </a:lnSpc>
              <a:spcBef>
                <a:spcPts val="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1pPr>
            <a:lvl2pPr marL="914400" lvl="1" indent="-3302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2pPr>
            <a:lvl3pPr marL="1371600" lvl="2" indent="-3302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3pPr>
            <a:lvl4pPr marL="1828800" lvl="3" indent="-3302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4pPr>
            <a:lvl5pPr marL="2286000" lvl="4" indent="-3302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5pPr>
            <a:lvl6pPr marL="2743200" lvl="5" indent="-3302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6pPr>
            <a:lvl7pPr marL="3200400" lvl="6" indent="-3302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7pPr>
            <a:lvl8pPr marL="3657600" lvl="7" indent="-3302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8pPr>
            <a:lvl9pPr marL="4114800" lvl="8" indent="-330200" rtl="0">
              <a:lnSpc>
                <a:spcPct val="110000"/>
              </a:lnSpc>
              <a:spcBef>
                <a:spcPts val="2000"/>
              </a:spcBef>
              <a:spcAft>
                <a:spcPts val="2000"/>
              </a:spcAft>
              <a:buClr>
                <a:schemeClr val="dk1"/>
              </a:buClr>
              <a:buSzPts val="1600"/>
              <a:buFont typeface="Proxima Nova"/>
              <a:buChar char="■"/>
              <a:defRPr sz="1600">
                <a:solidFill>
                  <a:schemeClr val="dk1"/>
                </a:solidFill>
                <a:latin typeface="Proxima Nova"/>
                <a:ea typeface="Proxima Nova"/>
                <a:cs typeface="Proxima Nova"/>
                <a:sym typeface="Proxima Nova"/>
              </a:defRPr>
            </a:lvl9pPr>
          </a:lstStyle>
          <a:p>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C – Night Mode">
  <p:cSld name="C – Night Mode">
    <p:bg>
      <p:bgPr>
        <a:solidFill>
          <a:schemeClr val="dk1"/>
        </a:solidFill>
        <a:effectLst/>
      </p:bgPr>
    </p:bg>
    <p:spTree>
      <p:nvGrpSpPr>
        <p:cNvPr id="1" name="Shape 1562"/>
        <p:cNvGrpSpPr/>
        <p:nvPr/>
      </p:nvGrpSpPr>
      <p:grpSpPr>
        <a:xfrm>
          <a:off x="0" y="0"/>
          <a:ext cx="0" cy="0"/>
          <a:chOff x="0" y="0"/>
          <a:chExt cx="0" cy="0"/>
        </a:xfrm>
      </p:grpSpPr>
      <p:sp>
        <p:nvSpPr>
          <p:cNvPr id="1563" name="Google Shape;1563;p159"/>
          <p:cNvSpPr txBox="1">
            <a:spLocks noGrp="1"/>
          </p:cNvSpPr>
          <p:nvPr>
            <p:ph type="title"/>
          </p:nvPr>
        </p:nvSpPr>
        <p:spPr>
          <a:xfrm>
            <a:off x="192475" y="151275"/>
            <a:ext cx="8663100" cy="393900"/>
          </a:xfrm>
          <a:prstGeom prst="rect">
            <a:avLst/>
          </a:prstGeom>
          <a:noFill/>
          <a:ln>
            <a:noFill/>
          </a:ln>
        </p:spPr>
        <p:txBody>
          <a:bodyPr spcFirstLastPara="1" wrap="square" lIns="68575" tIns="68575" rIns="68575" bIns="68575" anchor="t" anchorCtr="0"/>
          <a:lstStyle>
            <a:lvl1pPr marR="0" lvl="0" algn="l" rtl="0">
              <a:lnSpc>
                <a:spcPct val="100000"/>
              </a:lnSpc>
              <a:spcBef>
                <a:spcPts val="0"/>
              </a:spcBef>
              <a:spcAft>
                <a:spcPts val="0"/>
              </a:spcAft>
              <a:buClr>
                <a:srgbClr val="000000"/>
              </a:buClr>
              <a:buSzPts val="2500"/>
              <a:buFont typeface="Arial"/>
              <a:buNone/>
              <a:defRPr sz="2500" b="1" i="0" u="none" strike="noStrike" cap="none">
                <a:solidFill>
                  <a:srgbClr val="FFFFFF"/>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564" name="Google Shape;1564;p159"/>
          <p:cNvGrpSpPr/>
          <p:nvPr/>
        </p:nvGrpSpPr>
        <p:grpSpPr>
          <a:xfrm>
            <a:off x="287525" y="4854557"/>
            <a:ext cx="634914" cy="148716"/>
            <a:chOff x="1841475" y="2392725"/>
            <a:chExt cx="3928925" cy="920275"/>
          </a:xfrm>
        </p:grpSpPr>
        <p:sp>
          <p:nvSpPr>
            <p:cNvPr id="1565" name="Google Shape;1565;p159"/>
            <p:cNvSpPr/>
            <p:nvPr/>
          </p:nvSpPr>
          <p:spPr>
            <a:xfrm>
              <a:off x="2574175" y="2392725"/>
              <a:ext cx="139950" cy="905175"/>
            </a:xfrm>
            <a:custGeom>
              <a:avLst/>
              <a:gdLst/>
              <a:ahLst/>
              <a:cxnLst/>
              <a:rect l="0" t="0" r="0" b="0"/>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1566" name="Google Shape;1566;p159"/>
            <p:cNvSpPr/>
            <p:nvPr/>
          </p:nvSpPr>
          <p:spPr>
            <a:xfrm>
              <a:off x="2816875" y="2626700"/>
              <a:ext cx="703700" cy="686300"/>
            </a:xfrm>
            <a:custGeom>
              <a:avLst/>
              <a:gdLst/>
              <a:ahLst/>
              <a:cxnLst/>
              <a:rect l="0" t="0" r="0" b="0"/>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1567" name="Google Shape;1567;p159"/>
            <p:cNvSpPr/>
            <p:nvPr/>
          </p:nvSpPr>
          <p:spPr>
            <a:xfrm>
              <a:off x="3557125" y="2626700"/>
              <a:ext cx="614900" cy="685700"/>
            </a:xfrm>
            <a:custGeom>
              <a:avLst/>
              <a:gdLst/>
              <a:ahLst/>
              <a:cxnLst/>
              <a:rect l="0" t="0" r="0" b="0"/>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1568" name="Google Shape;1568;p159"/>
            <p:cNvSpPr/>
            <p:nvPr/>
          </p:nvSpPr>
          <p:spPr>
            <a:xfrm>
              <a:off x="4732275" y="2617400"/>
              <a:ext cx="582350" cy="679925"/>
            </a:xfrm>
            <a:custGeom>
              <a:avLst/>
              <a:gdLst/>
              <a:ahLst/>
              <a:cxnLst/>
              <a:rect l="0" t="0" r="0" b="0"/>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1569" name="Google Shape;1569;p159"/>
            <p:cNvSpPr/>
            <p:nvPr/>
          </p:nvSpPr>
          <p:spPr>
            <a:xfrm>
              <a:off x="5448725" y="2392725"/>
              <a:ext cx="139950" cy="905175"/>
            </a:xfrm>
            <a:custGeom>
              <a:avLst/>
              <a:gdLst/>
              <a:ahLst/>
              <a:cxnLst/>
              <a:rect l="0" t="0" r="0" b="0"/>
              <a:pathLst>
                <a:path w="5598" h="36207" extrusionOk="0">
                  <a:moveTo>
                    <a:pt x="1" y="0"/>
                  </a:moveTo>
                  <a:lnTo>
                    <a:pt x="1" y="36206"/>
                  </a:lnTo>
                  <a:lnTo>
                    <a:pt x="5598" y="36206"/>
                  </a:lnTo>
                  <a:lnTo>
                    <a:pt x="5598" y="0"/>
                  </a:lnTo>
                  <a:close/>
                </a:path>
              </a:pathLst>
            </a:custGeom>
            <a:solidFill>
              <a:srgbClr val="FFFFFF"/>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1570" name="Google Shape;1570;p159"/>
            <p:cNvSpPr/>
            <p:nvPr/>
          </p:nvSpPr>
          <p:spPr>
            <a:xfrm>
              <a:off x="1841475" y="2392725"/>
              <a:ext cx="617775" cy="904600"/>
            </a:xfrm>
            <a:custGeom>
              <a:avLst/>
              <a:gdLst/>
              <a:ahLst/>
              <a:cxnLst/>
              <a:rect l="0" t="0" r="0" b="0"/>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1571" name="Google Shape;1571;p159"/>
            <p:cNvSpPr/>
            <p:nvPr/>
          </p:nvSpPr>
          <p:spPr>
            <a:xfrm>
              <a:off x="4278825" y="2482125"/>
              <a:ext cx="369275" cy="814025"/>
            </a:xfrm>
            <a:custGeom>
              <a:avLst/>
              <a:gdLst/>
              <a:ahLst/>
              <a:cxnLst/>
              <a:rect l="0" t="0" r="0" b="0"/>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1572" name="Google Shape;1572;p159"/>
            <p:cNvSpPr/>
            <p:nvPr/>
          </p:nvSpPr>
          <p:spPr>
            <a:xfrm>
              <a:off x="5652525" y="3180600"/>
              <a:ext cx="117875" cy="117300"/>
            </a:xfrm>
            <a:custGeom>
              <a:avLst/>
              <a:gdLst/>
              <a:ahLst/>
              <a:cxnLst/>
              <a:rect l="0" t="0" r="0" b="0"/>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grpSp>
    </p:spTree>
    <p:extLst>
      <p:ext uri="{BB962C8B-B14F-4D97-AF65-F5344CB8AC3E}">
        <p14:creationId xmlns:p14="http://schemas.microsoft.com/office/powerpoint/2010/main" val="2837330209"/>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5 – Split">
  <p:cSld name="5 – Split">
    <p:spTree>
      <p:nvGrpSpPr>
        <p:cNvPr id="1" name="Shape 1573"/>
        <p:cNvGrpSpPr/>
        <p:nvPr/>
      </p:nvGrpSpPr>
      <p:grpSpPr>
        <a:xfrm>
          <a:off x="0" y="0"/>
          <a:ext cx="0" cy="0"/>
          <a:chOff x="0" y="0"/>
          <a:chExt cx="0" cy="0"/>
        </a:xfrm>
      </p:grpSpPr>
      <p:cxnSp>
        <p:nvCxnSpPr>
          <p:cNvPr id="1574" name="Google Shape;1574;p160"/>
          <p:cNvCxnSpPr/>
          <p:nvPr/>
        </p:nvCxnSpPr>
        <p:spPr>
          <a:xfrm>
            <a:off x="4572000" y="-214525"/>
            <a:ext cx="0" cy="119700"/>
          </a:xfrm>
          <a:prstGeom prst="straightConnector1">
            <a:avLst/>
          </a:prstGeom>
          <a:noFill/>
          <a:ln w="9525" cap="flat" cmpd="sng">
            <a:solidFill>
              <a:srgbClr val="FFFFFF"/>
            </a:solidFill>
            <a:prstDash val="solid"/>
            <a:round/>
            <a:headEnd type="none" w="sm" len="sm"/>
            <a:tailEnd type="none" w="sm" len="sm"/>
          </a:ln>
        </p:spPr>
      </p:cxnSp>
      <p:grpSp>
        <p:nvGrpSpPr>
          <p:cNvPr id="1575" name="Google Shape;1575;p160"/>
          <p:cNvGrpSpPr/>
          <p:nvPr/>
        </p:nvGrpSpPr>
        <p:grpSpPr>
          <a:xfrm>
            <a:off x="287525" y="4854557"/>
            <a:ext cx="634914" cy="148716"/>
            <a:chOff x="1841475" y="2392725"/>
            <a:chExt cx="3928925" cy="920275"/>
          </a:xfrm>
        </p:grpSpPr>
        <p:sp>
          <p:nvSpPr>
            <p:cNvPr id="1576" name="Google Shape;1576;p160"/>
            <p:cNvSpPr/>
            <p:nvPr/>
          </p:nvSpPr>
          <p:spPr>
            <a:xfrm>
              <a:off x="2574175" y="2392725"/>
              <a:ext cx="139950" cy="905175"/>
            </a:xfrm>
            <a:custGeom>
              <a:avLst/>
              <a:gdLst/>
              <a:ahLst/>
              <a:cxnLst/>
              <a:rect l="0" t="0" r="0" b="0"/>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1577" name="Google Shape;1577;p160"/>
            <p:cNvSpPr/>
            <p:nvPr/>
          </p:nvSpPr>
          <p:spPr>
            <a:xfrm>
              <a:off x="2816875" y="2626700"/>
              <a:ext cx="703700" cy="686300"/>
            </a:xfrm>
            <a:custGeom>
              <a:avLst/>
              <a:gdLst/>
              <a:ahLst/>
              <a:cxnLst/>
              <a:rect l="0" t="0" r="0" b="0"/>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1578" name="Google Shape;1578;p160"/>
            <p:cNvSpPr/>
            <p:nvPr/>
          </p:nvSpPr>
          <p:spPr>
            <a:xfrm>
              <a:off x="3557125" y="2626700"/>
              <a:ext cx="614900" cy="685700"/>
            </a:xfrm>
            <a:custGeom>
              <a:avLst/>
              <a:gdLst/>
              <a:ahLst/>
              <a:cxnLst/>
              <a:rect l="0" t="0" r="0" b="0"/>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1579" name="Google Shape;1579;p160"/>
            <p:cNvSpPr/>
            <p:nvPr/>
          </p:nvSpPr>
          <p:spPr>
            <a:xfrm>
              <a:off x="4732275" y="2617400"/>
              <a:ext cx="582350" cy="679925"/>
            </a:xfrm>
            <a:custGeom>
              <a:avLst/>
              <a:gdLst/>
              <a:ahLst/>
              <a:cxnLst/>
              <a:rect l="0" t="0" r="0" b="0"/>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1580" name="Google Shape;1580;p160"/>
            <p:cNvSpPr/>
            <p:nvPr/>
          </p:nvSpPr>
          <p:spPr>
            <a:xfrm>
              <a:off x="5448725" y="2392725"/>
              <a:ext cx="139950" cy="905175"/>
            </a:xfrm>
            <a:custGeom>
              <a:avLst/>
              <a:gdLst/>
              <a:ahLst/>
              <a:cxnLst/>
              <a:rect l="0" t="0" r="0" b="0"/>
              <a:pathLst>
                <a:path w="5598" h="36207" extrusionOk="0">
                  <a:moveTo>
                    <a:pt x="1" y="0"/>
                  </a:moveTo>
                  <a:lnTo>
                    <a:pt x="1" y="36206"/>
                  </a:lnTo>
                  <a:lnTo>
                    <a:pt x="5598" y="36206"/>
                  </a:lnTo>
                  <a:lnTo>
                    <a:pt x="5598" y="0"/>
                  </a:lnTo>
                  <a:close/>
                </a:path>
              </a:pathLst>
            </a:custGeom>
            <a:solidFill>
              <a:srgbClr val="008774"/>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1581" name="Google Shape;1581;p160"/>
            <p:cNvSpPr/>
            <p:nvPr/>
          </p:nvSpPr>
          <p:spPr>
            <a:xfrm>
              <a:off x="1841475" y="2392725"/>
              <a:ext cx="617775" cy="904600"/>
            </a:xfrm>
            <a:custGeom>
              <a:avLst/>
              <a:gdLst/>
              <a:ahLst/>
              <a:cxnLst/>
              <a:rect l="0" t="0" r="0" b="0"/>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1582" name="Google Shape;1582;p160"/>
            <p:cNvSpPr/>
            <p:nvPr/>
          </p:nvSpPr>
          <p:spPr>
            <a:xfrm>
              <a:off x="4278825" y="2482125"/>
              <a:ext cx="369275" cy="814025"/>
            </a:xfrm>
            <a:custGeom>
              <a:avLst/>
              <a:gdLst/>
              <a:ahLst/>
              <a:cxnLst/>
              <a:rect l="0" t="0" r="0" b="0"/>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1583" name="Google Shape;1583;p160"/>
            <p:cNvSpPr/>
            <p:nvPr/>
          </p:nvSpPr>
          <p:spPr>
            <a:xfrm>
              <a:off x="5652525" y="3180600"/>
              <a:ext cx="117875" cy="117300"/>
            </a:xfrm>
            <a:custGeom>
              <a:avLst/>
              <a:gdLst/>
              <a:ahLst/>
              <a:cxnLst/>
              <a:rect l="0" t="0" r="0" b="0"/>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grpSp>
      <p:sp>
        <p:nvSpPr>
          <p:cNvPr id="1584" name="Google Shape;1584;p160"/>
          <p:cNvSpPr txBox="1">
            <a:spLocks noGrp="1"/>
          </p:cNvSpPr>
          <p:nvPr>
            <p:ph type="title"/>
          </p:nvPr>
        </p:nvSpPr>
        <p:spPr>
          <a:xfrm>
            <a:off x="192475" y="151275"/>
            <a:ext cx="8663100" cy="393900"/>
          </a:xfrm>
          <a:prstGeom prst="rect">
            <a:avLst/>
          </a:prstGeom>
          <a:noFill/>
          <a:ln>
            <a:noFill/>
          </a:ln>
        </p:spPr>
        <p:txBody>
          <a:bodyPr spcFirstLastPara="1" wrap="square" lIns="68575" tIns="68575" rIns="68575" bIns="68575" anchor="t" anchorCtr="0"/>
          <a:lstStyle>
            <a:lvl1pPr marR="0" lvl="0" algn="l" rtl="0">
              <a:lnSpc>
                <a:spcPct val="100000"/>
              </a:lnSpc>
              <a:spcBef>
                <a:spcPts val="0"/>
              </a:spcBef>
              <a:spcAft>
                <a:spcPts val="0"/>
              </a:spcAft>
              <a:buClr>
                <a:srgbClr val="000000"/>
              </a:buClr>
              <a:buSzPts val="2500"/>
              <a:buFont typeface="Arial"/>
              <a:buNone/>
              <a:defRPr sz="2500" b="1"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cxnSp>
        <p:nvCxnSpPr>
          <p:cNvPr id="1585" name="Google Shape;1585;p160"/>
          <p:cNvCxnSpPr/>
          <p:nvPr/>
        </p:nvCxnSpPr>
        <p:spPr>
          <a:xfrm rot="10800000">
            <a:off x="4572000" y="905700"/>
            <a:ext cx="0" cy="3764400"/>
          </a:xfrm>
          <a:prstGeom prst="straightConnector1">
            <a:avLst/>
          </a:prstGeom>
          <a:noFill/>
          <a:ln w="19050" cap="flat" cmpd="sng">
            <a:solidFill>
              <a:srgbClr val="D9D9D9"/>
            </a:solidFill>
            <a:prstDash val="solid"/>
            <a:round/>
            <a:headEnd type="none" w="sm" len="sm"/>
            <a:tailEnd type="none" w="sm" len="sm"/>
          </a:ln>
        </p:spPr>
      </p:cxnSp>
      <p:sp>
        <p:nvSpPr>
          <p:cNvPr id="1586" name="Google Shape;1586;p160"/>
          <p:cNvSpPr txBox="1">
            <a:spLocks noGrp="1"/>
          </p:cNvSpPr>
          <p:nvPr>
            <p:ph type="body" idx="1"/>
          </p:nvPr>
        </p:nvSpPr>
        <p:spPr>
          <a:xfrm>
            <a:off x="192475" y="900400"/>
            <a:ext cx="4112100" cy="3769500"/>
          </a:xfrm>
          <a:prstGeom prst="rect">
            <a:avLst/>
          </a:prstGeom>
          <a:noFill/>
          <a:ln>
            <a:noFill/>
          </a:ln>
        </p:spPr>
        <p:txBody>
          <a:bodyPr spcFirstLastPara="1" wrap="square" lIns="68575" tIns="68575" rIns="68575" bIns="68575" anchor="t" anchorCtr="0"/>
          <a:lstStyle>
            <a:lvl1pPr marL="457200" marR="0" lvl="0" indent="-292100" algn="l" rtl="0">
              <a:lnSpc>
                <a:spcPct val="110000"/>
              </a:lnSpc>
              <a:spcBef>
                <a:spcPts val="0"/>
              </a:spcBef>
              <a:spcAft>
                <a:spcPts val="0"/>
              </a:spcAft>
              <a:buClr>
                <a:schemeClr val="dk1"/>
              </a:buClr>
              <a:buSzPts val="1000"/>
              <a:buFont typeface="Proxima Nova"/>
              <a:buChar char="●"/>
              <a:defRPr sz="1300" b="0" i="0" u="none" strike="noStrike" cap="none">
                <a:solidFill>
                  <a:schemeClr val="dk1"/>
                </a:solidFill>
                <a:latin typeface="Proxima Nova"/>
                <a:ea typeface="Proxima Nova"/>
                <a:cs typeface="Proxima Nova"/>
                <a:sym typeface="Proxima Nova"/>
              </a:defRPr>
            </a:lvl1pPr>
            <a:lvl2pPr marL="914400" marR="0" lvl="1" indent="-292100" algn="l" rtl="0">
              <a:lnSpc>
                <a:spcPct val="110000"/>
              </a:lnSpc>
              <a:spcBef>
                <a:spcPts val="1000"/>
              </a:spcBef>
              <a:spcAft>
                <a:spcPts val="0"/>
              </a:spcAft>
              <a:buClr>
                <a:schemeClr val="dk1"/>
              </a:buClr>
              <a:buSzPts val="1000"/>
              <a:buFont typeface="Proxima Nova"/>
              <a:buChar char="○"/>
              <a:defRPr sz="1300" b="0" i="0" u="none" strike="noStrike" cap="none">
                <a:solidFill>
                  <a:schemeClr val="dk1"/>
                </a:solidFill>
                <a:latin typeface="Proxima Nova"/>
                <a:ea typeface="Proxima Nova"/>
                <a:cs typeface="Proxima Nova"/>
                <a:sym typeface="Proxima Nova"/>
              </a:defRPr>
            </a:lvl2pPr>
            <a:lvl3pPr marL="1371600" marR="0" lvl="2" indent="-292100" algn="l" rtl="0">
              <a:lnSpc>
                <a:spcPct val="110000"/>
              </a:lnSpc>
              <a:spcBef>
                <a:spcPts val="1000"/>
              </a:spcBef>
              <a:spcAft>
                <a:spcPts val="0"/>
              </a:spcAft>
              <a:buClr>
                <a:schemeClr val="dk1"/>
              </a:buClr>
              <a:buSzPts val="1000"/>
              <a:buFont typeface="Proxima Nova"/>
              <a:buChar char="■"/>
              <a:defRPr sz="1300" b="0" i="0" u="none" strike="noStrike" cap="none">
                <a:solidFill>
                  <a:schemeClr val="dk1"/>
                </a:solidFill>
                <a:latin typeface="Proxima Nova"/>
                <a:ea typeface="Proxima Nova"/>
                <a:cs typeface="Proxima Nova"/>
                <a:sym typeface="Proxima Nova"/>
              </a:defRPr>
            </a:lvl3pPr>
            <a:lvl4pPr marL="1828800" marR="0" lvl="3" indent="-292100" algn="l" rtl="0">
              <a:lnSpc>
                <a:spcPct val="110000"/>
              </a:lnSpc>
              <a:spcBef>
                <a:spcPts val="1000"/>
              </a:spcBef>
              <a:spcAft>
                <a:spcPts val="0"/>
              </a:spcAft>
              <a:buClr>
                <a:schemeClr val="dk1"/>
              </a:buClr>
              <a:buSzPts val="1000"/>
              <a:buFont typeface="Proxima Nova"/>
              <a:buChar char="●"/>
              <a:defRPr sz="1300" b="0" i="0" u="none" strike="noStrike" cap="none">
                <a:solidFill>
                  <a:schemeClr val="dk1"/>
                </a:solidFill>
                <a:latin typeface="Proxima Nova"/>
                <a:ea typeface="Proxima Nova"/>
                <a:cs typeface="Proxima Nova"/>
                <a:sym typeface="Proxima Nova"/>
              </a:defRPr>
            </a:lvl4pPr>
            <a:lvl5pPr marL="2286000" marR="0" lvl="4" indent="-292100" algn="l" rtl="0">
              <a:lnSpc>
                <a:spcPct val="110000"/>
              </a:lnSpc>
              <a:spcBef>
                <a:spcPts val="1000"/>
              </a:spcBef>
              <a:spcAft>
                <a:spcPts val="0"/>
              </a:spcAft>
              <a:buClr>
                <a:schemeClr val="dk1"/>
              </a:buClr>
              <a:buSzPts val="1000"/>
              <a:buFont typeface="Proxima Nova"/>
              <a:buChar char="○"/>
              <a:defRPr sz="1300" b="0" i="0" u="none" strike="noStrike" cap="none">
                <a:solidFill>
                  <a:schemeClr val="dk1"/>
                </a:solidFill>
                <a:latin typeface="Proxima Nova"/>
                <a:ea typeface="Proxima Nova"/>
                <a:cs typeface="Proxima Nova"/>
                <a:sym typeface="Proxima Nova"/>
              </a:defRPr>
            </a:lvl5pPr>
            <a:lvl6pPr marL="2743200" marR="0" lvl="5" indent="-292100" algn="l" rtl="0">
              <a:lnSpc>
                <a:spcPct val="110000"/>
              </a:lnSpc>
              <a:spcBef>
                <a:spcPts val="1000"/>
              </a:spcBef>
              <a:spcAft>
                <a:spcPts val="0"/>
              </a:spcAft>
              <a:buClr>
                <a:schemeClr val="dk1"/>
              </a:buClr>
              <a:buSzPts val="1000"/>
              <a:buFont typeface="Proxima Nova"/>
              <a:buChar char="■"/>
              <a:defRPr sz="1300" b="0" i="0" u="none" strike="noStrike" cap="none">
                <a:solidFill>
                  <a:schemeClr val="dk1"/>
                </a:solidFill>
                <a:latin typeface="Proxima Nova"/>
                <a:ea typeface="Proxima Nova"/>
                <a:cs typeface="Proxima Nova"/>
                <a:sym typeface="Proxima Nova"/>
              </a:defRPr>
            </a:lvl6pPr>
            <a:lvl7pPr marL="3200400" marR="0" lvl="6" indent="-292100" algn="l" rtl="0">
              <a:lnSpc>
                <a:spcPct val="110000"/>
              </a:lnSpc>
              <a:spcBef>
                <a:spcPts val="1000"/>
              </a:spcBef>
              <a:spcAft>
                <a:spcPts val="0"/>
              </a:spcAft>
              <a:buClr>
                <a:schemeClr val="dk1"/>
              </a:buClr>
              <a:buSzPts val="1000"/>
              <a:buFont typeface="Proxima Nova"/>
              <a:buChar char="●"/>
              <a:defRPr sz="1300" b="0" i="0" u="none" strike="noStrike" cap="none">
                <a:solidFill>
                  <a:schemeClr val="dk1"/>
                </a:solidFill>
                <a:latin typeface="Proxima Nova"/>
                <a:ea typeface="Proxima Nova"/>
                <a:cs typeface="Proxima Nova"/>
                <a:sym typeface="Proxima Nova"/>
              </a:defRPr>
            </a:lvl7pPr>
            <a:lvl8pPr marL="3657600" marR="0" lvl="7" indent="-292100" algn="l" rtl="0">
              <a:lnSpc>
                <a:spcPct val="110000"/>
              </a:lnSpc>
              <a:spcBef>
                <a:spcPts val="1000"/>
              </a:spcBef>
              <a:spcAft>
                <a:spcPts val="0"/>
              </a:spcAft>
              <a:buClr>
                <a:schemeClr val="dk1"/>
              </a:buClr>
              <a:buSzPts val="1000"/>
              <a:buFont typeface="Proxima Nova"/>
              <a:buChar char="○"/>
              <a:defRPr sz="1300" b="0" i="0" u="none" strike="noStrike" cap="none">
                <a:solidFill>
                  <a:schemeClr val="dk1"/>
                </a:solidFill>
                <a:latin typeface="Proxima Nova"/>
                <a:ea typeface="Proxima Nova"/>
                <a:cs typeface="Proxima Nova"/>
                <a:sym typeface="Proxima Nova"/>
              </a:defRPr>
            </a:lvl8pPr>
            <a:lvl9pPr marL="4114800" marR="0" lvl="8" indent="-292100" algn="l" rtl="0">
              <a:lnSpc>
                <a:spcPct val="110000"/>
              </a:lnSpc>
              <a:spcBef>
                <a:spcPts val="1000"/>
              </a:spcBef>
              <a:spcAft>
                <a:spcPts val="1000"/>
              </a:spcAft>
              <a:buClr>
                <a:schemeClr val="dk1"/>
              </a:buClr>
              <a:buSzPts val="1000"/>
              <a:buFont typeface="Proxima Nova"/>
              <a:buChar char="■"/>
              <a:defRPr sz="1300" b="0" i="0" u="none" strike="noStrike" cap="none">
                <a:solidFill>
                  <a:schemeClr val="dk1"/>
                </a:solidFill>
                <a:latin typeface="Proxima Nova"/>
                <a:ea typeface="Proxima Nova"/>
                <a:cs typeface="Proxima Nova"/>
                <a:sym typeface="Proxima Nova"/>
              </a:defRPr>
            </a:lvl9pPr>
          </a:lstStyle>
          <a:p>
            <a:endParaRPr/>
          </a:p>
        </p:txBody>
      </p:sp>
      <p:sp>
        <p:nvSpPr>
          <p:cNvPr id="1587" name="Google Shape;1587;p160"/>
          <p:cNvSpPr txBox="1">
            <a:spLocks noGrp="1"/>
          </p:cNvSpPr>
          <p:nvPr>
            <p:ph type="body" idx="2"/>
          </p:nvPr>
        </p:nvSpPr>
        <p:spPr>
          <a:xfrm>
            <a:off x="4750000" y="900400"/>
            <a:ext cx="4112100" cy="3769500"/>
          </a:xfrm>
          <a:prstGeom prst="rect">
            <a:avLst/>
          </a:prstGeom>
          <a:noFill/>
          <a:ln>
            <a:noFill/>
          </a:ln>
        </p:spPr>
        <p:txBody>
          <a:bodyPr spcFirstLastPara="1" wrap="square" lIns="68575" tIns="68575" rIns="68575" bIns="68575" anchor="t" anchorCtr="0"/>
          <a:lstStyle>
            <a:lvl1pPr marL="457200" marR="0" lvl="0" indent="-292100" algn="l" rtl="0">
              <a:lnSpc>
                <a:spcPct val="110000"/>
              </a:lnSpc>
              <a:spcBef>
                <a:spcPts val="0"/>
              </a:spcBef>
              <a:spcAft>
                <a:spcPts val="0"/>
              </a:spcAft>
              <a:buClr>
                <a:schemeClr val="dk1"/>
              </a:buClr>
              <a:buSzPts val="1000"/>
              <a:buFont typeface="Proxima Nova"/>
              <a:buChar char="●"/>
              <a:defRPr sz="1300" b="0" i="0" u="none" strike="noStrike" cap="none">
                <a:solidFill>
                  <a:schemeClr val="dk1"/>
                </a:solidFill>
                <a:latin typeface="Proxima Nova"/>
                <a:ea typeface="Proxima Nova"/>
                <a:cs typeface="Proxima Nova"/>
                <a:sym typeface="Proxima Nova"/>
              </a:defRPr>
            </a:lvl1pPr>
            <a:lvl2pPr marL="914400" marR="0" lvl="1" indent="-292100" algn="l" rtl="0">
              <a:lnSpc>
                <a:spcPct val="110000"/>
              </a:lnSpc>
              <a:spcBef>
                <a:spcPts val="1000"/>
              </a:spcBef>
              <a:spcAft>
                <a:spcPts val="0"/>
              </a:spcAft>
              <a:buClr>
                <a:schemeClr val="dk1"/>
              </a:buClr>
              <a:buSzPts val="1000"/>
              <a:buFont typeface="Proxima Nova"/>
              <a:buChar char="○"/>
              <a:defRPr sz="1300" b="0" i="0" u="none" strike="noStrike" cap="none">
                <a:solidFill>
                  <a:schemeClr val="dk1"/>
                </a:solidFill>
                <a:latin typeface="Proxima Nova"/>
                <a:ea typeface="Proxima Nova"/>
                <a:cs typeface="Proxima Nova"/>
                <a:sym typeface="Proxima Nova"/>
              </a:defRPr>
            </a:lvl2pPr>
            <a:lvl3pPr marL="1371600" marR="0" lvl="2" indent="-292100" algn="l" rtl="0">
              <a:lnSpc>
                <a:spcPct val="110000"/>
              </a:lnSpc>
              <a:spcBef>
                <a:spcPts val="1000"/>
              </a:spcBef>
              <a:spcAft>
                <a:spcPts val="0"/>
              </a:spcAft>
              <a:buClr>
                <a:schemeClr val="dk1"/>
              </a:buClr>
              <a:buSzPts val="1000"/>
              <a:buFont typeface="Proxima Nova"/>
              <a:buChar char="■"/>
              <a:defRPr sz="1300" b="0" i="0" u="none" strike="noStrike" cap="none">
                <a:solidFill>
                  <a:schemeClr val="dk1"/>
                </a:solidFill>
                <a:latin typeface="Proxima Nova"/>
                <a:ea typeface="Proxima Nova"/>
                <a:cs typeface="Proxima Nova"/>
                <a:sym typeface="Proxima Nova"/>
              </a:defRPr>
            </a:lvl3pPr>
            <a:lvl4pPr marL="1828800" marR="0" lvl="3" indent="-292100" algn="l" rtl="0">
              <a:lnSpc>
                <a:spcPct val="110000"/>
              </a:lnSpc>
              <a:spcBef>
                <a:spcPts val="1000"/>
              </a:spcBef>
              <a:spcAft>
                <a:spcPts val="0"/>
              </a:spcAft>
              <a:buClr>
                <a:schemeClr val="dk1"/>
              </a:buClr>
              <a:buSzPts val="1000"/>
              <a:buFont typeface="Proxima Nova"/>
              <a:buChar char="●"/>
              <a:defRPr sz="1300" b="0" i="0" u="none" strike="noStrike" cap="none">
                <a:solidFill>
                  <a:schemeClr val="dk1"/>
                </a:solidFill>
                <a:latin typeface="Proxima Nova"/>
                <a:ea typeface="Proxima Nova"/>
                <a:cs typeface="Proxima Nova"/>
                <a:sym typeface="Proxima Nova"/>
              </a:defRPr>
            </a:lvl4pPr>
            <a:lvl5pPr marL="2286000" marR="0" lvl="4" indent="-292100" algn="l" rtl="0">
              <a:lnSpc>
                <a:spcPct val="110000"/>
              </a:lnSpc>
              <a:spcBef>
                <a:spcPts val="1000"/>
              </a:spcBef>
              <a:spcAft>
                <a:spcPts val="0"/>
              </a:spcAft>
              <a:buClr>
                <a:schemeClr val="dk1"/>
              </a:buClr>
              <a:buSzPts val="1000"/>
              <a:buFont typeface="Proxima Nova"/>
              <a:buChar char="○"/>
              <a:defRPr sz="1300" b="0" i="0" u="none" strike="noStrike" cap="none">
                <a:solidFill>
                  <a:schemeClr val="dk1"/>
                </a:solidFill>
                <a:latin typeface="Proxima Nova"/>
                <a:ea typeface="Proxima Nova"/>
                <a:cs typeface="Proxima Nova"/>
                <a:sym typeface="Proxima Nova"/>
              </a:defRPr>
            </a:lvl5pPr>
            <a:lvl6pPr marL="2743200" marR="0" lvl="5" indent="-292100" algn="l" rtl="0">
              <a:lnSpc>
                <a:spcPct val="110000"/>
              </a:lnSpc>
              <a:spcBef>
                <a:spcPts val="1000"/>
              </a:spcBef>
              <a:spcAft>
                <a:spcPts val="0"/>
              </a:spcAft>
              <a:buClr>
                <a:schemeClr val="dk1"/>
              </a:buClr>
              <a:buSzPts val="1000"/>
              <a:buFont typeface="Proxima Nova"/>
              <a:buChar char="■"/>
              <a:defRPr sz="1300" b="0" i="0" u="none" strike="noStrike" cap="none">
                <a:solidFill>
                  <a:schemeClr val="dk1"/>
                </a:solidFill>
                <a:latin typeface="Proxima Nova"/>
                <a:ea typeface="Proxima Nova"/>
                <a:cs typeface="Proxima Nova"/>
                <a:sym typeface="Proxima Nova"/>
              </a:defRPr>
            </a:lvl6pPr>
            <a:lvl7pPr marL="3200400" marR="0" lvl="6" indent="-292100" algn="l" rtl="0">
              <a:lnSpc>
                <a:spcPct val="110000"/>
              </a:lnSpc>
              <a:spcBef>
                <a:spcPts val="1000"/>
              </a:spcBef>
              <a:spcAft>
                <a:spcPts val="0"/>
              </a:spcAft>
              <a:buClr>
                <a:schemeClr val="dk1"/>
              </a:buClr>
              <a:buSzPts val="1000"/>
              <a:buFont typeface="Proxima Nova"/>
              <a:buChar char="●"/>
              <a:defRPr sz="1300" b="0" i="0" u="none" strike="noStrike" cap="none">
                <a:solidFill>
                  <a:schemeClr val="dk1"/>
                </a:solidFill>
                <a:latin typeface="Proxima Nova"/>
                <a:ea typeface="Proxima Nova"/>
                <a:cs typeface="Proxima Nova"/>
                <a:sym typeface="Proxima Nova"/>
              </a:defRPr>
            </a:lvl7pPr>
            <a:lvl8pPr marL="3657600" marR="0" lvl="7" indent="-292100" algn="l" rtl="0">
              <a:lnSpc>
                <a:spcPct val="110000"/>
              </a:lnSpc>
              <a:spcBef>
                <a:spcPts val="1000"/>
              </a:spcBef>
              <a:spcAft>
                <a:spcPts val="0"/>
              </a:spcAft>
              <a:buClr>
                <a:schemeClr val="dk1"/>
              </a:buClr>
              <a:buSzPts val="1000"/>
              <a:buFont typeface="Proxima Nova"/>
              <a:buChar char="○"/>
              <a:defRPr sz="1300" b="0" i="0" u="none" strike="noStrike" cap="none">
                <a:solidFill>
                  <a:schemeClr val="dk1"/>
                </a:solidFill>
                <a:latin typeface="Proxima Nova"/>
                <a:ea typeface="Proxima Nova"/>
                <a:cs typeface="Proxima Nova"/>
                <a:sym typeface="Proxima Nova"/>
              </a:defRPr>
            </a:lvl8pPr>
            <a:lvl9pPr marL="4114800" marR="0" lvl="8" indent="-292100" algn="l" rtl="0">
              <a:lnSpc>
                <a:spcPct val="110000"/>
              </a:lnSpc>
              <a:spcBef>
                <a:spcPts val="1000"/>
              </a:spcBef>
              <a:spcAft>
                <a:spcPts val="1000"/>
              </a:spcAft>
              <a:buClr>
                <a:schemeClr val="dk1"/>
              </a:buClr>
              <a:buSzPts val="1000"/>
              <a:buFont typeface="Proxima Nova"/>
              <a:buChar char="■"/>
              <a:defRPr sz="1300" b="0" i="0" u="none" strike="noStrike" cap="none">
                <a:solidFill>
                  <a:schemeClr val="dk1"/>
                </a:solidFill>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2397809695"/>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3 – Standard">
  <p:cSld name="3 – Standard">
    <p:spTree>
      <p:nvGrpSpPr>
        <p:cNvPr id="1" name="Shape 1588"/>
        <p:cNvGrpSpPr/>
        <p:nvPr/>
      </p:nvGrpSpPr>
      <p:grpSpPr>
        <a:xfrm>
          <a:off x="0" y="0"/>
          <a:ext cx="0" cy="0"/>
          <a:chOff x="0" y="0"/>
          <a:chExt cx="0" cy="0"/>
        </a:xfrm>
      </p:grpSpPr>
      <p:sp>
        <p:nvSpPr>
          <p:cNvPr id="1589" name="Google Shape;1589;p161"/>
          <p:cNvSpPr txBox="1">
            <a:spLocks noGrp="1"/>
          </p:cNvSpPr>
          <p:nvPr>
            <p:ph type="title"/>
          </p:nvPr>
        </p:nvSpPr>
        <p:spPr>
          <a:xfrm>
            <a:off x="192475" y="151275"/>
            <a:ext cx="8663100" cy="393900"/>
          </a:xfrm>
          <a:prstGeom prst="rect">
            <a:avLst/>
          </a:prstGeom>
          <a:noFill/>
          <a:ln>
            <a:noFill/>
          </a:ln>
        </p:spPr>
        <p:txBody>
          <a:bodyPr spcFirstLastPara="1" wrap="square" lIns="68575" tIns="68575" rIns="68575" bIns="68575" anchor="t" anchorCtr="0"/>
          <a:lstStyle>
            <a:lvl1pPr marR="0" lvl="0" algn="l" rtl="0">
              <a:lnSpc>
                <a:spcPct val="100000"/>
              </a:lnSpc>
              <a:spcBef>
                <a:spcPts val="0"/>
              </a:spcBef>
              <a:spcAft>
                <a:spcPts val="0"/>
              </a:spcAft>
              <a:buClr>
                <a:srgbClr val="000000"/>
              </a:buClr>
              <a:buSzPts val="2500"/>
              <a:buFont typeface="Arial"/>
              <a:buNone/>
              <a:defRPr sz="2500" b="1"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590" name="Google Shape;1590;p161"/>
          <p:cNvGrpSpPr/>
          <p:nvPr/>
        </p:nvGrpSpPr>
        <p:grpSpPr>
          <a:xfrm>
            <a:off x="287525" y="4854557"/>
            <a:ext cx="634914" cy="148716"/>
            <a:chOff x="1841475" y="2392725"/>
            <a:chExt cx="3928925" cy="920275"/>
          </a:xfrm>
        </p:grpSpPr>
        <p:sp>
          <p:nvSpPr>
            <p:cNvPr id="1591" name="Google Shape;1591;p161"/>
            <p:cNvSpPr/>
            <p:nvPr/>
          </p:nvSpPr>
          <p:spPr>
            <a:xfrm>
              <a:off x="2574175" y="2392725"/>
              <a:ext cx="139950" cy="905175"/>
            </a:xfrm>
            <a:custGeom>
              <a:avLst/>
              <a:gdLst/>
              <a:ahLst/>
              <a:cxnLst/>
              <a:rect l="0" t="0" r="0" b="0"/>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1592" name="Google Shape;1592;p161"/>
            <p:cNvSpPr/>
            <p:nvPr/>
          </p:nvSpPr>
          <p:spPr>
            <a:xfrm>
              <a:off x="2816875" y="2626700"/>
              <a:ext cx="703700" cy="686300"/>
            </a:xfrm>
            <a:custGeom>
              <a:avLst/>
              <a:gdLst/>
              <a:ahLst/>
              <a:cxnLst/>
              <a:rect l="0" t="0" r="0" b="0"/>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1593" name="Google Shape;1593;p161"/>
            <p:cNvSpPr/>
            <p:nvPr/>
          </p:nvSpPr>
          <p:spPr>
            <a:xfrm>
              <a:off x="3557125" y="2626700"/>
              <a:ext cx="614900" cy="685700"/>
            </a:xfrm>
            <a:custGeom>
              <a:avLst/>
              <a:gdLst/>
              <a:ahLst/>
              <a:cxnLst/>
              <a:rect l="0" t="0" r="0" b="0"/>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1594" name="Google Shape;1594;p161"/>
            <p:cNvSpPr/>
            <p:nvPr/>
          </p:nvSpPr>
          <p:spPr>
            <a:xfrm>
              <a:off x="4732275" y="2617400"/>
              <a:ext cx="582350" cy="679925"/>
            </a:xfrm>
            <a:custGeom>
              <a:avLst/>
              <a:gdLst/>
              <a:ahLst/>
              <a:cxnLst/>
              <a:rect l="0" t="0" r="0" b="0"/>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1595" name="Google Shape;1595;p161"/>
            <p:cNvSpPr/>
            <p:nvPr/>
          </p:nvSpPr>
          <p:spPr>
            <a:xfrm>
              <a:off x="5448725" y="2392725"/>
              <a:ext cx="139950" cy="905175"/>
            </a:xfrm>
            <a:custGeom>
              <a:avLst/>
              <a:gdLst/>
              <a:ahLst/>
              <a:cxnLst/>
              <a:rect l="0" t="0" r="0" b="0"/>
              <a:pathLst>
                <a:path w="5598" h="36207" extrusionOk="0">
                  <a:moveTo>
                    <a:pt x="1" y="0"/>
                  </a:moveTo>
                  <a:lnTo>
                    <a:pt x="1" y="36206"/>
                  </a:lnTo>
                  <a:lnTo>
                    <a:pt x="5598" y="36206"/>
                  </a:lnTo>
                  <a:lnTo>
                    <a:pt x="5598" y="0"/>
                  </a:lnTo>
                  <a:close/>
                </a:path>
              </a:pathLst>
            </a:custGeom>
            <a:solidFill>
              <a:srgbClr val="008774"/>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1596" name="Google Shape;1596;p161"/>
            <p:cNvSpPr/>
            <p:nvPr/>
          </p:nvSpPr>
          <p:spPr>
            <a:xfrm>
              <a:off x="1841475" y="2392725"/>
              <a:ext cx="617775" cy="904600"/>
            </a:xfrm>
            <a:custGeom>
              <a:avLst/>
              <a:gdLst/>
              <a:ahLst/>
              <a:cxnLst/>
              <a:rect l="0" t="0" r="0" b="0"/>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1597" name="Google Shape;1597;p161"/>
            <p:cNvSpPr/>
            <p:nvPr/>
          </p:nvSpPr>
          <p:spPr>
            <a:xfrm>
              <a:off x="4278825" y="2482125"/>
              <a:ext cx="369275" cy="814025"/>
            </a:xfrm>
            <a:custGeom>
              <a:avLst/>
              <a:gdLst/>
              <a:ahLst/>
              <a:cxnLst/>
              <a:rect l="0" t="0" r="0" b="0"/>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1598" name="Google Shape;1598;p161"/>
            <p:cNvSpPr/>
            <p:nvPr/>
          </p:nvSpPr>
          <p:spPr>
            <a:xfrm>
              <a:off x="5652525" y="3180600"/>
              <a:ext cx="117875" cy="117300"/>
            </a:xfrm>
            <a:custGeom>
              <a:avLst/>
              <a:gdLst/>
              <a:ahLst/>
              <a:cxnLst/>
              <a:rect l="0" t="0" r="0" b="0"/>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grpSp>
      <p:sp>
        <p:nvSpPr>
          <p:cNvPr id="1599" name="Google Shape;1599;p161"/>
          <p:cNvSpPr txBox="1">
            <a:spLocks noGrp="1"/>
          </p:cNvSpPr>
          <p:nvPr>
            <p:ph type="body" idx="1"/>
          </p:nvPr>
        </p:nvSpPr>
        <p:spPr>
          <a:xfrm>
            <a:off x="915400" y="900400"/>
            <a:ext cx="7333200" cy="3769500"/>
          </a:xfrm>
          <a:prstGeom prst="rect">
            <a:avLst/>
          </a:prstGeom>
          <a:noFill/>
          <a:ln>
            <a:noFill/>
          </a:ln>
        </p:spPr>
        <p:txBody>
          <a:bodyPr spcFirstLastPara="1" wrap="square" lIns="68575" tIns="68575" rIns="68575" bIns="68575" anchor="t" anchorCtr="0"/>
          <a:lstStyle>
            <a:lvl1pPr marL="457200" marR="0" lvl="0" indent="-298450" algn="l" rtl="0">
              <a:lnSpc>
                <a:spcPct val="110000"/>
              </a:lnSpc>
              <a:spcBef>
                <a:spcPts val="0"/>
              </a:spcBef>
              <a:spcAft>
                <a:spcPts val="0"/>
              </a:spcAft>
              <a:buClr>
                <a:schemeClr val="dk1"/>
              </a:buClr>
              <a:buSzPts val="1100"/>
              <a:buFont typeface="Proxima Nova"/>
              <a:buChar char="●"/>
              <a:defRPr sz="1400" b="0" i="0" u="none" strike="noStrike" cap="none">
                <a:solidFill>
                  <a:schemeClr val="dk1"/>
                </a:solidFill>
                <a:latin typeface="Proxima Nova"/>
                <a:ea typeface="Proxima Nova"/>
                <a:cs typeface="Proxima Nova"/>
                <a:sym typeface="Proxima Nova"/>
              </a:defRPr>
            </a:lvl1pPr>
            <a:lvl2pPr marL="914400" marR="0" lvl="1" indent="-298450" algn="l" rtl="0">
              <a:lnSpc>
                <a:spcPct val="110000"/>
              </a:lnSpc>
              <a:spcBef>
                <a:spcPts val="1000"/>
              </a:spcBef>
              <a:spcAft>
                <a:spcPts val="0"/>
              </a:spcAft>
              <a:buClr>
                <a:schemeClr val="dk1"/>
              </a:buClr>
              <a:buSzPts val="1100"/>
              <a:buFont typeface="Proxima Nova"/>
              <a:buChar char="○"/>
              <a:defRPr sz="1400" b="0" i="0" u="none" strike="noStrike" cap="none">
                <a:solidFill>
                  <a:schemeClr val="dk1"/>
                </a:solidFill>
                <a:latin typeface="Proxima Nova"/>
                <a:ea typeface="Proxima Nova"/>
                <a:cs typeface="Proxima Nova"/>
                <a:sym typeface="Proxima Nova"/>
              </a:defRPr>
            </a:lvl2pPr>
            <a:lvl3pPr marL="1371600" marR="0" lvl="2" indent="-298450" algn="l" rtl="0">
              <a:lnSpc>
                <a:spcPct val="110000"/>
              </a:lnSpc>
              <a:spcBef>
                <a:spcPts val="1000"/>
              </a:spcBef>
              <a:spcAft>
                <a:spcPts val="0"/>
              </a:spcAft>
              <a:buClr>
                <a:schemeClr val="dk1"/>
              </a:buClr>
              <a:buSzPts val="1100"/>
              <a:buFont typeface="Proxima Nova"/>
              <a:buChar char="■"/>
              <a:defRPr sz="1400" b="0" i="0" u="none" strike="noStrike" cap="none">
                <a:solidFill>
                  <a:schemeClr val="dk1"/>
                </a:solidFill>
                <a:latin typeface="Proxima Nova"/>
                <a:ea typeface="Proxima Nova"/>
                <a:cs typeface="Proxima Nova"/>
                <a:sym typeface="Proxima Nova"/>
              </a:defRPr>
            </a:lvl3pPr>
            <a:lvl4pPr marL="1828800" marR="0" lvl="3" indent="-298450" algn="l" rtl="0">
              <a:lnSpc>
                <a:spcPct val="110000"/>
              </a:lnSpc>
              <a:spcBef>
                <a:spcPts val="1000"/>
              </a:spcBef>
              <a:spcAft>
                <a:spcPts val="0"/>
              </a:spcAft>
              <a:buClr>
                <a:schemeClr val="dk1"/>
              </a:buClr>
              <a:buSzPts val="1100"/>
              <a:buFont typeface="Proxima Nova"/>
              <a:buChar char="●"/>
              <a:defRPr sz="1400" b="0" i="0" u="none" strike="noStrike" cap="none">
                <a:solidFill>
                  <a:schemeClr val="dk1"/>
                </a:solidFill>
                <a:latin typeface="Proxima Nova"/>
                <a:ea typeface="Proxima Nova"/>
                <a:cs typeface="Proxima Nova"/>
                <a:sym typeface="Proxima Nova"/>
              </a:defRPr>
            </a:lvl4pPr>
            <a:lvl5pPr marL="2286000" marR="0" lvl="4" indent="-298450" algn="l" rtl="0">
              <a:lnSpc>
                <a:spcPct val="110000"/>
              </a:lnSpc>
              <a:spcBef>
                <a:spcPts val="1000"/>
              </a:spcBef>
              <a:spcAft>
                <a:spcPts val="0"/>
              </a:spcAft>
              <a:buClr>
                <a:schemeClr val="dk1"/>
              </a:buClr>
              <a:buSzPts val="1100"/>
              <a:buFont typeface="Proxima Nova"/>
              <a:buChar char="○"/>
              <a:defRPr sz="1400" b="0" i="0" u="none" strike="noStrike" cap="none">
                <a:solidFill>
                  <a:schemeClr val="dk1"/>
                </a:solidFill>
                <a:latin typeface="Proxima Nova"/>
                <a:ea typeface="Proxima Nova"/>
                <a:cs typeface="Proxima Nova"/>
                <a:sym typeface="Proxima Nova"/>
              </a:defRPr>
            </a:lvl5pPr>
            <a:lvl6pPr marL="2743200" marR="0" lvl="5" indent="-298450" algn="l" rtl="0">
              <a:lnSpc>
                <a:spcPct val="110000"/>
              </a:lnSpc>
              <a:spcBef>
                <a:spcPts val="1000"/>
              </a:spcBef>
              <a:spcAft>
                <a:spcPts val="0"/>
              </a:spcAft>
              <a:buClr>
                <a:schemeClr val="dk1"/>
              </a:buClr>
              <a:buSzPts val="1100"/>
              <a:buFont typeface="Proxima Nova"/>
              <a:buChar char="■"/>
              <a:defRPr sz="1400" b="0" i="0" u="none" strike="noStrike" cap="none">
                <a:solidFill>
                  <a:schemeClr val="dk1"/>
                </a:solidFill>
                <a:latin typeface="Proxima Nova"/>
                <a:ea typeface="Proxima Nova"/>
                <a:cs typeface="Proxima Nova"/>
                <a:sym typeface="Proxima Nova"/>
              </a:defRPr>
            </a:lvl6pPr>
            <a:lvl7pPr marL="3200400" marR="0" lvl="6" indent="-298450" algn="l" rtl="0">
              <a:lnSpc>
                <a:spcPct val="110000"/>
              </a:lnSpc>
              <a:spcBef>
                <a:spcPts val="1000"/>
              </a:spcBef>
              <a:spcAft>
                <a:spcPts val="0"/>
              </a:spcAft>
              <a:buClr>
                <a:schemeClr val="dk1"/>
              </a:buClr>
              <a:buSzPts val="1100"/>
              <a:buFont typeface="Proxima Nova"/>
              <a:buChar char="●"/>
              <a:defRPr sz="1400" b="0" i="0" u="none" strike="noStrike" cap="none">
                <a:solidFill>
                  <a:schemeClr val="dk1"/>
                </a:solidFill>
                <a:latin typeface="Proxima Nova"/>
                <a:ea typeface="Proxima Nova"/>
                <a:cs typeface="Proxima Nova"/>
                <a:sym typeface="Proxima Nova"/>
              </a:defRPr>
            </a:lvl7pPr>
            <a:lvl8pPr marL="3657600" marR="0" lvl="7" indent="-298450" algn="l" rtl="0">
              <a:lnSpc>
                <a:spcPct val="110000"/>
              </a:lnSpc>
              <a:spcBef>
                <a:spcPts val="1000"/>
              </a:spcBef>
              <a:spcAft>
                <a:spcPts val="0"/>
              </a:spcAft>
              <a:buClr>
                <a:schemeClr val="dk1"/>
              </a:buClr>
              <a:buSzPts val="1100"/>
              <a:buFont typeface="Proxima Nova"/>
              <a:buChar char="○"/>
              <a:defRPr sz="1400" b="0" i="0" u="none" strike="noStrike" cap="none">
                <a:solidFill>
                  <a:schemeClr val="dk1"/>
                </a:solidFill>
                <a:latin typeface="Proxima Nova"/>
                <a:ea typeface="Proxima Nova"/>
                <a:cs typeface="Proxima Nova"/>
                <a:sym typeface="Proxima Nova"/>
              </a:defRPr>
            </a:lvl8pPr>
            <a:lvl9pPr marL="4114800" marR="0" lvl="8" indent="-298450" algn="l" rtl="0">
              <a:lnSpc>
                <a:spcPct val="110000"/>
              </a:lnSpc>
              <a:spcBef>
                <a:spcPts val="1000"/>
              </a:spcBef>
              <a:spcAft>
                <a:spcPts val="1000"/>
              </a:spcAft>
              <a:buClr>
                <a:schemeClr val="dk1"/>
              </a:buClr>
              <a:buSzPts val="1100"/>
              <a:buFont typeface="Proxima Nova"/>
              <a:buChar char="■"/>
              <a:defRPr sz="1400" b="0" i="0" u="none" strike="noStrike" cap="none">
                <a:solidFill>
                  <a:schemeClr val="dk1"/>
                </a:solidFill>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426660713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5 – Split w/ Image">
  <p:cSld name="5 – Split w/ Image">
    <p:spTree>
      <p:nvGrpSpPr>
        <p:cNvPr id="1" name="Shape 1600"/>
        <p:cNvGrpSpPr/>
        <p:nvPr/>
      </p:nvGrpSpPr>
      <p:grpSpPr>
        <a:xfrm>
          <a:off x="0" y="0"/>
          <a:ext cx="0" cy="0"/>
          <a:chOff x="0" y="0"/>
          <a:chExt cx="0" cy="0"/>
        </a:xfrm>
      </p:grpSpPr>
      <p:sp>
        <p:nvSpPr>
          <p:cNvPr id="1601" name="Google Shape;1601;p162"/>
          <p:cNvSpPr/>
          <p:nvPr/>
        </p:nvSpPr>
        <p:spPr>
          <a:xfrm>
            <a:off x="4572000" y="0"/>
            <a:ext cx="4572000" cy="5143500"/>
          </a:xfrm>
          <a:prstGeom prst="rect">
            <a:avLst/>
          </a:prstGeom>
          <a:solidFill>
            <a:srgbClr val="EFEFEF"/>
          </a:solidFill>
          <a:ln>
            <a:noFill/>
          </a:ln>
        </p:spPr>
        <p:txBody>
          <a:bodyPr spcFirstLastPara="1" wrap="square" lIns="91425" tIns="91425" rIns="91425" bIns="91425" anchor="ctr" anchorCtr="0">
            <a:noAutofit/>
          </a:bodyPr>
          <a:lstStyle/>
          <a:p>
            <a:pPr marL="0" marR="0" lvl="0" indent="0" algn="ctr" rtl="0">
              <a:spcBef>
                <a:spcPts val="0"/>
              </a:spcBef>
              <a:spcAft>
                <a:spcPts val="0"/>
              </a:spcAft>
              <a:buClr>
                <a:schemeClr val="dk1"/>
              </a:buClr>
              <a:buSzPts val="1000"/>
              <a:buFont typeface="Proxima Nova"/>
              <a:buNone/>
            </a:pPr>
            <a:r>
              <a:rPr lang="en" sz="1000">
                <a:solidFill>
                  <a:schemeClr val="dk1"/>
                </a:solidFill>
                <a:latin typeface="Proxima Nova"/>
                <a:ea typeface="Proxima Nova"/>
                <a:cs typeface="Proxima Nova"/>
                <a:sym typeface="Proxima Nova"/>
              </a:rPr>
              <a:t>Cover w/ Image</a:t>
            </a:r>
            <a:endParaRPr sz="1000">
              <a:solidFill>
                <a:schemeClr val="dk1"/>
              </a:solidFill>
              <a:latin typeface="Proxima Nova"/>
              <a:ea typeface="Proxima Nova"/>
              <a:cs typeface="Proxima Nova"/>
              <a:sym typeface="Proxima Nova"/>
            </a:endParaRPr>
          </a:p>
        </p:txBody>
      </p:sp>
      <p:cxnSp>
        <p:nvCxnSpPr>
          <p:cNvPr id="1602" name="Google Shape;1602;p162"/>
          <p:cNvCxnSpPr/>
          <p:nvPr/>
        </p:nvCxnSpPr>
        <p:spPr>
          <a:xfrm>
            <a:off x="4572000" y="-214525"/>
            <a:ext cx="0" cy="119700"/>
          </a:xfrm>
          <a:prstGeom prst="straightConnector1">
            <a:avLst/>
          </a:prstGeom>
          <a:noFill/>
          <a:ln w="9525" cap="flat" cmpd="sng">
            <a:solidFill>
              <a:srgbClr val="D9D9D9"/>
            </a:solidFill>
            <a:prstDash val="solid"/>
            <a:round/>
            <a:headEnd type="none" w="sm" len="sm"/>
            <a:tailEnd type="none" w="sm" len="sm"/>
          </a:ln>
        </p:spPr>
      </p:cxnSp>
      <p:grpSp>
        <p:nvGrpSpPr>
          <p:cNvPr id="1603" name="Google Shape;1603;p162"/>
          <p:cNvGrpSpPr/>
          <p:nvPr/>
        </p:nvGrpSpPr>
        <p:grpSpPr>
          <a:xfrm>
            <a:off x="287525" y="4854557"/>
            <a:ext cx="634914" cy="148716"/>
            <a:chOff x="1841475" y="2392725"/>
            <a:chExt cx="3928925" cy="920275"/>
          </a:xfrm>
        </p:grpSpPr>
        <p:sp>
          <p:nvSpPr>
            <p:cNvPr id="1604" name="Google Shape;1604;p162"/>
            <p:cNvSpPr/>
            <p:nvPr/>
          </p:nvSpPr>
          <p:spPr>
            <a:xfrm>
              <a:off x="2574175" y="2392725"/>
              <a:ext cx="139950" cy="905175"/>
            </a:xfrm>
            <a:custGeom>
              <a:avLst/>
              <a:gdLst/>
              <a:ahLst/>
              <a:cxnLst/>
              <a:rect l="0" t="0" r="0" b="0"/>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1605" name="Google Shape;1605;p162"/>
            <p:cNvSpPr/>
            <p:nvPr/>
          </p:nvSpPr>
          <p:spPr>
            <a:xfrm>
              <a:off x="2816875" y="2626700"/>
              <a:ext cx="703700" cy="686300"/>
            </a:xfrm>
            <a:custGeom>
              <a:avLst/>
              <a:gdLst/>
              <a:ahLst/>
              <a:cxnLst/>
              <a:rect l="0" t="0" r="0" b="0"/>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1606" name="Google Shape;1606;p162"/>
            <p:cNvSpPr/>
            <p:nvPr/>
          </p:nvSpPr>
          <p:spPr>
            <a:xfrm>
              <a:off x="3557125" y="2626700"/>
              <a:ext cx="614900" cy="685700"/>
            </a:xfrm>
            <a:custGeom>
              <a:avLst/>
              <a:gdLst/>
              <a:ahLst/>
              <a:cxnLst/>
              <a:rect l="0" t="0" r="0" b="0"/>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1607" name="Google Shape;1607;p162"/>
            <p:cNvSpPr/>
            <p:nvPr/>
          </p:nvSpPr>
          <p:spPr>
            <a:xfrm>
              <a:off x="4732275" y="2617400"/>
              <a:ext cx="582350" cy="679925"/>
            </a:xfrm>
            <a:custGeom>
              <a:avLst/>
              <a:gdLst/>
              <a:ahLst/>
              <a:cxnLst/>
              <a:rect l="0" t="0" r="0" b="0"/>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1608" name="Google Shape;1608;p162"/>
            <p:cNvSpPr/>
            <p:nvPr/>
          </p:nvSpPr>
          <p:spPr>
            <a:xfrm>
              <a:off x="5448725" y="2392725"/>
              <a:ext cx="139950" cy="905175"/>
            </a:xfrm>
            <a:custGeom>
              <a:avLst/>
              <a:gdLst/>
              <a:ahLst/>
              <a:cxnLst/>
              <a:rect l="0" t="0" r="0" b="0"/>
              <a:pathLst>
                <a:path w="5598" h="36207" extrusionOk="0">
                  <a:moveTo>
                    <a:pt x="1" y="0"/>
                  </a:moveTo>
                  <a:lnTo>
                    <a:pt x="1" y="36206"/>
                  </a:lnTo>
                  <a:lnTo>
                    <a:pt x="5598" y="36206"/>
                  </a:lnTo>
                  <a:lnTo>
                    <a:pt x="5598" y="0"/>
                  </a:lnTo>
                  <a:close/>
                </a:path>
              </a:pathLst>
            </a:custGeom>
            <a:solidFill>
              <a:srgbClr val="008774"/>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1609" name="Google Shape;1609;p162"/>
            <p:cNvSpPr/>
            <p:nvPr/>
          </p:nvSpPr>
          <p:spPr>
            <a:xfrm>
              <a:off x="1841475" y="2392725"/>
              <a:ext cx="617775" cy="904600"/>
            </a:xfrm>
            <a:custGeom>
              <a:avLst/>
              <a:gdLst/>
              <a:ahLst/>
              <a:cxnLst/>
              <a:rect l="0" t="0" r="0" b="0"/>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1610" name="Google Shape;1610;p162"/>
            <p:cNvSpPr/>
            <p:nvPr/>
          </p:nvSpPr>
          <p:spPr>
            <a:xfrm>
              <a:off x="4278825" y="2482125"/>
              <a:ext cx="369275" cy="814025"/>
            </a:xfrm>
            <a:custGeom>
              <a:avLst/>
              <a:gdLst/>
              <a:ahLst/>
              <a:cxnLst/>
              <a:rect l="0" t="0" r="0" b="0"/>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1611" name="Google Shape;1611;p162"/>
            <p:cNvSpPr/>
            <p:nvPr/>
          </p:nvSpPr>
          <p:spPr>
            <a:xfrm>
              <a:off x="5652525" y="3180600"/>
              <a:ext cx="117875" cy="117300"/>
            </a:xfrm>
            <a:custGeom>
              <a:avLst/>
              <a:gdLst/>
              <a:ahLst/>
              <a:cxnLst/>
              <a:rect l="0" t="0" r="0" b="0"/>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grpSp>
      <p:sp>
        <p:nvSpPr>
          <p:cNvPr id="1612" name="Google Shape;1612;p162"/>
          <p:cNvSpPr txBox="1">
            <a:spLocks noGrp="1"/>
          </p:cNvSpPr>
          <p:nvPr>
            <p:ph type="title"/>
          </p:nvPr>
        </p:nvSpPr>
        <p:spPr>
          <a:xfrm>
            <a:off x="192475" y="151275"/>
            <a:ext cx="4281300" cy="393900"/>
          </a:xfrm>
          <a:prstGeom prst="rect">
            <a:avLst/>
          </a:prstGeom>
          <a:noFill/>
          <a:ln>
            <a:noFill/>
          </a:ln>
        </p:spPr>
        <p:txBody>
          <a:bodyPr spcFirstLastPara="1" wrap="square" lIns="68575" tIns="68575" rIns="68575" bIns="68575" anchor="t" anchorCtr="0"/>
          <a:lstStyle>
            <a:lvl1pPr marR="0" lvl="0" algn="l" rtl="0">
              <a:lnSpc>
                <a:spcPct val="100000"/>
              </a:lnSpc>
              <a:spcBef>
                <a:spcPts val="0"/>
              </a:spcBef>
              <a:spcAft>
                <a:spcPts val="0"/>
              </a:spcAft>
              <a:buClr>
                <a:srgbClr val="000000"/>
              </a:buClr>
              <a:buSzPts val="2500"/>
              <a:buFont typeface="Arial"/>
              <a:buNone/>
              <a:defRPr sz="2500" b="1"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13" name="Google Shape;1613;p162"/>
          <p:cNvSpPr txBox="1">
            <a:spLocks noGrp="1"/>
          </p:cNvSpPr>
          <p:nvPr>
            <p:ph type="body" idx="1"/>
          </p:nvPr>
        </p:nvSpPr>
        <p:spPr>
          <a:xfrm>
            <a:off x="192475" y="900400"/>
            <a:ext cx="4254600" cy="3769500"/>
          </a:xfrm>
          <a:prstGeom prst="rect">
            <a:avLst/>
          </a:prstGeom>
          <a:noFill/>
          <a:ln>
            <a:noFill/>
          </a:ln>
        </p:spPr>
        <p:txBody>
          <a:bodyPr spcFirstLastPara="1" wrap="square" lIns="68575" tIns="68575" rIns="68575" bIns="68575" anchor="t" anchorCtr="0"/>
          <a:lstStyle>
            <a:lvl1pPr marL="457200" marR="0" lvl="0" indent="-304800" algn="l" rtl="0">
              <a:lnSpc>
                <a:spcPct val="110000"/>
              </a:lnSpc>
              <a:spcBef>
                <a:spcPts val="0"/>
              </a:spcBef>
              <a:spcAft>
                <a:spcPts val="0"/>
              </a:spcAft>
              <a:buClr>
                <a:schemeClr val="dk1"/>
              </a:buClr>
              <a:buSzPts val="1200"/>
              <a:buFont typeface="Proxima Nova"/>
              <a:buChar char="●"/>
              <a:defRPr sz="1600" b="0" i="0" u="none" strike="noStrike" cap="none">
                <a:solidFill>
                  <a:schemeClr val="dk1"/>
                </a:solidFill>
                <a:latin typeface="Proxima Nova"/>
                <a:ea typeface="Proxima Nova"/>
                <a:cs typeface="Proxima Nova"/>
                <a:sym typeface="Proxima Nova"/>
              </a:defRPr>
            </a:lvl1pPr>
            <a:lvl2pPr marL="914400" marR="0" lvl="1" indent="-304800" algn="l" rtl="0">
              <a:lnSpc>
                <a:spcPct val="110000"/>
              </a:lnSpc>
              <a:spcBef>
                <a:spcPts val="1000"/>
              </a:spcBef>
              <a:spcAft>
                <a:spcPts val="0"/>
              </a:spcAft>
              <a:buClr>
                <a:schemeClr val="dk1"/>
              </a:buClr>
              <a:buSzPts val="1200"/>
              <a:buFont typeface="Proxima Nova"/>
              <a:buChar char="○"/>
              <a:defRPr sz="1600" b="0" i="0" u="none" strike="noStrike" cap="none">
                <a:solidFill>
                  <a:schemeClr val="dk1"/>
                </a:solidFill>
                <a:latin typeface="Proxima Nova"/>
                <a:ea typeface="Proxima Nova"/>
                <a:cs typeface="Proxima Nova"/>
                <a:sym typeface="Proxima Nova"/>
              </a:defRPr>
            </a:lvl2pPr>
            <a:lvl3pPr marL="1371600" marR="0" lvl="2" indent="-304800" algn="l" rtl="0">
              <a:lnSpc>
                <a:spcPct val="110000"/>
              </a:lnSpc>
              <a:spcBef>
                <a:spcPts val="1000"/>
              </a:spcBef>
              <a:spcAft>
                <a:spcPts val="0"/>
              </a:spcAft>
              <a:buClr>
                <a:schemeClr val="dk1"/>
              </a:buClr>
              <a:buSzPts val="1200"/>
              <a:buFont typeface="Proxima Nova"/>
              <a:buChar char="■"/>
              <a:defRPr sz="1600" b="0" i="0" u="none" strike="noStrike" cap="none">
                <a:solidFill>
                  <a:schemeClr val="dk1"/>
                </a:solidFill>
                <a:latin typeface="Proxima Nova"/>
                <a:ea typeface="Proxima Nova"/>
                <a:cs typeface="Proxima Nova"/>
                <a:sym typeface="Proxima Nova"/>
              </a:defRPr>
            </a:lvl3pPr>
            <a:lvl4pPr marL="1828800" marR="0" lvl="3" indent="-304800" algn="l" rtl="0">
              <a:lnSpc>
                <a:spcPct val="110000"/>
              </a:lnSpc>
              <a:spcBef>
                <a:spcPts val="1000"/>
              </a:spcBef>
              <a:spcAft>
                <a:spcPts val="0"/>
              </a:spcAft>
              <a:buClr>
                <a:schemeClr val="dk1"/>
              </a:buClr>
              <a:buSzPts val="1200"/>
              <a:buFont typeface="Proxima Nova"/>
              <a:buChar char="●"/>
              <a:defRPr sz="1600" b="0" i="0" u="none" strike="noStrike" cap="none">
                <a:solidFill>
                  <a:schemeClr val="dk1"/>
                </a:solidFill>
                <a:latin typeface="Proxima Nova"/>
                <a:ea typeface="Proxima Nova"/>
                <a:cs typeface="Proxima Nova"/>
                <a:sym typeface="Proxima Nova"/>
              </a:defRPr>
            </a:lvl4pPr>
            <a:lvl5pPr marL="2286000" marR="0" lvl="4" indent="-304800" algn="l" rtl="0">
              <a:lnSpc>
                <a:spcPct val="110000"/>
              </a:lnSpc>
              <a:spcBef>
                <a:spcPts val="1000"/>
              </a:spcBef>
              <a:spcAft>
                <a:spcPts val="0"/>
              </a:spcAft>
              <a:buClr>
                <a:schemeClr val="dk1"/>
              </a:buClr>
              <a:buSzPts val="1200"/>
              <a:buFont typeface="Proxima Nova"/>
              <a:buChar char="○"/>
              <a:defRPr sz="1600" b="0" i="0" u="none" strike="noStrike" cap="none">
                <a:solidFill>
                  <a:schemeClr val="dk1"/>
                </a:solidFill>
                <a:latin typeface="Proxima Nova"/>
                <a:ea typeface="Proxima Nova"/>
                <a:cs typeface="Proxima Nova"/>
                <a:sym typeface="Proxima Nova"/>
              </a:defRPr>
            </a:lvl5pPr>
            <a:lvl6pPr marL="2743200" marR="0" lvl="5" indent="-304800" algn="l" rtl="0">
              <a:lnSpc>
                <a:spcPct val="110000"/>
              </a:lnSpc>
              <a:spcBef>
                <a:spcPts val="1000"/>
              </a:spcBef>
              <a:spcAft>
                <a:spcPts val="0"/>
              </a:spcAft>
              <a:buClr>
                <a:schemeClr val="dk1"/>
              </a:buClr>
              <a:buSzPts val="1200"/>
              <a:buFont typeface="Proxima Nova"/>
              <a:buChar char="■"/>
              <a:defRPr sz="1600" b="0" i="0" u="none" strike="noStrike" cap="none">
                <a:solidFill>
                  <a:schemeClr val="dk1"/>
                </a:solidFill>
                <a:latin typeface="Proxima Nova"/>
                <a:ea typeface="Proxima Nova"/>
                <a:cs typeface="Proxima Nova"/>
                <a:sym typeface="Proxima Nova"/>
              </a:defRPr>
            </a:lvl6pPr>
            <a:lvl7pPr marL="3200400" marR="0" lvl="6" indent="-304800" algn="l" rtl="0">
              <a:lnSpc>
                <a:spcPct val="110000"/>
              </a:lnSpc>
              <a:spcBef>
                <a:spcPts val="1000"/>
              </a:spcBef>
              <a:spcAft>
                <a:spcPts val="0"/>
              </a:spcAft>
              <a:buClr>
                <a:schemeClr val="dk1"/>
              </a:buClr>
              <a:buSzPts val="1200"/>
              <a:buFont typeface="Proxima Nova"/>
              <a:buChar char="●"/>
              <a:defRPr sz="1600" b="0" i="0" u="none" strike="noStrike" cap="none">
                <a:solidFill>
                  <a:schemeClr val="dk1"/>
                </a:solidFill>
                <a:latin typeface="Proxima Nova"/>
                <a:ea typeface="Proxima Nova"/>
                <a:cs typeface="Proxima Nova"/>
                <a:sym typeface="Proxima Nova"/>
              </a:defRPr>
            </a:lvl7pPr>
            <a:lvl8pPr marL="3657600" marR="0" lvl="7" indent="-304800" algn="l" rtl="0">
              <a:lnSpc>
                <a:spcPct val="110000"/>
              </a:lnSpc>
              <a:spcBef>
                <a:spcPts val="1000"/>
              </a:spcBef>
              <a:spcAft>
                <a:spcPts val="0"/>
              </a:spcAft>
              <a:buClr>
                <a:schemeClr val="dk1"/>
              </a:buClr>
              <a:buSzPts val="1200"/>
              <a:buFont typeface="Proxima Nova"/>
              <a:buChar char="○"/>
              <a:defRPr sz="1600" b="0" i="0" u="none" strike="noStrike" cap="none">
                <a:solidFill>
                  <a:schemeClr val="dk1"/>
                </a:solidFill>
                <a:latin typeface="Proxima Nova"/>
                <a:ea typeface="Proxima Nova"/>
                <a:cs typeface="Proxima Nova"/>
                <a:sym typeface="Proxima Nova"/>
              </a:defRPr>
            </a:lvl8pPr>
            <a:lvl9pPr marL="4114800" marR="0" lvl="8" indent="-304800" algn="l" rtl="0">
              <a:lnSpc>
                <a:spcPct val="110000"/>
              </a:lnSpc>
              <a:spcBef>
                <a:spcPts val="1000"/>
              </a:spcBef>
              <a:spcAft>
                <a:spcPts val="1000"/>
              </a:spcAft>
              <a:buClr>
                <a:schemeClr val="dk1"/>
              </a:buClr>
              <a:buSzPts val="1200"/>
              <a:buFont typeface="Proxima Nova"/>
              <a:buChar char="■"/>
              <a:defRPr sz="1600" b="0" i="0" u="none" strike="noStrike" cap="none">
                <a:solidFill>
                  <a:schemeClr val="dk1"/>
                </a:solidFill>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4084818763"/>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4 – Sidebar">
  <p:cSld name="4 – Sidebar">
    <p:spTree>
      <p:nvGrpSpPr>
        <p:cNvPr id="1" name="Shape 1614"/>
        <p:cNvGrpSpPr/>
        <p:nvPr/>
      </p:nvGrpSpPr>
      <p:grpSpPr>
        <a:xfrm>
          <a:off x="0" y="0"/>
          <a:ext cx="0" cy="0"/>
          <a:chOff x="0" y="0"/>
          <a:chExt cx="0" cy="0"/>
        </a:xfrm>
      </p:grpSpPr>
      <p:cxnSp>
        <p:nvCxnSpPr>
          <p:cNvPr id="1615" name="Google Shape;1615;p163"/>
          <p:cNvCxnSpPr/>
          <p:nvPr/>
        </p:nvCxnSpPr>
        <p:spPr>
          <a:xfrm rot="10800000">
            <a:off x="6081375" y="905700"/>
            <a:ext cx="0" cy="3764400"/>
          </a:xfrm>
          <a:prstGeom prst="straightConnector1">
            <a:avLst/>
          </a:prstGeom>
          <a:noFill/>
          <a:ln w="19050" cap="flat" cmpd="sng">
            <a:solidFill>
              <a:srgbClr val="D9D9D9"/>
            </a:solidFill>
            <a:prstDash val="solid"/>
            <a:round/>
            <a:headEnd type="none" w="sm" len="sm"/>
            <a:tailEnd type="none" w="sm" len="sm"/>
          </a:ln>
        </p:spPr>
      </p:cxnSp>
      <p:sp>
        <p:nvSpPr>
          <p:cNvPr id="1616" name="Google Shape;1616;p163"/>
          <p:cNvSpPr txBox="1">
            <a:spLocks noGrp="1"/>
          </p:cNvSpPr>
          <p:nvPr>
            <p:ph type="title"/>
          </p:nvPr>
        </p:nvSpPr>
        <p:spPr>
          <a:xfrm>
            <a:off x="192475" y="151275"/>
            <a:ext cx="8663100" cy="393900"/>
          </a:xfrm>
          <a:prstGeom prst="rect">
            <a:avLst/>
          </a:prstGeom>
          <a:noFill/>
          <a:ln>
            <a:noFill/>
          </a:ln>
        </p:spPr>
        <p:txBody>
          <a:bodyPr spcFirstLastPara="1" wrap="square" lIns="68575" tIns="68575" rIns="68575" bIns="68575" anchor="t" anchorCtr="0"/>
          <a:lstStyle>
            <a:lvl1pPr marR="0" lvl="0" algn="l" rtl="0">
              <a:lnSpc>
                <a:spcPct val="100000"/>
              </a:lnSpc>
              <a:spcBef>
                <a:spcPts val="0"/>
              </a:spcBef>
              <a:spcAft>
                <a:spcPts val="0"/>
              </a:spcAft>
              <a:buClr>
                <a:srgbClr val="000000"/>
              </a:buClr>
              <a:buSzPts val="2500"/>
              <a:buFont typeface="Arial"/>
              <a:buNone/>
              <a:defRPr sz="2500" b="1"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617" name="Google Shape;1617;p163"/>
          <p:cNvGrpSpPr/>
          <p:nvPr/>
        </p:nvGrpSpPr>
        <p:grpSpPr>
          <a:xfrm>
            <a:off x="287525" y="4854557"/>
            <a:ext cx="634914" cy="148716"/>
            <a:chOff x="1841475" y="2392725"/>
            <a:chExt cx="3928925" cy="920275"/>
          </a:xfrm>
        </p:grpSpPr>
        <p:sp>
          <p:nvSpPr>
            <p:cNvPr id="1618" name="Google Shape;1618;p163"/>
            <p:cNvSpPr/>
            <p:nvPr/>
          </p:nvSpPr>
          <p:spPr>
            <a:xfrm>
              <a:off x="2574175" y="2392725"/>
              <a:ext cx="139950" cy="905175"/>
            </a:xfrm>
            <a:custGeom>
              <a:avLst/>
              <a:gdLst/>
              <a:ahLst/>
              <a:cxnLst/>
              <a:rect l="0" t="0" r="0" b="0"/>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1619" name="Google Shape;1619;p163"/>
            <p:cNvSpPr/>
            <p:nvPr/>
          </p:nvSpPr>
          <p:spPr>
            <a:xfrm>
              <a:off x="2816875" y="2626700"/>
              <a:ext cx="703700" cy="686300"/>
            </a:xfrm>
            <a:custGeom>
              <a:avLst/>
              <a:gdLst/>
              <a:ahLst/>
              <a:cxnLst/>
              <a:rect l="0" t="0" r="0" b="0"/>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1620" name="Google Shape;1620;p163"/>
            <p:cNvSpPr/>
            <p:nvPr/>
          </p:nvSpPr>
          <p:spPr>
            <a:xfrm>
              <a:off x="3557125" y="2626700"/>
              <a:ext cx="614900" cy="685700"/>
            </a:xfrm>
            <a:custGeom>
              <a:avLst/>
              <a:gdLst/>
              <a:ahLst/>
              <a:cxnLst/>
              <a:rect l="0" t="0" r="0" b="0"/>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1621" name="Google Shape;1621;p163"/>
            <p:cNvSpPr/>
            <p:nvPr/>
          </p:nvSpPr>
          <p:spPr>
            <a:xfrm>
              <a:off x="4732275" y="2617400"/>
              <a:ext cx="582350" cy="679925"/>
            </a:xfrm>
            <a:custGeom>
              <a:avLst/>
              <a:gdLst/>
              <a:ahLst/>
              <a:cxnLst/>
              <a:rect l="0" t="0" r="0" b="0"/>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1622" name="Google Shape;1622;p163"/>
            <p:cNvSpPr/>
            <p:nvPr/>
          </p:nvSpPr>
          <p:spPr>
            <a:xfrm>
              <a:off x="5448725" y="2392725"/>
              <a:ext cx="139950" cy="905175"/>
            </a:xfrm>
            <a:custGeom>
              <a:avLst/>
              <a:gdLst/>
              <a:ahLst/>
              <a:cxnLst/>
              <a:rect l="0" t="0" r="0" b="0"/>
              <a:pathLst>
                <a:path w="5598" h="36207" extrusionOk="0">
                  <a:moveTo>
                    <a:pt x="1" y="0"/>
                  </a:moveTo>
                  <a:lnTo>
                    <a:pt x="1" y="36206"/>
                  </a:lnTo>
                  <a:lnTo>
                    <a:pt x="5598" y="36206"/>
                  </a:lnTo>
                  <a:lnTo>
                    <a:pt x="5598" y="0"/>
                  </a:lnTo>
                  <a:close/>
                </a:path>
              </a:pathLst>
            </a:custGeom>
            <a:solidFill>
              <a:srgbClr val="008774"/>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1623" name="Google Shape;1623;p163"/>
            <p:cNvSpPr/>
            <p:nvPr/>
          </p:nvSpPr>
          <p:spPr>
            <a:xfrm>
              <a:off x="1841475" y="2392725"/>
              <a:ext cx="617775" cy="904600"/>
            </a:xfrm>
            <a:custGeom>
              <a:avLst/>
              <a:gdLst/>
              <a:ahLst/>
              <a:cxnLst/>
              <a:rect l="0" t="0" r="0" b="0"/>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1624" name="Google Shape;1624;p163"/>
            <p:cNvSpPr/>
            <p:nvPr/>
          </p:nvSpPr>
          <p:spPr>
            <a:xfrm>
              <a:off x="4278825" y="2482125"/>
              <a:ext cx="369275" cy="814025"/>
            </a:xfrm>
            <a:custGeom>
              <a:avLst/>
              <a:gdLst/>
              <a:ahLst/>
              <a:cxnLst/>
              <a:rect l="0" t="0" r="0" b="0"/>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1625" name="Google Shape;1625;p163"/>
            <p:cNvSpPr/>
            <p:nvPr/>
          </p:nvSpPr>
          <p:spPr>
            <a:xfrm>
              <a:off x="5652525" y="3180600"/>
              <a:ext cx="117875" cy="117300"/>
            </a:xfrm>
            <a:custGeom>
              <a:avLst/>
              <a:gdLst/>
              <a:ahLst/>
              <a:cxnLst/>
              <a:rect l="0" t="0" r="0" b="0"/>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grpSp>
      <p:cxnSp>
        <p:nvCxnSpPr>
          <p:cNvPr id="1626" name="Google Shape;1626;p163"/>
          <p:cNvCxnSpPr/>
          <p:nvPr/>
        </p:nvCxnSpPr>
        <p:spPr>
          <a:xfrm>
            <a:off x="6078286" y="-214525"/>
            <a:ext cx="0" cy="119700"/>
          </a:xfrm>
          <a:prstGeom prst="straightConnector1">
            <a:avLst/>
          </a:prstGeom>
          <a:noFill/>
          <a:ln w="9525" cap="flat" cmpd="sng">
            <a:solidFill>
              <a:srgbClr val="D9D9D9"/>
            </a:solidFill>
            <a:prstDash val="solid"/>
            <a:round/>
            <a:headEnd type="none" w="sm" len="sm"/>
            <a:tailEnd type="none" w="sm" len="sm"/>
          </a:ln>
        </p:spPr>
      </p:cxnSp>
      <p:sp>
        <p:nvSpPr>
          <p:cNvPr id="1627" name="Google Shape;1627;p163"/>
          <p:cNvSpPr txBox="1">
            <a:spLocks noGrp="1"/>
          </p:cNvSpPr>
          <p:nvPr>
            <p:ph type="body" idx="1"/>
          </p:nvPr>
        </p:nvSpPr>
        <p:spPr>
          <a:xfrm>
            <a:off x="192475" y="900400"/>
            <a:ext cx="5618700" cy="3769500"/>
          </a:xfrm>
          <a:prstGeom prst="rect">
            <a:avLst/>
          </a:prstGeom>
          <a:noFill/>
          <a:ln>
            <a:noFill/>
          </a:ln>
        </p:spPr>
        <p:txBody>
          <a:bodyPr spcFirstLastPara="1" wrap="square" lIns="68575" tIns="68575" rIns="68575" bIns="68575" anchor="t" anchorCtr="0"/>
          <a:lstStyle>
            <a:lvl1pPr marL="457200" marR="0" lvl="0" indent="-298450" algn="l" rtl="0">
              <a:lnSpc>
                <a:spcPct val="110000"/>
              </a:lnSpc>
              <a:spcBef>
                <a:spcPts val="0"/>
              </a:spcBef>
              <a:spcAft>
                <a:spcPts val="0"/>
              </a:spcAft>
              <a:buClr>
                <a:schemeClr val="dk1"/>
              </a:buClr>
              <a:buSzPts val="1100"/>
              <a:buFont typeface="Proxima Nova"/>
              <a:buChar char="●"/>
              <a:defRPr sz="1400" b="0" i="0" u="none" strike="noStrike" cap="none">
                <a:solidFill>
                  <a:schemeClr val="dk1"/>
                </a:solidFill>
                <a:latin typeface="Proxima Nova"/>
                <a:ea typeface="Proxima Nova"/>
                <a:cs typeface="Proxima Nova"/>
                <a:sym typeface="Proxima Nova"/>
              </a:defRPr>
            </a:lvl1pPr>
            <a:lvl2pPr marL="914400" marR="0" lvl="1" indent="-298450" algn="l" rtl="0">
              <a:lnSpc>
                <a:spcPct val="110000"/>
              </a:lnSpc>
              <a:spcBef>
                <a:spcPts val="1000"/>
              </a:spcBef>
              <a:spcAft>
                <a:spcPts val="0"/>
              </a:spcAft>
              <a:buClr>
                <a:schemeClr val="dk1"/>
              </a:buClr>
              <a:buSzPts val="1100"/>
              <a:buFont typeface="Proxima Nova"/>
              <a:buChar char="○"/>
              <a:defRPr sz="1400" b="0" i="0" u="none" strike="noStrike" cap="none">
                <a:solidFill>
                  <a:schemeClr val="dk1"/>
                </a:solidFill>
                <a:latin typeface="Proxima Nova"/>
                <a:ea typeface="Proxima Nova"/>
                <a:cs typeface="Proxima Nova"/>
                <a:sym typeface="Proxima Nova"/>
              </a:defRPr>
            </a:lvl2pPr>
            <a:lvl3pPr marL="1371600" marR="0" lvl="2" indent="-298450" algn="l" rtl="0">
              <a:lnSpc>
                <a:spcPct val="110000"/>
              </a:lnSpc>
              <a:spcBef>
                <a:spcPts val="1000"/>
              </a:spcBef>
              <a:spcAft>
                <a:spcPts val="0"/>
              </a:spcAft>
              <a:buClr>
                <a:schemeClr val="dk1"/>
              </a:buClr>
              <a:buSzPts val="1100"/>
              <a:buFont typeface="Proxima Nova"/>
              <a:buChar char="■"/>
              <a:defRPr sz="1400" b="0" i="0" u="none" strike="noStrike" cap="none">
                <a:solidFill>
                  <a:schemeClr val="dk1"/>
                </a:solidFill>
                <a:latin typeface="Proxima Nova"/>
                <a:ea typeface="Proxima Nova"/>
                <a:cs typeface="Proxima Nova"/>
                <a:sym typeface="Proxima Nova"/>
              </a:defRPr>
            </a:lvl3pPr>
            <a:lvl4pPr marL="1828800" marR="0" lvl="3" indent="-298450" algn="l" rtl="0">
              <a:lnSpc>
                <a:spcPct val="110000"/>
              </a:lnSpc>
              <a:spcBef>
                <a:spcPts val="1000"/>
              </a:spcBef>
              <a:spcAft>
                <a:spcPts val="0"/>
              </a:spcAft>
              <a:buClr>
                <a:schemeClr val="dk1"/>
              </a:buClr>
              <a:buSzPts val="1100"/>
              <a:buFont typeface="Proxima Nova"/>
              <a:buChar char="●"/>
              <a:defRPr sz="1400" b="0" i="0" u="none" strike="noStrike" cap="none">
                <a:solidFill>
                  <a:schemeClr val="dk1"/>
                </a:solidFill>
                <a:latin typeface="Proxima Nova"/>
                <a:ea typeface="Proxima Nova"/>
                <a:cs typeface="Proxima Nova"/>
                <a:sym typeface="Proxima Nova"/>
              </a:defRPr>
            </a:lvl4pPr>
            <a:lvl5pPr marL="2286000" marR="0" lvl="4" indent="-298450" algn="l" rtl="0">
              <a:lnSpc>
                <a:spcPct val="110000"/>
              </a:lnSpc>
              <a:spcBef>
                <a:spcPts val="1000"/>
              </a:spcBef>
              <a:spcAft>
                <a:spcPts val="0"/>
              </a:spcAft>
              <a:buClr>
                <a:schemeClr val="dk1"/>
              </a:buClr>
              <a:buSzPts val="1100"/>
              <a:buFont typeface="Proxima Nova"/>
              <a:buChar char="○"/>
              <a:defRPr sz="1400" b="0" i="0" u="none" strike="noStrike" cap="none">
                <a:solidFill>
                  <a:schemeClr val="dk1"/>
                </a:solidFill>
                <a:latin typeface="Proxima Nova"/>
                <a:ea typeface="Proxima Nova"/>
                <a:cs typeface="Proxima Nova"/>
                <a:sym typeface="Proxima Nova"/>
              </a:defRPr>
            </a:lvl5pPr>
            <a:lvl6pPr marL="2743200" marR="0" lvl="5" indent="-298450" algn="l" rtl="0">
              <a:lnSpc>
                <a:spcPct val="110000"/>
              </a:lnSpc>
              <a:spcBef>
                <a:spcPts val="1000"/>
              </a:spcBef>
              <a:spcAft>
                <a:spcPts val="0"/>
              </a:spcAft>
              <a:buClr>
                <a:schemeClr val="dk1"/>
              </a:buClr>
              <a:buSzPts val="1100"/>
              <a:buFont typeface="Proxima Nova"/>
              <a:buChar char="■"/>
              <a:defRPr sz="1400" b="0" i="0" u="none" strike="noStrike" cap="none">
                <a:solidFill>
                  <a:schemeClr val="dk1"/>
                </a:solidFill>
                <a:latin typeface="Proxima Nova"/>
                <a:ea typeface="Proxima Nova"/>
                <a:cs typeface="Proxima Nova"/>
                <a:sym typeface="Proxima Nova"/>
              </a:defRPr>
            </a:lvl6pPr>
            <a:lvl7pPr marL="3200400" marR="0" lvl="6" indent="-298450" algn="l" rtl="0">
              <a:lnSpc>
                <a:spcPct val="110000"/>
              </a:lnSpc>
              <a:spcBef>
                <a:spcPts val="1000"/>
              </a:spcBef>
              <a:spcAft>
                <a:spcPts val="0"/>
              </a:spcAft>
              <a:buClr>
                <a:schemeClr val="dk1"/>
              </a:buClr>
              <a:buSzPts val="1100"/>
              <a:buFont typeface="Proxima Nova"/>
              <a:buChar char="●"/>
              <a:defRPr sz="1400" b="0" i="0" u="none" strike="noStrike" cap="none">
                <a:solidFill>
                  <a:schemeClr val="dk1"/>
                </a:solidFill>
                <a:latin typeface="Proxima Nova"/>
                <a:ea typeface="Proxima Nova"/>
                <a:cs typeface="Proxima Nova"/>
                <a:sym typeface="Proxima Nova"/>
              </a:defRPr>
            </a:lvl7pPr>
            <a:lvl8pPr marL="3657600" marR="0" lvl="7" indent="-298450" algn="l" rtl="0">
              <a:lnSpc>
                <a:spcPct val="110000"/>
              </a:lnSpc>
              <a:spcBef>
                <a:spcPts val="1000"/>
              </a:spcBef>
              <a:spcAft>
                <a:spcPts val="0"/>
              </a:spcAft>
              <a:buClr>
                <a:schemeClr val="dk1"/>
              </a:buClr>
              <a:buSzPts val="1100"/>
              <a:buFont typeface="Proxima Nova"/>
              <a:buChar char="○"/>
              <a:defRPr sz="1400" b="0" i="0" u="none" strike="noStrike" cap="none">
                <a:solidFill>
                  <a:schemeClr val="dk1"/>
                </a:solidFill>
                <a:latin typeface="Proxima Nova"/>
                <a:ea typeface="Proxima Nova"/>
                <a:cs typeface="Proxima Nova"/>
                <a:sym typeface="Proxima Nova"/>
              </a:defRPr>
            </a:lvl8pPr>
            <a:lvl9pPr marL="4114800" marR="0" lvl="8" indent="-298450" algn="l" rtl="0">
              <a:lnSpc>
                <a:spcPct val="110000"/>
              </a:lnSpc>
              <a:spcBef>
                <a:spcPts val="1000"/>
              </a:spcBef>
              <a:spcAft>
                <a:spcPts val="1000"/>
              </a:spcAft>
              <a:buClr>
                <a:schemeClr val="dk1"/>
              </a:buClr>
              <a:buSzPts val="1100"/>
              <a:buFont typeface="Proxima Nova"/>
              <a:buChar char="■"/>
              <a:defRPr sz="1400" b="0" i="0" u="none" strike="noStrike" cap="none">
                <a:solidFill>
                  <a:schemeClr val="dk1"/>
                </a:solidFill>
                <a:latin typeface="Proxima Nova"/>
                <a:ea typeface="Proxima Nova"/>
                <a:cs typeface="Proxima Nova"/>
                <a:sym typeface="Proxima Nova"/>
              </a:defRPr>
            </a:lvl9pPr>
          </a:lstStyle>
          <a:p>
            <a:endParaRPr/>
          </a:p>
        </p:txBody>
      </p:sp>
      <p:sp>
        <p:nvSpPr>
          <p:cNvPr id="1628" name="Google Shape;1628;p163"/>
          <p:cNvSpPr txBox="1">
            <a:spLocks noGrp="1"/>
          </p:cNvSpPr>
          <p:nvPr>
            <p:ph type="body" idx="2"/>
          </p:nvPr>
        </p:nvSpPr>
        <p:spPr>
          <a:xfrm>
            <a:off x="6222125" y="900400"/>
            <a:ext cx="2729400" cy="3769500"/>
          </a:xfrm>
          <a:prstGeom prst="rect">
            <a:avLst/>
          </a:prstGeom>
          <a:noFill/>
          <a:ln>
            <a:noFill/>
          </a:ln>
        </p:spPr>
        <p:txBody>
          <a:bodyPr spcFirstLastPara="1" wrap="square" lIns="68575" tIns="68575" rIns="68575" bIns="68575" anchor="t" anchorCtr="0"/>
          <a:lstStyle>
            <a:lvl1pPr marL="457200" marR="0" lvl="0" indent="-292100" algn="l" rtl="0">
              <a:lnSpc>
                <a:spcPct val="110000"/>
              </a:lnSpc>
              <a:spcBef>
                <a:spcPts val="0"/>
              </a:spcBef>
              <a:spcAft>
                <a:spcPts val="0"/>
              </a:spcAft>
              <a:buClr>
                <a:schemeClr val="lt2"/>
              </a:buClr>
              <a:buSzPts val="1000"/>
              <a:buFont typeface="Proxima Nova"/>
              <a:buChar char="●"/>
              <a:defRPr sz="1300" b="1" i="0" u="none" strike="noStrike" cap="none">
                <a:solidFill>
                  <a:schemeClr val="lt2"/>
                </a:solidFill>
                <a:latin typeface="Proxima Nova"/>
                <a:ea typeface="Proxima Nova"/>
                <a:cs typeface="Proxima Nova"/>
                <a:sym typeface="Proxima Nova"/>
              </a:defRPr>
            </a:lvl1pPr>
            <a:lvl2pPr marL="914400" marR="0" lvl="1" indent="-292100" algn="l" rtl="0">
              <a:lnSpc>
                <a:spcPct val="110000"/>
              </a:lnSpc>
              <a:spcBef>
                <a:spcPts val="2000"/>
              </a:spcBef>
              <a:spcAft>
                <a:spcPts val="0"/>
              </a:spcAft>
              <a:buClr>
                <a:schemeClr val="lt2"/>
              </a:buClr>
              <a:buSzPts val="1000"/>
              <a:buFont typeface="Proxima Nova"/>
              <a:buChar char="○"/>
              <a:defRPr sz="1300" b="1" i="0" u="none" strike="noStrike" cap="none">
                <a:solidFill>
                  <a:schemeClr val="lt2"/>
                </a:solidFill>
                <a:latin typeface="Proxima Nova"/>
                <a:ea typeface="Proxima Nova"/>
                <a:cs typeface="Proxima Nova"/>
                <a:sym typeface="Proxima Nova"/>
              </a:defRPr>
            </a:lvl2pPr>
            <a:lvl3pPr marL="1371600" marR="0" lvl="2" indent="-292100" algn="l" rtl="0">
              <a:lnSpc>
                <a:spcPct val="110000"/>
              </a:lnSpc>
              <a:spcBef>
                <a:spcPts val="2000"/>
              </a:spcBef>
              <a:spcAft>
                <a:spcPts val="0"/>
              </a:spcAft>
              <a:buClr>
                <a:schemeClr val="lt2"/>
              </a:buClr>
              <a:buSzPts val="1000"/>
              <a:buFont typeface="Proxima Nova"/>
              <a:buChar char="■"/>
              <a:defRPr sz="1300" b="1" i="0" u="none" strike="noStrike" cap="none">
                <a:solidFill>
                  <a:schemeClr val="lt2"/>
                </a:solidFill>
                <a:latin typeface="Proxima Nova"/>
                <a:ea typeface="Proxima Nova"/>
                <a:cs typeface="Proxima Nova"/>
                <a:sym typeface="Proxima Nova"/>
              </a:defRPr>
            </a:lvl3pPr>
            <a:lvl4pPr marL="1828800" marR="0" lvl="3" indent="-292100" algn="l" rtl="0">
              <a:lnSpc>
                <a:spcPct val="110000"/>
              </a:lnSpc>
              <a:spcBef>
                <a:spcPts val="2000"/>
              </a:spcBef>
              <a:spcAft>
                <a:spcPts val="0"/>
              </a:spcAft>
              <a:buClr>
                <a:schemeClr val="lt2"/>
              </a:buClr>
              <a:buSzPts val="1000"/>
              <a:buFont typeface="Proxima Nova"/>
              <a:buChar char="●"/>
              <a:defRPr sz="1300" b="1" i="0" u="none" strike="noStrike" cap="none">
                <a:solidFill>
                  <a:schemeClr val="lt2"/>
                </a:solidFill>
                <a:latin typeface="Proxima Nova"/>
                <a:ea typeface="Proxima Nova"/>
                <a:cs typeface="Proxima Nova"/>
                <a:sym typeface="Proxima Nova"/>
              </a:defRPr>
            </a:lvl4pPr>
            <a:lvl5pPr marL="2286000" marR="0" lvl="4" indent="-292100" algn="l" rtl="0">
              <a:lnSpc>
                <a:spcPct val="110000"/>
              </a:lnSpc>
              <a:spcBef>
                <a:spcPts val="2000"/>
              </a:spcBef>
              <a:spcAft>
                <a:spcPts val="0"/>
              </a:spcAft>
              <a:buClr>
                <a:schemeClr val="lt2"/>
              </a:buClr>
              <a:buSzPts val="1000"/>
              <a:buFont typeface="Proxima Nova"/>
              <a:buChar char="○"/>
              <a:defRPr sz="1300" b="1" i="0" u="none" strike="noStrike" cap="none">
                <a:solidFill>
                  <a:schemeClr val="lt2"/>
                </a:solidFill>
                <a:latin typeface="Proxima Nova"/>
                <a:ea typeface="Proxima Nova"/>
                <a:cs typeface="Proxima Nova"/>
                <a:sym typeface="Proxima Nova"/>
              </a:defRPr>
            </a:lvl5pPr>
            <a:lvl6pPr marL="2743200" marR="0" lvl="5" indent="-292100" algn="l" rtl="0">
              <a:lnSpc>
                <a:spcPct val="110000"/>
              </a:lnSpc>
              <a:spcBef>
                <a:spcPts val="2000"/>
              </a:spcBef>
              <a:spcAft>
                <a:spcPts val="0"/>
              </a:spcAft>
              <a:buClr>
                <a:schemeClr val="lt2"/>
              </a:buClr>
              <a:buSzPts val="1000"/>
              <a:buFont typeface="Proxima Nova"/>
              <a:buChar char="■"/>
              <a:defRPr sz="1300" b="1" i="0" u="none" strike="noStrike" cap="none">
                <a:solidFill>
                  <a:schemeClr val="lt2"/>
                </a:solidFill>
                <a:latin typeface="Proxima Nova"/>
                <a:ea typeface="Proxima Nova"/>
                <a:cs typeface="Proxima Nova"/>
                <a:sym typeface="Proxima Nova"/>
              </a:defRPr>
            </a:lvl6pPr>
            <a:lvl7pPr marL="3200400" marR="0" lvl="6" indent="-292100" algn="l" rtl="0">
              <a:lnSpc>
                <a:spcPct val="110000"/>
              </a:lnSpc>
              <a:spcBef>
                <a:spcPts val="2000"/>
              </a:spcBef>
              <a:spcAft>
                <a:spcPts val="0"/>
              </a:spcAft>
              <a:buClr>
                <a:schemeClr val="lt2"/>
              </a:buClr>
              <a:buSzPts val="1000"/>
              <a:buFont typeface="Proxima Nova"/>
              <a:buChar char="●"/>
              <a:defRPr sz="1300" b="1" i="0" u="none" strike="noStrike" cap="none">
                <a:solidFill>
                  <a:schemeClr val="lt2"/>
                </a:solidFill>
                <a:latin typeface="Proxima Nova"/>
                <a:ea typeface="Proxima Nova"/>
                <a:cs typeface="Proxima Nova"/>
                <a:sym typeface="Proxima Nova"/>
              </a:defRPr>
            </a:lvl7pPr>
            <a:lvl8pPr marL="3657600" marR="0" lvl="7" indent="-292100" algn="l" rtl="0">
              <a:lnSpc>
                <a:spcPct val="110000"/>
              </a:lnSpc>
              <a:spcBef>
                <a:spcPts val="2000"/>
              </a:spcBef>
              <a:spcAft>
                <a:spcPts val="0"/>
              </a:spcAft>
              <a:buClr>
                <a:schemeClr val="lt2"/>
              </a:buClr>
              <a:buSzPts val="1000"/>
              <a:buFont typeface="Proxima Nova"/>
              <a:buChar char="○"/>
              <a:defRPr sz="1300" b="1" i="0" u="none" strike="noStrike" cap="none">
                <a:solidFill>
                  <a:schemeClr val="lt2"/>
                </a:solidFill>
                <a:latin typeface="Proxima Nova"/>
                <a:ea typeface="Proxima Nova"/>
                <a:cs typeface="Proxima Nova"/>
                <a:sym typeface="Proxima Nova"/>
              </a:defRPr>
            </a:lvl8pPr>
            <a:lvl9pPr marL="4114800" marR="0" lvl="8" indent="-292100" algn="l" rtl="0">
              <a:lnSpc>
                <a:spcPct val="110000"/>
              </a:lnSpc>
              <a:spcBef>
                <a:spcPts val="2000"/>
              </a:spcBef>
              <a:spcAft>
                <a:spcPts val="2000"/>
              </a:spcAft>
              <a:buClr>
                <a:schemeClr val="lt2"/>
              </a:buClr>
              <a:buSzPts val="1000"/>
              <a:buFont typeface="Proxima Nova"/>
              <a:buChar char="■"/>
              <a:defRPr sz="1300" b="1" i="0" u="none" strike="noStrike" cap="none">
                <a:solidFill>
                  <a:schemeClr val="lt2"/>
                </a:solidFill>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396262391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0 – Title 1">
  <p:cSld name="0 – Title 1">
    <p:bg>
      <p:bgPr>
        <a:solidFill>
          <a:schemeClr val="lt2"/>
        </a:solidFill>
        <a:effectLst/>
      </p:bgPr>
    </p:bg>
    <p:spTree>
      <p:nvGrpSpPr>
        <p:cNvPr id="1" name="Shape 1629"/>
        <p:cNvGrpSpPr/>
        <p:nvPr/>
      </p:nvGrpSpPr>
      <p:grpSpPr>
        <a:xfrm>
          <a:off x="0" y="0"/>
          <a:ext cx="0" cy="0"/>
          <a:chOff x="0" y="0"/>
          <a:chExt cx="0" cy="0"/>
        </a:xfrm>
      </p:grpSpPr>
      <p:pic>
        <p:nvPicPr>
          <p:cNvPr id="1630" name="Google Shape;1630;p164" descr="SiliconValley-01.jpg"/>
          <p:cNvPicPr preferRelativeResize="0"/>
          <p:nvPr/>
        </p:nvPicPr>
        <p:blipFill rotWithShape="1">
          <a:blip r:embed="rId2">
            <a:alphaModFix/>
          </a:blip>
          <a:srcRect/>
          <a:stretch/>
        </p:blipFill>
        <p:spPr>
          <a:xfrm>
            <a:off x="0" y="0"/>
            <a:ext cx="9143999" cy="5143499"/>
          </a:xfrm>
          <a:prstGeom prst="rect">
            <a:avLst/>
          </a:prstGeom>
          <a:noFill/>
          <a:ln>
            <a:noFill/>
          </a:ln>
        </p:spPr>
      </p:pic>
      <p:sp>
        <p:nvSpPr>
          <p:cNvPr id="1631" name="Google Shape;1631;p164"/>
          <p:cNvSpPr/>
          <p:nvPr/>
        </p:nvSpPr>
        <p:spPr>
          <a:xfrm>
            <a:off x="0" y="-25"/>
            <a:ext cx="9144000" cy="5143500"/>
          </a:xfrm>
          <a:prstGeom prst="rect">
            <a:avLst/>
          </a:prstGeom>
          <a:gradFill>
            <a:gsLst>
              <a:gs pos="0">
                <a:srgbClr val="1AB9A5"/>
              </a:gs>
              <a:gs pos="10000">
                <a:srgbClr val="1AB9A5"/>
              </a:gs>
              <a:gs pos="100000">
                <a:srgbClr val="1AB9A5">
                  <a:alpha val="74117"/>
                </a:srgbClr>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A9DBD6"/>
              </a:solidFill>
              <a:latin typeface="Arial"/>
              <a:ea typeface="Arial"/>
              <a:cs typeface="Arial"/>
              <a:sym typeface="Arial"/>
            </a:endParaRPr>
          </a:p>
        </p:txBody>
      </p:sp>
      <p:cxnSp>
        <p:nvCxnSpPr>
          <p:cNvPr id="1632" name="Google Shape;1632;p164"/>
          <p:cNvCxnSpPr/>
          <p:nvPr/>
        </p:nvCxnSpPr>
        <p:spPr>
          <a:xfrm>
            <a:off x="633275" y="3110100"/>
            <a:ext cx="738900" cy="0"/>
          </a:xfrm>
          <a:prstGeom prst="straightConnector1">
            <a:avLst/>
          </a:prstGeom>
          <a:noFill/>
          <a:ln w="38100" cap="flat" cmpd="sng">
            <a:solidFill>
              <a:schemeClr val="accent6"/>
            </a:solidFill>
            <a:prstDash val="solid"/>
            <a:round/>
            <a:headEnd type="none" w="sm" len="sm"/>
            <a:tailEnd type="none" w="sm" len="sm"/>
          </a:ln>
        </p:spPr>
      </p:cxnSp>
      <p:sp>
        <p:nvSpPr>
          <p:cNvPr id="1633" name="Google Shape;1633;p164"/>
          <p:cNvSpPr txBox="1">
            <a:spLocks noGrp="1"/>
          </p:cNvSpPr>
          <p:nvPr>
            <p:ph type="title"/>
          </p:nvPr>
        </p:nvSpPr>
        <p:spPr>
          <a:xfrm>
            <a:off x="523203" y="1737025"/>
            <a:ext cx="6158400" cy="1191600"/>
          </a:xfrm>
          <a:prstGeom prst="rect">
            <a:avLst/>
          </a:prstGeom>
          <a:noFill/>
          <a:ln>
            <a:noFill/>
          </a:ln>
        </p:spPr>
        <p:txBody>
          <a:bodyPr spcFirstLastPara="1" wrap="square" lIns="68575" tIns="68575" rIns="68575" bIns="68575" anchor="b" anchorCtr="0"/>
          <a:lstStyle>
            <a:lvl1pPr marR="0" lvl="0" algn="l" rtl="0">
              <a:lnSpc>
                <a:spcPct val="100000"/>
              </a:lnSpc>
              <a:spcBef>
                <a:spcPts val="0"/>
              </a:spcBef>
              <a:spcAft>
                <a:spcPts val="0"/>
              </a:spcAft>
              <a:buClr>
                <a:srgbClr val="000000"/>
              </a:buClr>
              <a:buSzPts val="4000"/>
              <a:buFont typeface="Arial"/>
              <a:buNone/>
              <a:defRPr sz="4000" b="1"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34" name="Google Shape;1634;p164"/>
          <p:cNvSpPr txBox="1">
            <a:spLocks noGrp="1"/>
          </p:cNvSpPr>
          <p:nvPr>
            <p:ph type="title" idx="2"/>
          </p:nvPr>
        </p:nvSpPr>
        <p:spPr>
          <a:xfrm>
            <a:off x="523203" y="3306697"/>
            <a:ext cx="4278900" cy="1495200"/>
          </a:xfrm>
          <a:prstGeom prst="rect">
            <a:avLst/>
          </a:prstGeom>
          <a:noFill/>
          <a:ln>
            <a:noFill/>
          </a:ln>
        </p:spPr>
        <p:txBody>
          <a:bodyPr spcFirstLastPara="1" wrap="square" lIns="68575" tIns="68575" rIns="68575" bIns="68575" anchor="t" anchorCtr="0"/>
          <a:lstStyle>
            <a:lvl1pPr marR="0" lvl="0" algn="l" rtl="0">
              <a:lnSpc>
                <a:spcPct val="110000"/>
              </a:lnSpc>
              <a:spcBef>
                <a:spcPts val="0"/>
              </a:spcBef>
              <a:spcAft>
                <a:spcPts val="0"/>
              </a:spcAft>
              <a:buClr>
                <a:srgbClr val="000000"/>
              </a:buClr>
              <a:buSzPts val="1500"/>
              <a:buFont typeface="Arial"/>
              <a:buNone/>
              <a:defRPr sz="1500" b="0" i="0" u="none" strike="noStrike" cap="none">
                <a:solidFill>
                  <a:srgbClr val="FFFFFF"/>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35" name="Google Shape;1635;p164"/>
          <p:cNvSpPr txBox="1"/>
          <p:nvPr/>
        </p:nvSpPr>
        <p:spPr>
          <a:xfrm>
            <a:off x="5133546" y="4782050"/>
            <a:ext cx="3926100" cy="195600"/>
          </a:xfrm>
          <a:prstGeom prst="rect">
            <a:avLst/>
          </a:prstGeom>
          <a:noFill/>
          <a:ln>
            <a:noFill/>
          </a:ln>
        </p:spPr>
        <p:txBody>
          <a:bodyPr spcFirstLastPara="1" wrap="square" lIns="91425" tIns="91425" rIns="91425" bIns="91425" anchor="t" anchorCtr="0">
            <a:noAutofit/>
          </a:bodyPr>
          <a:lstStyle/>
          <a:p>
            <a:pPr marL="0" marR="0" lvl="0" indent="0" algn="r" rtl="0">
              <a:spcBef>
                <a:spcPts val="0"/>
              </a:spcBef>
              <a:spcAft>
                <a:spcPts val="0"/>
              </a:spcAft>
              <a:buClr>
                <a:schemeClr val="dk1"/>
              </a:buClr>
              <a:buSzPts val="600"/>
              <a:buFont typeface="Proxima Nova"/>
              <a:buNone/>
            </a:pPr>
            <a:r>
              <a:rPr lang="en" sz="600">
                <a:solidFill>
                  <a:schemeClr val="dk1"/>
                </a:solidFill>
                <a:latin typeface="Proxima Nova"/>
                <a:ea typeface="Proxima Nova"/>
                <a:cs typeface="Proxima Nova"/>
                <a:sym typeface="Proxima Nova"/>
              </a:rPr>
              <a:t>© Copyright 2017 Pivotal Software, Inc. All rights Reserved. Version 1.0</a:t>
            </a:r>
            <a:endParaRPr sz="600">
              <a:solidFill>
                <a:schemeClr val="dk1"/>
              </a:solidFill>
              <a:latin typeface="Proxima Nova"/>
              <a:ea typeface="Proxima Nova"/>
              <a:cs typeface="Proxima Nova"/>
              <a:sym typeface="Proxima Nova"/>
            </a:endParaRPr>
          </a:p>
          <a:p>
            <a:pPr marL="0" marR="0" lvl="0" indent="0" algn="l" rtl="0">
              <a:spcBef>
                <a:spcPts val="0"/>
              </a:spcBef>
              <a:spcAft>
                <a:spcPts val="0"/>
              </a:spcAft>
              <a:buClr>
                <a:schemeClr val="dk1"/>
              </a:buClr>
              <a:buSzPts val="600"/>
              <a:buFont typeface="Arial"/>
              <a:buNone/>
            </a:pPr>
            <a:endParaRPr sz="600">
              <a:solidFill>
                <a:schemeClr val="dk1"/>
              </a:solidFill>
              <a:latin typeface="Proxima Nova"/>
              <a:ea typeface="Proxima Nova"/>
              <a:cs typeface="Proxima Nova"/>
              <a:sym typeface="Proxima Nova"/>
            </a:endParaRPr>
          </a:p>
        </p:txBody>
      </p:sp>
      <p:grpSp>
        <p:nvGrpSpPr>
          <p:cNvPr id="1636" name="Google Shape;1636;p164"/>
          <p:cNvGrpSpPr/>
          <p:nvPr/>
        </p:nvGrpSpPr>
        <p:grpSpPr>
          <a:xfrm>
            <a:off x="634508" y="819387"/>
            <a:ext cx="1337013" cy="313170"/>
            <a:chOff x="1841475" y="2392725"/>
            <a:chExt cx="3928925" cy="920275"/>
          </a:xfrm>
        </p:grpSpPr>
        <p:sp>
          <p:nvSpPr>
            <p:cNvPr id="1637" name="Google Shape;1637;p164"/>
            <p:cNvSpPr/>
            <p:nvPr/>
          </p:nvSpPr>
          <p:spPr>
            <a:xfrm>
              <a:off x="2574175" y="2392725"/>
              <a:ext cx="139950" cy="905175"/>
            </a:xfrm>
            <a:custGeom>
              <a:avLst/>
              <a:gdLst/>
              <a:ahLst/>
              <a:cxnLst/>
              <a:rect l="0" t="0" r="0" b="0"/>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1638" name="Google Shape;1638;p164"/>
            <p:cNvSpPr/>
            <p:nvPr/>
          </p:nvSpPr>
          <p:spPr>
            <a:xfrm>
              <a:off x="2816875" y="2626700"/>
              <a:ext cx="703700" cy="686300"/>
            </a:xfrm>
            <a:custGeom>
              <a:avLst/>
              <a:gdLst/>
              <a:ahLst/>
              <a:cxnLst/>
              <a:rect l="0" t="0" r="0" b="0"/>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1639" name="Google Shape;1639;p164"/>
            <p:cNvSpPr/>
            <p:nvPr/>
          </p:nvSpPr>
          <p:spPr>
            <a:xfrm>
              <a:off x="3557125" y="2626700"/>
              <a:ext cx="614900" cy="685700"/>
            </a:xfrm>
            <a:custGeom>
              <a:avLst/>
              <a:gdLst/>
              <a:ahLst/>
              <a:cxnLst/>
              <a:rect l="0" t="0" r="0" b="0"/>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1640" name="Google Shape;1640;p164"/>
            <p:cNvSpPr/>
            <p:nvPr/>
          </p:nvSpPr>
          <p:spPr>
            <a:xfrm>
              <a:off x="4732275" y="2617400"/>
              <a:ext cx="582350" cy="679925"/>
            </a:xfrm>
            <a:custGeom>
              <a:avLst/>
              <a:gdLst/>
              <a:ahLst/>
              <a:cxnLst/>
              <a:rect l="0" t="0" r="0" b="0"/>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1641" name="Google Shape;1641;p164"/>
            <p:cNvSpPr/>
            <p:nvPr/>
          </p:nvSpPr>
          <p:spPr>
            <a:xfrm>
              <a:off x="5448725" y="2392725"/>
              <a:ext cx="139950" cy="905175"/>
            </a:xfrm>
            <a:custGeom>
              <a:avLst/>
              <a:gdLst/>
              <a:ahLst/>
              <a:cxnLst/>
              <a:rect l="0" t="0" r="0" b="0"/>
              <a:pathLst>
                <a:path w="5598" h="36207" extrusionOk="0">
                  <a:moveTo>
                    <a:pt x="1" y="0"/>
                  </a:moveTo>
                  <a:lnTo>
                    <a:pt x="1" y="36206"/>
                  </a:lnTo>
                  <a:lnTo>
                    <a:pt x="5598" y="36206"/>
                  </a:lnTo>
                  <a:lnTo>
                    <a:pt x="5598" y="0"/>
                  </a:lnTo>
                  <a:close/>
                </a:path>
              </a:pathLst>
            </a:custGeom>
            <a:solidFill>
              <a:srgbClr val="FFFFFF"/>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1642" name="Google Shape;1642;p164"/>
            <p:cNvSpPr/>
            <p:nvPr/>
          </p:nvSpPr>
          <p:spPr>
            <a:xfrm>
              <a:off x="1841475" y="2392725"/>
              <a:ext cx="617775" cy="904600"/>
            </a:xfrm>
            <a:custGeom>
              <a:avLst/>
              <a:gdLst/>
              <a:ahLst/>
              <a:cxnLst/>
              <a:rect l="0" t="0" r="0" b="0"/>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1643" name="Google Shape;1643;p164"/>
            <p:cNvSpPr/>
            <p:nvPr/>
          </p:nvSpPr>
          <p:spPr>
            <a:xfrm>
              <a:off x="4278825" y="2482125"/>
              <a:ext cx="369275" cy="814025"/>
            </a:xfrm>
            <a:custGeom>
              <a:avLst/>
              <a:gdLst/>
              <a:ahLst/>
              <a:cxnLst/>
              <a:rect l="0" t="0" r="0" b="0"/>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1644" name="Google Shape;1644;p164"/>
            <p:cNvSpPr/>
            <p:nvPr/>
          </p:nvSpPr>
          <p:spPr>
            <a:xfrm>
              <a:off x="5652525" y="3180600"/>
              <a:ext cx="117875" cy="117300"/>
            </a:xfrm>
            <a:custGeom>
              <a:avLst/>
              <a:gdLst/>
              <a:ahLst/>
              <a:cxnLst/>
              <a:rect l="0" t="0" r="0" b="0"/>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grpSp>
    </p:spTree>
    <p:extLst>
      <p:ext uri="{BB962C8B-B14F-4D97-AF65-F5344CB8AC3E}">
        <p14:creationId xmlns:p14="http://schemas.microsoft.com/office/powerpoint/2010/main" val="2022946140"/>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1 – Divider 1">
  <p:cSld name="1 – Divider 1">
    <p:bg>
      <p:bgPr>
        <a:solidFill>
          <a:schemeClr val="lt2"/>
        </a:solidFill>
        <a:effectLst/>
      </p:bgPr>
    </p:bg>
    <p:spTree>
      <p:nvGrpSpPr>
        <p:cNvPr id="1" name="Shape 1645"/>
        <p:cNvGrpSpPr/>
        <p:nvPr/>
      </p:nvGrpSpPr>
      <p:grpSpPr>
        <a:xfrm>
          <a:off x="0" y="0"/>
          <a:ext cx="0" cy="0"/>
          <a:chOff x="0" y="0"/>
          <a:chExt cx="0" cy="0"/>
        </a:xfrm>
      </p:grpSpPr>
      <p:sp>
        <p:nvSpPr>
          <p:cNvPr id="1646" name="Google Shape;1646;p165"/>
          <p:cNvSpPr txBox="1">
            <a:spLocks noGrp="1"/>
          </p:cNvSpPr>
          <p:nvPr>
            <p:ph type="title"/>
          </p:nvPr>
        </p:nvSpPr>
        <p:spPr>
          <a:xfrm>
            <a:off x="668800" y="2365150"/>
            <a:ext cx="7796700" cy="1702500"/>
          </a:xfrm>
          <a:prstGeom prst="rect">
            <a:avLst/>
          </a:prstGeom>
          <a:noFill/>
          <a:ln>
            <a:noFill/>
          </a:ln>
        </p:spPr>
        <p:txBody>
          <a:bodyPr spcFirstLastPara="1" wrap="square" lIns="68575" tIns="68575" rIns="68575" bIns="68575" anchor="t" anchorCtr="0"/>
          <a:lstStyle>
            <a:lvl1pPr marR="0" lvl="0" algn="ctr" rtl="0">
              <a:lnSpc>
                <a:spcPct val="100000"/>
              </a:lnSpc>
              <a:spcBef>
                <a:spcPts val="0"/>
              </a:spcBef>
              <a:spcAft>
                <a:spcPts val="0"/>
              </a:spcAft>
              <a:buClr>
                <a:schemeClr val="dk1"/>
              </a:buClr>
              <a:buSzPts val="3000"/>
              <a:buFont typeface="Proxima Nova"/>
              <a:buNone/>
              <a:defRPr sz="4000" b="1"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9pPr>
          </a:lstStyle>
          <a:p>
            <a:endParaRPr/>
          </a:p>
        </p:txBody>
      </p:sp>
      <p:grpSp>
        <p:nvGrpSpPr>
          <p:cNvPr id="1647" name="Google Shape;1647;p165"/>
          <p:cNvGrpSpPr/>
          <p:nvPr/>
        </p:nvGrpSpPr>
        <p:grpSpPr>
          <a:xfrm>
            <a:off x="287525" y="4854557"/>
            <a:ext cx="634914" cy="148716"/>
            <a:chOff x="1841475" y="2392725"/>
            <a:chExt cx="3928925" cy="920275"/>
          </a:xfrm>
        </p:grpSpPr>
        <p:sp>
          <p:nvSpPr>
            <p:cNvPr id="1648" name="Google Shape;1648;p165"/>
            <p:cNvSpPr/>
            <p:nvPr/>
          </p:nvSpPr>
          <p:spPr>
            <a:xfrm>
              <a:off x="2574175" y="2392725"/>
              <a:ext cx="139950" cy="905175"/>
            </a:xfrm>
            <a:custGeom>
              <a:avLst/>
              <a:gdLst/>
              <a:ahLst/>
              <a:cxnLst/>
              <a:rect l="0" t="0" r="0" b="0"/>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1649" name="Google Shape;1649;p165"/>
            <p:cNvSpPr/>
            <p:nvPr/>
          </p:nvSpPr>
          <p:spPr>
            <a:xfrm>
              <a:off x="2816875" y="2626700"/>
              <a:ext cx="703700" cy="686300"/>
            </a:xfrm>
            <a:custGeom>
              <a:avLst/>
              <a:gdLst/>
              <a:ahLst/>
              <a:cxnLst/>
              <a:rect l="0" t="0" r="0" b="0"/>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1650" name="Google Shape;1650;p165"/>
            <p:cNvSpPr/>
            <p:nvPr/>
          </p:nvSpPr>
          <p:spPr>
            <a:xfrm>
              <a:off x="3557125" y="2626700"/>
              <a:ext cx="614900" cy="685700"/>
            </a:xfrm>
            <a:custGeom>
              <a:avLst/>
              <a:gdLst/>
              <a:ahLst/>
              <a:cxnLst/>
              <a:rect l="0" t="0" r="0" b="0"/>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1651" name="Google Shape;1651;p165"/>
            <p:cNvSpPr/>
            <p:nvPr/>
          </p:nvSpPr>
          <p:spPr>
            <a:xfrm>
              <a:off x="4732275" y="2617400"/>
              <a:ext cx="582350" cy="679925"/>
            </a:xfrm>
            <a:custGeom>
              <a:avLst/>
              <a:gdLst/>
              <a:ahLst/>
              <a:cxnLst/>
              <a:rect l="0" t="0" r="0" b="0"/>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1652" name="Google Shape;1652;p165"/>
            <p:cNvSpPr/>
            <p:nvPr/>
          </p:nvSpPr>
          <p:spPr>
            <a:xfrm>
              <a:off x="5448725" y="2392725"/>
              <a:ext cx="139950" cy="905175"/>
            </a:xfrm>
            <a:custGeom>
              <a:avLst/>
              <a:gdLst/>
              <a:ahLst/>
              <a:cxnLst/>
              <a:rect l="0" t="0" r="0" b="0"/>
              <a:pathLst>
                <a:path w="5598" h="36207" extrusionOk="0">
                  <a:moveTo>
                    <a:pt x="1" y="0"/>
                  </a:moveTo>
                  <a:lnTo>
                    <a:pt x="1" y="36206"/>
                  </a:lnTo>
                  <a:lnTo>
                    <a:pt x="5598" y="36206"/>
                  </a:lnTo>
                  <a:lnTo>
                    <a:pt x="5598" y="0"/>
                  </a:lnTo>
                  <a:close/>
                </a:path>
              </a:pathLst>
            </a:custGeom>
            <a:solidFill>
              <a:srgbClr val="FFFFFF"/>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1653" name="Google Shape;1653;p165"/>
            <p:cNvSpPr/>
            <p:nvPr/>
          </p:nvSpPr>
          <p:spPr>
            <a:xfrm>
              <a:off x="1841475" y="2392725"/>
              <a:ext cx="617775" cy="904600"/>
            </a:xfrm>
            <a:custGeom>
              <a:avLst/>
              <a:gdLst/>
              <a:ahLst/>
              <a:cxnLst/>
              <a:rect l="0" t="0" r="0" b="0"/>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1654" name="Google Shape;1654;p165"/>
            <p:cNvSpPr/>
            <p:nvPr/>
          </p:nvSpPr>
          <p:spPr>
            <a:xfrm>
              <a:off x="4278825" y="2482125"/>
              <a:ext cx="369275" cy="814025"/>
            </a:xfrm>
            <a:custGeom>
              <a:avLst/>
              <a:gdLst/>
              <a:ahLst/>
              <a:cxnLst/>
              <a:rect l="0" t="0" r="0" b="0"/>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1655" name="Google Shape;1655;p165"/>
            <p:cNvSpPr/>
            <p:nvPr/>
          </p:nvSpPr>
          <p:spPr>
            <a:xfrm>
              <a:off x="5652525" y="3180600"/>
              <a:ext cx="117875" cy="117300"/>
            </a:xfrm>
            <a:custGeom>
              <a:avLst/>
              <a:gdLst/>
              <a:ahLst/>
              <a:cxnLst/>
              <a:rect l="0" t="0" r="0" b="0"/>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grpSp>
      <p:cxnSp>
        <p:nvCxnSpPr>
          <p:cNvPr id="1656" name="Google Shape;1656;p165"/>
          <p:cNvCxnSpPr/>
          <p:nvPr/>
        </p:nvCxnSpPr>
        <p:spPr>
          <a:xfrm rot="10800000">
            <a:off x="4309650" y="2255484"/>
            <a:ext cx="524700" cy="0"/>
          </a:xfrm>
          <a:prstGeom prst="straightConnector1">
            <a:avLst/>
          </a:prstGeom>
          <a:noFill/>
          <a:ln w="28575" cap="flat" cmpd="sng">
            <a:solidFill>
              <a:schemeClr val="accent6"/>
            </a:solidFill>
            <a:prstDash val="solid"/>
            <a:round/>
            <a:headEnd type="none" w="sm" len="sm"/>
            <a:tailEnd type="none" w="sm" len="sm"/>
          </a:ln>
        </p:spPr>
      </p:cxnSp>
      <p:sp>
        <p:nvSpPr>
          <p:cNvPr id="1657" name="Google Shape;1657;p165"/>
          <p:cNvSpPr txBox="1">
            <a:spLocks noGrp="1"/>
          </p:cNvSpPr>
          <p:nvPr>
            <p:ph type="subTitle" idx="1"/>
          </p:nvPr>
        </p:nvSpPr>
        <p:spPr>
          <a:xfrm>
            <a:off x="1740900" y="1801250"/>
            <a:ext cx="5662200" cy="377400"/>
          </a:xfrm>
          <a:prstGeom prst="rect">
            <a:avLst/>
          </a:prstGeom>
          <a:noFill/>
          <a:ln>
            <a:noFill/>
          </a:ln>
        </p:spPr>
        <p:txBody>
          <a:bodyPr spcFirstLastPara="1" wrap="square" lIns="68575" tIns="68575" rIns="68575" bIns="68575" anchor="b" anchorCtr="0"/>
          <a:lstStyle>
            <a:lvl1pPr marR="0" lvl="0" algn="ctr" rtl="0">
              <a:lnSpc>
                <a:spcPct val="110000"/>
              </a:lnSpc>
              <a:spcBef>
                <a:spcPts val="0"/>
              </a:spcBef>
              <a:spcAft>
                <a:spcPts val="0"/>
              </a:spcAft>
              <a:buClr>
                <a:srgbClr val="000000"/>
              </a:buClr>
              <a:buSzPts val="1200"/>
              <a:buFont typeface="Arial"/>
              <a:buNone/>
              <a:defRPr sz="1200" b="1" i="0" u="none" strike="noStrike" cap="none">
                <a:solidFill>
                  <a:srgbClr val="FFFFFF"/>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19453188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0 – Title 1 1">
  <p:cSld name="0 – Title 1 1">
    <p:bg>
      <p:bgPr>
        <a:solidFill>
          <a:schemeClr val="lt2"/>
        </a:solidFill>
        <a:effectLst/>
      </p:bgPr>
    </p:bg>
    <p:spTree>
      <p:nvGrpSpPr>
        <p:cNvPr id="1" name="Shape 1658"/>
        <p:cNvGrpSpPr/>
        <p:nvPr/>
      </p:nvGrpSpPr>
      <p:grpSpPr>
        <a:xfrm>
          <a:off x="0" y="0"/>
          <a:ext cx="0" cy="0"/>
          <a:chOff x="0" y="0"/>
          <a:chExt cx="0" cy="0"/>
        </a:xfrm>
      </p:grpSpPr>
      <p:pic>
        <p:nvPicPr>
          <p:cNvPr id="1659" name="Google Shape;1659;p166" descr="SiliconValley-01.jpg"/>
          <p:cNvPicPr preferRelativeResize="0"/>
          <p:nvPr/>
        </p:nvPicPr>
        <p:blipFill rotWithShape="1">
          <a:blip r:embed="rId2">
            <a:alphaModFix/>
          </a:blip>
          <a:srcRect/>
          <a:stretch/>
        </p:blipFill>
        <p:spPr>
          <a:xfrm>
            <a:off x="0" y="0"/>
            <a:ext cx="9143999" cy="5143499"/>
          </a:xfrm>
          <a:prstGeom prst="rect">
            <a:avLst/>
          </a:prstGeom>
          <a:noFill/>
          <a:ln>
            <a:noFill/>
          </a:ln>
        </p:spPr>
      </p:pic>
      <p:sp>
        <p:nvSpPr>
          <p:cNvPr id="1660" name="Google Shape;1660;p166"/>
          <p:cNvSpPr/>
          <p:nvPr/>
        </p:nvSpPr>
        <p:spPr>
          <a:xfrm>
            <a:off x="0" y="-25"/>
            <a:ext cx="9144000" cy="5143500"/>
          </a:xfrm>
          <a:prstGeom prst="rect">
            <a:avLst/>
          </a:prstGeom>
          <a:gradFill>
            <a:gsLst>
              <a:gs pos="0">
                <a:srgbClr val="1AB9A5"/>
              </a:gs>
              <a:gs pos="10000">
                <a:srgbClr val="1AB9A5"/>
              </a:gs>
              <a:gs pos="100000">
                <a:srgbClr val="1AB9A5">
                  <a:alpha val="73725"/>
                </a:srgbClr>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800" b="0" i="0" u="none" strike="noStrike" cap="none">
              <a:solidFill>
                <a:srgbClr val="A9DBD6"/>
              </a:solidFill>
              <a:latin typeface="Arial"/>
              <a:ea typeface="Arial"/>
              <a:cs typeface="Arial"/>
              <a:sym typeface="Arial"/>
            </a:endParaRPr>
          </a:p>
        </p:txBody>
      </p:sp>
      <p:cxnSp>
        <p:nvCxnSpPr>
          <p:cNvPr id="1661" name="Google Shape;1661;p166"/>
          <p:cNvCxnSpPr/>
          <p:nvPr/>
        </p:nvCxnSpPr>
        <p:spPr>
          <a:xfrm>
            <a:off x="633275" y="3110100"/>
            <a:ext cx="738900" cy="0"/>
          </a:xfrm>
          <a:prstGeom prst="straightConnector1">
            <a:avLst/>
          </a:prstGeom>
          <a:noFill/>
          <a:ln w="38100" cap="flat" cmpd="sng">
            <a:solidFill>
              <a:schemeClr val="accent6"/>
            </a:solidFill>
            <a:prstDash val="solid"/>
            <a:round/>
            <a:headEnd type="none" w="sm" len="sm"/>
            <a:tailEnd type="none" w="sm" len="sm"/>
          </a:ln>
        </p:spPr>
      </p:cxnSp>
      <p:sp>
        <p:nvSpPr>
          <p:cNvPr id="1662" name="Google Shape;1662;p166"/>
          <p:cNvSpPr txBox="1">
            <a:spLocks noGrp="1"/>
          </p:cNvSpPr>
          <p:nvPr>
            <p:ph type="title"/>
          </p:nvPr>
        </p:nvSpPr>
        <p:spPr>
          <a:xfrm>
            <a:off x="523203" y="1737025"/>
            <a:ext cx="6158400" cy="1191600"/>
          </a:xfrm>
          <a:prstGeom prst="rect">
            <a:avLst/>
          </a:prstGeom>
          <a:noFill/>
          <a:ln>
            <a:noFill/>
          </a:ln>
        </p:spPr>
        <p:txBody>
          <a:bodyPr spcFirstLastPara="1" wrap="square" lIns="68575" tIns="68575" rIns="68575" bIns="68575" anchor="b" anchorCtr="0"/>
          <a:lstStyle>
            <a:lvl1pPr marR="0" lvl="0" algn="l" rtl="0">
              <a:lnSpc>
                <a:spcPct val="100000"/>
              </a:lnSpc>
              <a:spcBef>
                <a:spcPts val="0"/>
              </a:spcBef>
              <a:spcAft>
                <a:spcPts val="0"/>
              </a:spcAft>
              <a:buClr>
                <a:schemeClr val="dk1"/>
              </a:buClr>
              <a:buSzPts val="3000"/>
              <a:buFont typeface="Proxima Nova"/>
              <a:buNone/>
              <a:defRPr sz="4000" b="1"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663" name="Google Shape;1663;p166"/>
          <p:cNvSpPr txBox="1"/>
          <p:nvPr/>
        </p:nvSpPr>
        <p:spPr>
          <a:xfrm>
            <a:off x="5133546" y="4782050"/>
            <a:ext cx="3926100" cy="1956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chemeClr val="dk1"/>
              </a:buClr>
              <a:buSzPts val="500"/>
              <a:buFont typeface="Proxima Nova"/>
              <a:buNone/>
            </a:pPr>
            <a:r>
              <a:rPr lang="en" sz="600" b="0" i="0" u="none" strike="noStrike" cap="none">
                <a:solidFill>
                  <a:schemeClr val="dk1"/>
                </a:solidFill>
                <a:latin typeface="Proxima Nova"/>
                <a:ea typeface="Proxima Nova"/>
                <a:cs typeface="Proxima Nova"/>
                <a:sym typeface="Proxima Nova"/>
              </a:rPr>
              <a:t>© Copyright 2017 Pivotal Software, Inc. All rights Reserved. Version 1.0</a:t>
            </a:r>
            <a:endParaRPr sz="1800">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500"/>
              <a:buFont typeface="Arial"/>
              <a:buNone/>
            </a:pPr>
            <a:endParaRPr sz="600" b="0" i="0" u="none" strike="noStrike" cap="none">
              <a:solidFill>
                <a:schemeClr val="dk1"/>
              </a:solidFill>
              <a:latin typeface="Proxima Nova"/>
              <a:ea typeface="Proxima Nova"/>
              <a:cs typeface="Proxima Nova"/>
              <a:sym typeface="Proxima Nova"/>
            </a:endParaRPr>
          </a:p>
        </p:txBody>
      </p:sp>
      <p:grpSp>
        <p:nvGrpSpPr>
          <p:cNvPr id="1664" name="Google Shape;1664;p166"/>
          <p:cNvGrpSpPr/>
          <p:nvPr/>
        </p:nvGrpSpPr>
        <p:grpSpPr>
          <a:xfrm>
            <a:off x="634507" y="819387"/>
            <a:ext cx="1337022" cy="313204"/>
            <a:chOff x="1841475" y="2392725"/>
            <a:chExt cx="3928950" cy="920375"/>
          </a:xfrm>
        </p:grpSpPr>
        <p:sp>
          <p:nvSpPr>
            <p:cNvPr id="1665" name="Google Shape;1665;p166"/>
            <p:cNvSpPr/>
            <p:nvPr/>
          </p:nvSpPr>
          <p:spPr>
            <a:xfrm>
              <a:off x="2574175" y="2392725"/>
              <a:ext cx="139800" cy="905100"/>
            </a:xfrm>
            <a:custGeom>
              <a:avLst/>
              <a:gdLst/>
              <a:ahLst/>
              <a:cxnLst/>
              <a:rect l="0" t="0" r="0" b="0"/>
              <a:pathLst>
                <a:path w="120000" h="120000" extrusionOk="0">
                  <a:moveTo>
                    <a:pt x="21" y="0"/>
                  </a:moveTo>
                  <a:lnTo>
                    <a:pt x="21" y="17933"/>
                  </a:lnTo>
                  <a:lnTo>
                    <a:pt x="119506" y="17933"/>
                  </a:lnTo>
                  <a:lnTo>
                    <a:pt x="119506" y="0"/>
                  </a:lnTo>
                  <a:close/>
                  <a:moveTo>
                    <a:pt x="21" y="31097"/>
                  </a:moveTo>
                  <a:lnTo>
                    <a:pt x="21" y="119996"/>
                  </a:lnTo>
                  <a:lnTo>
                    <a:pt x="120000" y="119996"/>
                  </a:lnTo>
                  <a:lnTo>
                    <a:pt x="120000" y="31097"/>
                  </a:lnTo>
                  <a:close/>
                </a:path>
              </a:pathLst>
            </a:custGeom>
            <a:solidFill>
              <a:srgbClr val="FFFFFF"/>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400" b="0" i="0" u="none" strike="noStrike" cap="none">
                <a:solidFill>
                  <a:srgbClr val="000000"/>
                </a:solidFill>
                <a:latin typeface="Arial"/>
                <a:ea typeface="Arial"/>
                <a:cs typeface="Arial"/>
                <a:sym typeface="Arial"/>
              </a:endParaRPr>
            </a:p>
          </p:txBody>
        </p:sp>
        <p:sp>
          <p:nvSpPr>
            <p:cNvPr id="1666" name="Google Shape;1666;p166"/>
            <p:cNvSpPr/>
            <p:nvPr/>
          </p:nvSpPr>
          <p:spPr>
            <a:xfrm>
              <a:off x="2816875" y="2626700"/>
              <a:ext cx="703800" cy="686400"/>
            </a:xfrm>
            <a:custGeom>
              <a:avLst/>
              <a:gdLst/>
              <a:ahLst/>
              <a:cxnLst/>
              <a:rect l="0" t="0" r="0" b="0"/>
              <a:pathLst>
                <a:path w="120000" h="120000" extrusionOk="0">
                  <a:moveTo>
                    <a:pt x="0" y="0"/>
                  </a:moveTo>
                  <a:lnTo>
                    <a:pt x="0" y="17262"/>
                  </a:lnTo>
                  <a:lnTo>
                    <a:pt x="11088" y="17262"/>
                  </a:lnTo>
                  <a:lnTo>
                    <a:pt x="38713" y="101417"/>
                  </a:lnTo>
                  <a:cubicBezTo>
                    <a:pt x="43070" y="114312"/>
                    <a:pt x="50395" y="119995"/>
                    <a:pt x="62673" y="119995"/>
                  </a:cubicBezTo>
                  <a:cubicBezTo>
                    <a:pt x="70892" y="119995"/>
                    <a:pt x="81089" y="117967"/>
                    <a:pt x="86832" y="101417"/>
                  </a:cubicBezTo>
                  <a:lnTo>
                    <a:pt x="120000" y="0"/>
                  </a:lnTo>
                  <a:lnTo>
                    <a:pt x="97128" y="0"/>
                  </a:lnTo>
                  <a:lnTo>
                    <a:pt x="68117" y="94108"/>
                  </a:lnTo>
                  <a:cubicBezTo>
                    <a:pt x="67029" y="98169"/>
                    <a:pt x="66237" y="100604"/>
                    <a:pt x="62673" y="100604"/>
                  </a:cubicBezTo>
                  <a:cubicBezTo>
                    <a:pt x="59207" y="100604"/>
                    <a:pt x="58418" y="98169"/>
                    <a:pt x="57228" y="94108"/>
                  </a:cubicBezTo>
                  <a:lnTo>
                    <a:pt x="28614" y="0"/>
                  </a:lnTo>
                  <a:close/>
                </a:path>
              </a:pathLst>
            </a:custGeom>
            <a:solidFill>
              <a:srgbClr val="FFFFFF"/>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400" b="0" i="0" u="none" strike="noStrike" cap="none">
                <a:solidFill>
                  <a:srgbClr val="000000"/>
                </a:solidFill>
                <a:latin typeface="Arial"/>
                <a:ea typeface="Arial"/>
                <a:cs typeface="Arial"/>
                <a:sym typeface="Arial"/>
              </a:endParaRPr>
            </a:p>
          </p:txBody>
        </p:sp>
        <p:sp>
          <p:nvSpPr>
            <p:cNvPr id="1667" name="Google Shape;1667;p166"/>
            <p:cNvSpPr/>
            <p:nvPr/>
          </p:nvSpPr>
          <p:spPr>
            <a:xfrm>
              <a:off x="3557125" y="2626700"/>
              <a:ext cx="615000" cy="685800"/>
            </a:xfrm>
            <a:custGeom>
              <a:avLst/>
              <a:gdLst/>
              <a:ahLst/>
              <a:cxnLst/>
              <a:rect l="0" t="0" r="0" b="0"/>
              <a:pathLst>
                <a:path w="120000" h="120000" extrusionOk="0">
                  <a:moveTo>
                    <a:pt x="60058" y="19407"/>
                  </a:moveTo>
                  <a:cubicBezTo>
                    <a:pt x="81359" y="19407"/>
                    <a:pt x="94390" y="33736"/>
                    <a:pt x="94390" y="50908"/>
                  </a:cubicBezTo>
                  <a:lnTo>
                    <a:pt x="94390" y="69297"/>
                  </a:lnTo>
                  <a:cubicBezTo>
                    <a:pt x="94390" y="86469"/>
                    <a:pt x="81247" y="100797"/>
                    <a:pt x="60058" y="100797"/>
                  </a:cubicBezTo>
                  <a:cubicBezTo>
                    <a:pt x="38303" y="100797"/>
                    <a:pt x="25838" y="86469"/>
                    <a:pt x="25950" y="69297"/>
                  </a:cubicBezTo>
                  <a:lnTo>
                    <a:pt x="25950" y="50908"/>
                  </a:lnTo>
                  <a:cubicBezTo>
                    <a:pt x="25950" y="33736"/>
                    <a:pt x="37737" y="19407"/>
                    <a:pt x="60058" y="19407"/>
                  </a:cubicBezTo>
                  <a:close/>
                  <a:moveTo>
                    <a:pt x="60058" y="0"/>
                  </a:moveTo>
                  <a:cubicBezTo>
                    <a:pt x="24818" y="0"/>
                    <a:pt x="4" y="20934"/>
                    <a:pt x="229" y="50803"/>
                  </a:cubicBezTo>
                  <a:lnTo>
                    <a:pt x="229" y="69196"/>
                  </a:lnTo>
                  <a:cubicBezTo>
                    <a:pt x="229" y="99069"/>
                    <a:pt x="24818" y="120000"/>
                    <a:pt x="60058" y="120000"/>
                  </a:cubicBezTo>
                  <a:cubicBezTo>
                    <a:pt x="95410" y="120000"/>
                    <a:pt x="119995" y="99069"/>
                    <a:pt x="119995" y="69196"/>
                  </a:cubicBezTo>
                  <a:lnTo>
                    <a:pt x="119995" y="50803"/>
                  </a:lnTo>
                  <a:cubicBezTo>
                    <a:pt x="119995" y="20934"/>
                    <a:pt x="95410" y="0"/>
                    <a:pt x="60058" y="0"/>
                  </a:cubicBezTo>
                  <a:close/>
                </a:path>
              </a:pathLst>
            </a:custGeom>
            <a:solidFill>
              <a:srgbClr val="FFFFFF"/>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400" b="0" i="0" u="none" strike="noStrike" cap="none">
                <a:solidFill>
                  <a:srgbClr val="000000"/>
                </a:solidFill>
                <a:latin typeface="Arial"/>
                <a:ea typeface="Arial"/>
                <a:cs typeface="Arial"/>
                <a:sym typeface="Arial"/>
              </a:endParaRPr>
            </a:p>
          </p:txBody>
        </p:sp>
        <p:sp>
          <p:nvSpPr>
            <p:cNvPr id="1668" name="Google Shape;1668;p166"/>
            <p:cNvSpPr/>
            <p:nvPr/>
          </p:nvSpPr>
          <p:spPr>
            <a:xfrm>
              <a:off x="4732275" y="2617400"/>
              <a:ext cx="582300" cy="679800"/>
            </a:xfrm>
            <a:custGeom>
              <a:avLst/>
              <a:gdLst/>
              <a:ahLst/>
              <a:cxnLst/>
              <a:rect l="0" t="0" r="0" b="0"/>
              <a:pathLst>
                <a:path w="120000" h="120000" extrusionOk="0">
                  <a:moveTo>
                    <a:pt x="61375" y="4"/>
                  </a:moveTo>
                  <a:cubicBezTo>
                    <a:pt x="23449" y="4"/>
                    <a:pt x="0" y="20499"/>
                    <a:pt x="0" y="53392"/>
                  </a:cubicBezTo>
                  <a:lnTo>
                    <a:pt x="0" y="66302"/>
                  </a:lnTo>
                  <a:cubicBezTo>
                    <a:pt x="0" y="99196"/>
                    <a:pt x="23449" y="119995"/>
                    <a:pt x="61375" y="119995"/>
                  </a:cubicBezTo>
                  <a:cubicBezTo>
                    <a:pt x="62215" y="119995"/>
                    <a:pt x="68912" y="119995"/>
                    <a:pt x="71905" y="119691"/>
                  </a:cubicBezTo>
                  <a:lnTo>
                    <a:pt x="71905" y="99911"/>
                  </a:lnTo>
                  <a:cubicBezTo>
                    <a:pt x="70710" y="99911"/>
                    <a:pt x="62096" y="100118"/>
                    <a:pt x="61375" y="100118"/>
                  </a:cubicBezTo>
                  <a:cubicBezTo>
                    <a:pt x="40676" y="100118"/>
                    <a:pt x="26921" y="86590"/>
                    <a:pt x="26921" y="66302"/>
                  </a:cubicBezTo>
                  <a:lnTo>
                    <a:pt x="26921" y="53392"/>
                  </a:lnTo>
                  <a:cubicBezTo>
                    <a:pt x="26921" y="33100"/>
                    <a:pt x="40800" y="19577"/>
                    <a:pt x="61375" y="19577"/>
                  </a:cubicBezTo>
                  <a:cubicBezTo>
                    <a:pt x="70586" y="19577"/>
                    <a:pt x="84706" y="20190"/>
                    <a:pt x="89611" y="21112"/>
                  </a:cubicBezTo>
                  <a:lnTo>
                    <a:pt x="91048" y="21315"/>
                  </a:lnTo>
                  <a:lnTo>
                    <a:pt x="91048" y="119995"/>
                  </a:lnTo>
                  <a:lnTo>
                    <a:pt x="119881" y="119995"/>
                  </a:lnTo>
                  <a:lnTo>
                    <a:pt x="119881" y="9428"/>
                  </a:lnTo>
                  <a:cubicBezTo>
                    <a:pt x="120000" y="7381"/>
                    <a:pt x="120000" y="6662"/>
                    <a:pt x="114735" y="5435"/>
                  </a:cubicBezTo>
                  <a:cubicBezTo>
                    <a:pt x="100377" y="2259"/>
                    <a:pt x="77886" y="4"/>
                    <a:pt x="61375" y="4"/>
                  </a:cubicBezTo>
                  <a:close/>
                </a:path>
              </a:pathLst>
            </a:custGeom>
            <a:solidFill>
              <a:srgbClr val="FFFFFF"/>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400" b="0" i="0" u="none" strike="noStrike" cap="none">
                <a:solidFill>
                  <a:srgbClr val="000000"/>
                </a:solidFill>
                <a:latin typeface="Arial"/>
                <a:ea typeface="Arial"/>
                <a:cs typeface="Arial"/>
                <a:sym typeface="Arial"/>
              </a:endParaRPr>
            </a:p>
          </p:txBody>
        </p:sp>
        <p:sp>
          <p:nvSpPr>
            <p:cNvPr id="1669" name="Google Shape;1669;p166"/>
            <p:cNvSpPr/>
            <p:nvPr/>
          </p:nvSpPr>
          <p:spPr>
            <a:xfrm>
              <a:off x="5448725" y="2392725"/>
              <a:ext cx="139800" cy="905100"/>
            </a:xfrm>
            <a:custGeom>
              <a:avLst/>
              <a:gdLst/>
              <a:ahLst/>
              <a:cxnLst/>
              <a:rect l="0" t="0" r="0" b="0"/>
              <a:pathLst>
                <a:path w="120000" h="120000" extrusionOk="0">
                  <a:moveTo>
                    <a:pt x="21" y="0"/>
                  </a:moveTo>
                  <a:lnTo>
                    <a:pt x="21" y="119996"/>
                  </a:lnTo>
                  <a:lnTo>
                    <a:pt x="120000" y="119996"/>
                  </a:lnTo>
                  <a:lnTo>
                    <a:pt x="120000" y="0"/>
                  </a:lnTo>
                  <a:close/>
                </a:path>
              </a:pathLst>
            </a:custGeom>
            <a:solidFill>
              <a:srgbClr val="FFFFFF"/>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400" b="0" i="0" u="none" strike="noStrike" cap="none">
                <a:solidFill>
                  <a:srgbClr val="000000"/>
                </a:solidFill>
                <a:latin typeface="Arial"/>
                <a:ea typeface="Arial"/>
                <a:cs typeface="Arial"/>
                <a:sym typeface="Arial"/>
              </a:endParaRPr>
            </a:p>
          </p:txBody>
        </p:sp>
        <p:sp>
          <p:nvSpPr>
            <p:cNvPr id="1670" name="Google Shape;1670;p166"/>
            <p:cNvSpPr/>
            <p:nvPr/>
          </p:nvSpPr>
          <p:spPr>
            <a:xfrm>
              <a:off x="1841475" y="2392725"/>
              <a:ext cx="617700" cy="904500"/>
            </a:xfrm>
            <a:custGeom>
              <a:avLst/>
              <a:gdLst/>
              <a:ahLst/>
              <a:cxnLst/>
              <a:rect l="0" t="0" r="0" b="0"/>
              <a:pathLst>
                <a:path w="120000" h="120000" extrusionOk="0">
                  <a:moveTo>
                    <a:pt x="0" y="0"/>
                  </a:moveTo>
                  <a:lnTo>
                    <a:pt x="0" y="119996"/>
                  </a:lnTo>
                  <a:lnTo>
                    <a:pt x="28194" y="119996"/>
                  </a:lnTo>
                  <a:lnTo>
                    <a:pt x="28194" y="16714"/>
                  </a:lnTo>
                  <a:lnTo>
                    <a:pt x="44773" y="16714"/>
                  </a:lnTo>
                  <a:cubicBezTo>
                    <a:pt x="48270" y="16714"/>
                    <a:pt x="51203" y="16790"/>
                    <a:pt x="54359" y="16867"/>
                  </a:cubicBezTo>
                  <a:cubicBezTo>
                    <a:pt x="78834" y="17175"/>
                    <a:pt x="90785" y="23798"/>
                    <a:pt x="90785" y="36815"/>
                  </a:cubicBezTo>
                  <a:lnTo>
                    <a:pt x="90785" y="38281"/>
                  </a:lnTo>
                  <a:cubicBezTo>
                    <a:pt x="90785" y="50292"/>
                    <a:pt x="81087" y="58305"/>
                    <a:pt x="54471" y="58305"/>
                  </a:cubicBezTo>
                  <a:lnTo>
                    <a:pt x="46580" y="58305"/>
                  </a:lnTo>
                  <a:lnTo>
                    <a:pt x="46580" y="74479"/>
                  </a:lnTo>
                  <a:cubicBezTo>
                    <a:pt x="49396" y="74555"/>
                    <a:pt x="51878" y="74631"/>
                    <a:pt x="54582" y="74631"/>
                  </a:cubicBezTo>
                  <a:cubicBezTo>
                    <a:pt x="92931" y="74631"/>
                    <a:pt x="119995" y="64311"/>
                    <a:pt x="119995" y="38509"/>
                  </a:cubicBezTo>
                  <a:lnTo>
                    <a:pt x="119995" y="36971"/>
                  </a:lnTo>
                  <a:cubicBezTo>
                    <a:pt x="119883" y="10012"/>
                    <a:pt x="90450" y="0"/>
                    <a:pt x="47706" y="0"/>
                  </a:cubicBezTo>
                  <a:close/>
                </a:path>
              </a:pathLst>
            </a:custGeom>
            <a:solidFill>
              <a:srgbClr val="FFFFFF"/>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400" b="0" i="0" u="none" strike="noStrike" cap="none">
                <a:solidFill>
                  <a:srgbClr val="000000"/>
                </a:solidFill>
                <a:latin typeface="Arial"/>
                <a:ea typeface="Arial"/>
                <a:cs typeface="Arial"/>
                <a:sym typeface="Arial"/>
              </a:endParaRPr>
            </a:p>
          </p:txBody>
        </p:sp>
        <p:sp>
          <p:nvSpPr>
            <p:cNvPr id="1671" name="Google Shape;1671;p166"/>
            <p:cNvSpPr/>
            <p:nvPr/>
          </p:nvSpPr>
          <p:spPr>
            <a:xfrm>
              <a:off x="4278825" y="2482125"/>
              <a:ext cx="369300" cy="813900"/>
            </a:xfrm>
            <a:custGeom>
              <a:avLst/>
              <a:gdLst/>
              <a:ahLst/>
              <a:cxnLst/>
              <a:rect l="0" t="0" r="0" b="0"/>
              <a:pathLst>
                <a:path w="120000" h="120000" extrusionOk="0">
                  <a:moveTo>
                    <a:pt x="46038" y="3"/>
                  </a:moveTo>
                  <a:lnTo>
                    <a:pt x="0" y="2741"/>
                  </a:lnTo>
                  <a:lnTo>
                    <a:pt x="0" y="94751"/>
                  </a:lnTo>
                  <a:cubicBezTo>
                    <a:pt x="0" y="112209"/>
                    <a:pt x="19058" y="120000"/>
                    <a:pt x="61888" y="120000"/>
                  </a:cubicBezTo>
                  <a:lnTo>
                    <a:pt x="120000" y="120000"/>
                  </a:lnTo>
                  <a:lnTo>
                    <a:pt x="120000" y="104079"/>
                  </a:lnTo>
                  <a:lnTo>
                    <a:pt x="77170" y="104079"/>
                  </a:lnTo>
                  <a:cubicBezTo>
                    <a:pt x="58679" y="104079"/>
                    <a:pt x="46038" y="103736"/>
                    <a:pt x="46038" y="94751"/>
                  </a:cubicBezTo>
                  <a:lnTo>
                    <a:pt x="46038" y="37233"/>
                  </a:lnTo>
                  <a:lnTo>
                    <a:pt x="120000" y="37233"/>
                  </a:lnTo>
                  <a:lnTo>
                    <a:pt x="120000" y="21312"/>
                  </a:lnTo>
                  <a:lnTo>
                    <a:pt x="46038" y="21312"/>
                  </a:lnTo>
                  <a:lnTo>
                    <a:pt x="46038" y="3"/>
                  </a:lnTo>
                  <a:close/>
                </a:path>
              </a:pathLst>
            </a:custGeom>
            <a:solidFill>
              <a:srgbClr val="FFFFFF"/>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400" b="0" i="0" u="none" strike="noStrike" cap="none">
                <a:solidFill>
                  <a:srgbClr val="000000"/>
                </a:solidFill>
                <a:latin typeface="Arial"/>
                <a:ea typeface="Arial"/>
                <a:cs typeface="Arial"/>
                <a:sym typeface="Arial"/>
              </a:endParaRPr>
            </a:p>
          </p:txBody>
        </p:sp>
        <p:sp>
          <p:nvSpPr>
            <p:cNvPr id="1672" name="Google Shape;1672;p166"/>
            <p:cNvSpPr/>
            <p:nvPr/>
          </p:nvSpPr>
          <p:spPr>
            <a:xfrm>
              <a:off x="5652525" y="3180600"/>
              <a:ext cx="117900" cy="117300"/>
            </a:xfrm>
            <a:custGeom>
              <a:avLst/>
              <a:gdLst/>
              <a:ahLst/>
              <a:cxnLst/>
              <a:rect l="0" t="0" r="0" b="0"/>
              <a:pathLst>
                <a:path w="120000" h="120000" extrusionOk="0">
                  <a:moveTo>
                    <a:pt x="56755" y="32659"/>
                  </a:moveTo>
                  <a:cubicBezTo>
                    <a:pt x="69760" y="32659"/>
                    <a:pt x="75664" y="37416"/>
                    <a:pt x="75664" y="46342"/>
                  </a:cubicBezTo>
                  <a:cubicBezTo>
                    <a:pt x="75664" y="55242"/>
                    <a:pt x="69760" y="60588"/>
                    <a:pt x="58511" y="60588"/>
                  </a:cubicBezTo>
                  <a:lnTo>
                    <a:pt x="46116" y="60588"/>
                  </a:lnTo>
                  <a:lnTo>
                    <a:pt x="46116" y="32659"/>
                  </a:lnTo>
                  <a:close/>
                  <a:moveTo>
                    <a:pt x="40212" y="26726"/>
                  </a:moveTo>
                  <a:lnTo>
                    <a:pt x="40212" y="90869"/>
                  </a:lnTo>
                  <a:lnTo>
                    <a:pt x="47287" y="90869"/>
                  </a:lnTo>
                  <a:lnTo>
                    <a:pt x="47287" y="66521"/>
                  </a:lnTo>
                  <a:lnTo>
                    <a:pt x="62659" y="65933"/>
                  </a:lnTo>
                  <a:lnTo>
                    <a:pt x="78617" y="90869"/>
                  </a:lnTo>
                  <a:lnTo>
                    <a:pt x="86303" y="90869"/>
                  </a:lnTo>
                  <a:lnTo>
                    <a:pt x="69760" y="64143"/>
                  </a:lnTo>
                  <a:cubicBezTo>
                    <a:pt x="76835" y="61176"/>
                    <a:pt x="82765" y="55242"/>
                    <a:pt x="82765" y="45728"/>
                  </a:cubicBezTo>
                  <a:cubicBezTo>
                    <a:pt x="82765" y="33861"/>
                    <a:pt x="74494" y="26726"/>
                    <a:pt x="58511" y="26726"/>
                  </a:cubicBezTo>
                  <a:close/>
                  <a:moveTo>
                    <a:pt x="59707" y="7723"/>
                  </a:moveTo>
                  <a:cubicBezTo>
                    <a:pt x="88084" y="7723"/>
                    <a:pt x="110532" y="31483"/>
                    <a:pt x="110532" y="59411"/>
                  </a:cubicBezTo>
                  <a:cubicBezTo>
                    <a:pt x="110532" y="87314"/>
                    <a:pt x="88084" y="110485"/>
                    <a:pt x="59707" y="110485"/>
                  </a:cubicBezTo>
                  <a:cubicBezTo>
                    <a:pt x="31915" y="110485"/>
                    <a:pt x="8882" y="87314"/>
                    <a:pt x="8882" y="59411"/>
                  </a:cubicBezTo>
                  <a:cubicBezTo>
                    <a:pt x="8882" y="30895"/>
                    <a:pt x="31915" y="7723"/>
                    <a:pt x="59707" y="7723"/>
                  </a:cubicBezTo>
                  <a:close/>
                  <a:moveTo>
                    <a:pt x="59707" y="0"/>
                  </a:moveTo>
                  <a:cubicBezTo>
                    <a:pt x="26595" y="0"/>
                    <a:pt x="0" y="26726"/>
                    <a:pt x="0" y="60000"/>
                  </a:cubicBezTo>
                  <a:cubicBezTo>
                    <a:pt x="0" y="92659"/>
                    <a:pt x="26595" y="119974"/>
                    <a:pt x="59707" y="119974"/>
                  </a:cubicBezTo>
                  <a:cubicBezTo>
                    <a:pt x="93404" y="119974"/>
                    <a:pt x="120000" y="92659"/>
                    <a:pt x="120000" y="60000"/>
                  </a:cubicBezTo>
                  <a:cubicBezTo>
                    <a:pt x="120000" y="26726"/>
                    <a:pt x="93404" y="0"/>
                    <a:pt x="59707" y="0"/>
                  </a:cubicBezTo>
                  <a:close/>
                </a:path>
              </a:pathLst>
            </a:custGeom>
            <a:solidFill>
              <a:srgbClr val="FFFFFF"/>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400" b="0" i="0" u="none" strike="noStrike" cap="none">
                <a:solidFill>
                  <a:srgbClr val="000000"/>
                </a:solidFill>
                <a:latin typeface="Arial"/>
                <a:ea typeface="Arial"/>
                <a:cs typeface="Arial"/>
                <a:sym typeface="Arial"/>
              </a:endParaRPr>
            </a:p>
          </p:txBody>
        </p:sp>
      </p:grpSp>
      <p:sp>
        <p:nvSpPr>
          <p:cNvPr id="1673" name="Google Shape;1673;p166"/>
          <p:cNvSpPr txBox="1">
            <a:spLocks noGrp="1"/>
          </p:cNvSpPr>
          <p:nvPr>
            <p:ph type="subTitle" idx="1"/>
          </p:nvPr>
        </p:nvSpPr>
        <p:spPr>
          <a:xfrm>
            <a:off x="523200" y="3306700"/>
            <a:ext cx="4173600" cy="1409700"/>
          </a:xfrm>
          <a:prstGeom prst="rect">
            <a:avLst/>
          </a:prstGeom>
          <a:noFill/>
          <a:ln>
            <a:noFill/>
          </a:ln>
        </p:spPr>
        <p:txBody>
          <a:bodyPr spcFirstLastPara="1" wrap="square" lIns="68575" tIns="68575" rIns="68575" bIns="68575" anchor="t" anchorCtr="0"/>
          <a:lstStyle>
            <a:lvl1pPr marR="0" lvl="0" algn="l" rtl="0">
              <a:lnSpc>
                <a:spcPct val="110000"/>
              </a:lnSpc>
              <a:spcBef>
                <a:spcPts val="0"/>
              </a:spcBef>
              <a:spcAft>
                <a:spcPts val="0"/>
              </a:spcAft>
              <a:buClr>
                <a:srgbClr val="FFFFFF"/>
              </a:buClr>
              <a:buSzPts val="1100"/>
              <a:buFont typeface="Proxima Nova"/>
              <a:buNone/>
              <a:defRPr sz="1500" b="0" i="0" u="none" strike="noStrike" cap="none">
                <a:solidFill>
                  <a:srgbClr val="FFFFFF"/>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613673785"/>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0 – Title">
  <p:cSld name="0 – Title">
    <p:bg>
      <p:bgPr>
        <a:solidFill>
          <a:schemeClr val="lt2"/>
        </a:solidFill>
        <a:effectLst/>
      </p:bgPr>
    </p:bg>
    <p:spTree>
      <p:nvGrpSpPr>
        <p:cNvPr id="1" name="Shape 1674"/>
        <p:cNvGrpSpPr/>
        <p:nvPr/>
      </p:nvGrpSpPr>
      <p:grpSpPr>
        <a:xfrm>
          <a:off x="0" y="0"/>
          <a:ext cx="0" cy="0"/>
          <a:chOff x="0" y="0"/>
          <a:chExt cx="0" cy="0"/>
        </a:xfrm>
      </p:grpSpPr>
      <p:pic>
        <p:nvPicPr>
          <p:cNvPr id="1675" name="Google Shape;1675;p167" descr="SiliconValley-01.jpg"/>
          <p:cNvPicPr preferRelativeResize="0"/>
          <p:nvPr/>
        </p:nvPicPr>
        <p:blipFill rotWithShape="1">
          <a:blip r:embed="rId2">
            <a:alphaModFix/>
          </a:blip>
          <a:srcRect/>
          <a:stretch/>
        </p:blipFill>
        <p:spPr>
          <a:xfrm>
            <a:off x="0" y="0"/>
            <a:ext cx="9143999" cy="5143499"/>
          </a:xfrm>
          <a:prstGeom prst="rect">
            <a:avLst/>
          </a:prstGeom>
          <a:noFill/>
          <a:ln>
            <a:noFill/>
          </a:ln>
        </p:spPr>
      </p:pic>
      <p:sp>
        <p:nvSpPr>
          <p:cNvPr id="1676" name="Google Shape;1676;p167"/>
          <p:cNvSpPr/>
          <p:nvPr/>
        </p:nvSpPr>
        <p:spPr>
          <a:xfrm>
            <a:off x="0" y="-25"/>
            <a:ext cx="9144000" cy="5143500"/>
          </a:xfrm>
          <a:prstGeom prst="rect">
            <a:avLst/>
          </a:prstGeom>
          <a:gradFill>
            <a:gsLst>
              <a:gs pos="0">
                <a:srgbClr val="1AB9A5"/>
              </a:gs>
              <a:gs pos="10000">
                <a:srgbClr val="1AB9A5"/>
              </a:gs>
              <a:gs pos="100000">
                <a:srgbClr val="1AB9A5">
                  <a:alpha val="74117"/>
                </a:srgbClr>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A9DBD6"/>
              </a:solidFill>
              <a:latin typeface="Arial"/>
              <a:ea typeface="Arial"/>
              <a:cs typeface="Arial"/>
              <a:sym typeface="Arial"/>
            </a:endParaRPr>
          </a:p>
        </p:txBody>
      </p:sp>
      <p:cxnSp>
        <p:nvCxnSpPr>
          <p:cNvPr id="1677" name="Google Shape;1677;p167"/>
          <p:cNvCxnSpPr/>
          <p:nvPr/>
        </p:nvCxnSpPr>
        <p:spPr>
          <a:xfrm>
            <a:off x="633275" y="3110100"/>
            <a:ext cx="738900" cy="0"/>
          </a:xfrm>
          <a:prstGeom prst="straightConnector1">
            <a:avLst/>
          </a:prstGeom>
          <a:noFill/>
          <a:ln w="38100" cap="flat" cmpd="sng">
            <a:solidFill>
              <a:schemeClr val="accent6"/>
            </a:solidFill>
            <a:prstDash val="solid"/>
            <a:round/>
            <a:headEnd type="none" w="sm" len="sm"/>
            <a:tailEnd type="none" w="sm" len="sm"/>
          </a:ln>
        </p:spPr>
      </p:cxnSp>
      <p:sp>
        <p:nvSpPr>
          <p:cNvPr id="1678" name="Google Shape;1678;p167"/>
          <p:cNvSpPr txBox="1">
            <a:spLocks noGrp="1"/>
          </p:cNvSpPr>
          <p:nvPr>
            <p:ph type="title"/>
          </p:nvPr>
        </p:nvSpPr>
        <p:spPr>
          <a:xfrm>
            <a:off x="523203" y="1737025"/>
            <a:ext cx="6158400" cy="1191600"/>
          </a:xfrm>
          <a:prstGeom prst="rect">
            <a:avLst/>
          </a:prstGeom>
          <a:noFill/>
          <a:ln>
            <a:noFill/>
          </a:ln>
        </p:spPr>
        <p:txBody>
          <a:bodyPr spcFirstLastPara="1" wrap="square" lIns="68575" tIns="68575" rIns="68575" bIns="68575" anchor="b" anchorCtr="0"/>
          <a:lstStyle>
            <a:lvl1pPr marR="0" lvl="0" algn="l" rtl="0">
              <a:lnSpc>
                <a:spcPct val="100000"/>
              </a:lnSpc>
              <a:spcBef>
                <a:spcPts val="0"/>
              </a:spcBef>
              <a:spcAft>
                <a:spcPts val="0"/>
              </a:spcAft>
              <a:buClr>
                <a:srgbClr val="000000"/>
              </a:buClr>
              <a:buSzPts val="4000"/>
              <a:buFont typeface="Arial"/>
              <a:buNone/>
              <a:defRPr sz="4000" b="1"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79" name="Google Shape;1679;p167"/>
          <p:cNvSpPr txBox="1"/>
          <p:nvPr/>
        </p:nvSpPr>
        <p:spPr>
          <a:xfrm>
            <a:off x="5133546" y="4782050"/>
            <a:ext cx="3926100" cy="195600"/>
          </a:xfrm>
          <a:prstGeom prst="rect">
            <a:avLst/>
          </a:prstGeom>
          <a:noFill/>
          <a:ln>
            <a:noFill/>
          </a:ln>
        </p:spPr>
        <p:txBody>
          <a:bodyPr spcFirstLastPara="1" wrap="square" lIns="91425" tIns="91425" rIns="91425" bIns="91425" anchor="t" anchorCtr="0">
            <a:noAutofit/>
          </a:bodyPr>
          <a:lstStyle/>
          <a:p>
            <a:pPr marL="0" marR="0" lvl="0" indent="0" algn="r" rtl="0">
              <a:spcBef>
                <a:spcPts val="0"/>
              </a:spcBef>
              <a:spcAft>
                <a:spcPts val="0"/>
              </a:spcAft>
              <a:buClr>
                <a:schemeClr val="dk1"/>
              </a:buClr>
              <a:buSzPts val="600"/>
              <a:buFont typeface="Proxima Nova"/>
              <a:buNone/>
            </a:pPr>
            <a:r>
              <a:rPr lang="en" sz="600">
                <a:solidFill>
                  <a:schemeClr val="dk1"/>
                </a:solidFill>
                <a:latin typeface="Proxima Nova"/>
                <a:ea typeface="Proxima Nova"/>
                <a:cs typeface="Proxima Nova"/>
                <a:sym typeface="Proxima Nova"/>
              </a:rPr>
              <a:t>© Copyright 2017 Pivotal Software, Inc. All rights Reserved. Version 1.0</a:t>
            </a:r>
            <a:endParaRPr sz="600">
              <a:solidFill>
                <a:schemeClr val="dk1"/>
              </a:solidFill>
              <a:latin typeface="Proxima Nova"/>
              <a:ea typeface="Proxima Nova"/>
              <a:cs typeface="Proxima Nova"/>
              <a:sym typeface="Proxima Nova"/>
            </a:endParaRPr>
          </a:p>
          <a:p>
            <a:pPr marL="0" marR="0" lvl="0" indent="0" algn="l" rtl="0">
              <a:spcBef>
                <a:spcPts val="0"/>
              </a:spcBef>
              <a:spcAft>
                <a:spcPts val="0"/>
              </a:spcAft>
              <a:buClr>
                <a:schemeClr val="dk1"/>
              </a:buClr>
              <a:buSzPts val="600"/>
              <a:buFont typeface="Arial"/>
              <a:buNone/>
            </a:pPr>
            <a:endParaRPr sz="600">
              <a:solidFill>
                <a:schemeClr val="dk1"/>
              </a:solidFill>
              <a:latin typeface="Proxima Nova"/>
              <a:ea typeface="Proxima Nova"/>
              <a:cs typeface="Proxima Nova"/>
              <a:sym typeface="Proxima Nova"/>
            </a:endParaRPr>
          </a:p>
        </p:txBody>
      </p:sp>
      <p:grpSp>
        <p:nvGrpSpPr>
          <p:cNvPr id="1680" name="Google Shape;1680;p167"/>
          <p:cNvGrpSpPr/>
          <p:nvPr/>
        </p:nvGrpSpPr>
        <p:grpSpPr>
          <a:xfrm>
            <a:off x="634508" y="819387"/>
            <a:ext cx="1337013" cy="313170"/>
            <a:chOff x="1841475" y="2392725"/>
            <a:chExt cx="3928925" cy="920275"/>
          </a:xfrm>
        </p:grpSpPr>
        <p:sp>
          <p:nvSpPr>
            <p:cNvPr id="1681" name="Google Shape;1681;p167"/>
            <p:cNvSpPr/>
            <p:nvPr/>
          </p:nvSpPr>
          <p:spPr>
            <a:xfrm>
              <a:off x="2574175" y="2392725"/>
              <a:ext cx="139950" cy="905175"/>
            </a:xfrm>
            <a:custGeom>
              <a:avLst/>
              <a:gdLst/>
              <a:ahLst/>
              <a:cxnLst/>
              <a:rect l="0" t="0" r="0" b="0"/>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1682" name="Google Shape;1682;p167"/>
            <p:cNvSpPr/>
            <p:nvPr/>
          </p:nvSpPr>
          <p:spPr>
            <a:xfrm>
              <a:off x="2816875" y="2626700"/>
              <a:ext cx="703700" cy="686300"/>
            </a:xfrm>
            <a:custGeom>
              <a:avLst/>
              <a:gdLst/>
              <a:ahLst/>
              <a:cxnLst/>
              <a:rect l="0" t="0" r="0" b="0"/>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1683" name="Google Shape;1683;p167"/>
            <p:cNvSpPr/>
            <p:nvPr/>
          </p:nvSpPr>
          <p:spPr>
            <a:xfrm>
              <a:off x="3557125" y="2626700"/>
              <a:ext cx="614900" cy="685700"/>
            </a:xfrm>
            <a:custGeom>
              <a:avLst/>
              <a:gdLst/>
              <a:ahLst/>
              <a:cxnLst/>
              <a:rect l="0" t="0" r="0" b="0"/>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1684" name="Google Shape;1684;p167"/>
            <p:cNvSpPr/>
            <p:nvPr/>
          </p:nvSpPr>
          <p:spPr>
            <a:xfrm>
              <a:off x="4732275" y="2617400"/>
              <a:ext cx="582350" cy="679925"/>
            </a:xfrm>
            <a:custGeom>
              <a:avLst/>
              <a:gdLst/>
              <a:ahLst/>
              <a:cxnLst/>
              <a:rect l="0" t="0" r="0" b="0"/>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1685" name="Google Shape;1685;p167"/>
            <p:cNvSpPr/>
            <p:nvPr/>
          </p:nvSpPr>
          <p:spPr>
            <a:xfrm>
              <a:off x="5448725" y="2392725"/>
              <a:ext cx="139950" cy="905175"/>
            </a:xfrm>
            <a:custGeom>
              <a:avLst/>
              <a:gdLst/>
              <a:ahLst/>
              <a:cxnLst/>
              <a:rect l="0" t="0" r="0" b="0"/>
              <a:pathLst>
                <a:path w="5598" h="36207" extrusionOk="0">
                  <a:moveTo>
                    <a:pt x="1" y="0"/>
                  </a:moveTo>
                  <a:lnTo>
                    <a:pt x="1" y="36206"/>
                  </a:lnTo>
                  <a:lnTo>
                    <a:pt x="5598" y="36206"/>
                  </a:lnTo>
                  <a:lnTo>
                    <a:pt x="5598" y="0"/>
                  </a:lnTo>
                  <a:close/>
                </a:path>
              </a:pathLst>
            </a:custGeom>
            <a:solidFill>
              <a:srgbClr val="FFFFFF"/>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1686" name="Google Shape;1686;p167"/>
            <p:cNvSpPr/>
            <p:nvPr/>
          </p:nvSpPr>
          <p:spPr>
            <a:xfrm>
              <a:off x="1841475" y="2392725"/>
              <a:ext cx="617775" cy="904600"/>
            </a:xfrm>
            <a:custGeom>
              <a:avLst/>
              <a:gdLst/>
              <a:ahLst/>
              <a:cxnLst/>
              <a:rect l="0" t="0" r="0" b="0"/>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1687" name="Google Shape;1687;p167"/>
            <p:cNvSpPr/>
            <p:nvPr/>
          </p:nvSpPr>
          <p:spPr>
            <a:xfrm>
              <a:off x="4278825" y="2482125"/>
              <a:ext cx="369275" cy="814025"/>
            </a:xfrm>
            <a:custGeom>
              <a:avLst/>
              <a:gdLst/>
              <a:ahLst/>
              <a:cxnLst/>
              <a:rect l="0" t="0" r="0" b="0"/>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1688" name="Google Shape;1688;p167"/>
            <p:cNvSpPr/>
            <p:nvPr/>
          </p:nvSpPr>
          <p:spPr>
            <a:xfrm>
              <a:off x="5652525" y="3180600"/>
              <a:ext cx="117875" cy="117300"/>
            </a:xfrm>
            <a:custGeom>
              <a:avLst/>
              <a:gdLst/>
              <a:ahLst/>
              <a:cxnLst/>
              <a:rect l="0" t="0" r="0" b="0"/>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grpSp>
      <p:sp>
        <p:nvSpPr>
          <p:cNvPr id="1689" name="Google Shape;1689;p167"/>
          <p:cNvSpPr txBox="1">
            <a:spLocks noGrp="1"/>
          </p:cNvSpPr>
          <p:nvPr>
            <p:ph type="subTitle" idx="1"/>
          </p:nvPr>
        </p:nvSpPr>
        <p:spPr>
          <a:xfrm>
            <a:off x="523200" y="3306700"/>
            <a:ext cx="4173600" cy="1409700"/>
          </a:xfrm>
          <a:prstGeom prst="rect">
            <a:avLst/>
          </a:prstGeom>
          <a:noFill/>
          <a:ln>
            <a:noFill/>
          </a:ln>
        </p:spPr>
        <p:txBody>
          <a:bodyPr spcFirstLastPara="1" wrap="square" lIns="68575" tIns="68575" rIns="68575" bIns="68575" anchor="t" anchorCtr="0"/>
          <a:lstStyle>
            <a:lvl1pPr marR="0" lvl="0" algn="l" rtl="0">
              <a:lnSpc>
                <a:spcPct val="110000"/>
              </a:lnSpc>
              <a:spcBef>
                <a:spcPts val="0"/>
              </a:spcBef>
              <a:spcAft>
                <a:spcPts val="0"/>
              </a:spcAft>
              <a:buClr>
                <a:srgbClr val="000000"/>
              </a:buClr>
              <a:buSzPts val="1500"/>
              <a:buFont typeface="Arial"/>
              <a:buNone/>
              <a:defRPr sz="1500" b="0" i="0" u="none" strike="noStrike" cap="none">
                <a:solidFill>
                  <a:srgbClr val="FFFFFF"/>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178152631"/>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3 – Standard 2">
  <p:cSld name="3 – Standard 2">
    <p:spTree>
      <p:nvGrpSpPr>
        <p:cNvPr id="1" name="Shape 1690"/>
        <p:cNvGrpSpPr/>
        <p:nvPr/>
      </p:nvGrpSpPr>
      <p:grpSpPr>
        <a:xfrm>
          <a:off x="0" y="0"/>
          <a:ext cx="0" cy="0"/>
          <a:chOff x="0" y="0"/>
          <a:chExt cx="0" cy="0"/>
        </a:xfrm>
      </p:grpSpPr>
      <p:sp>
        <p:nvSpPr>
          <p:cNvPr id="1691" name="Google Shape;1691;p168"/>
          <p:cNvSpPr txBox="1">
            <a:spLocks noGrp="1"/>
          </p:cNvSpPr>
          <p:nvPr>
            <p:ph type="title"/>
          </p:nvPr>
        </p:nvSpPr>
        <p:spPr>
          <a:xfrm>
            <a:off x="192475" y="151275"/>
            <a:ext cx="8663100" cy="393900"/>
          </a:xfrm>
          <a:prstGeom prst="rect">
            <a:avLst/>
          </a:prstGeom>
          <a:noFill/>
          <a:ln>
            <a:noFill/>
          </a:ln>
        </p:spPr>
        <p:txBody>
          <a:bodyPr spcFirstLastPara="1" wrap="square" lIns="68575" tIns="68575" rIns="68575" bIns="68575" anchor="t" anchorCtr="0"/>
          <a:lstStyle>
            <a:lvl1pPr marR="0" lvl="0" algn="l" rtl="0">
              <a:lnSpc>
                <a:spcPct val="100000"/>
              </a:lnSpc>
              <a:spcBef>
                <a:spcPts val="0"/>
              </a:spcBef>
              <a:spcAft>
                <a:spcPts val="0"/>
              </a:spcAft>
              <a:buClr>
                <a:srgbClr val="000000"/>
              </a:buClr>
              <a:buSzPts val="2500"/>
              <a:buFont typeface="Arial"/>
              <a:buNone/>
              <a:defRPr sz="2500" b="1"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692" name="Google Shape;1692;p168"/>
          <p:cNvGrpSpPr/>
          <p:nvPr/>
        </p:nvGrpSpPr>
        <p:grpSpPr>
          <a:xfrm>
            <a:off x="287525" y="4854557"/>
            <a:ext cx="634914" cy="148716"/>
            <a:chOff x="1841475" y="2392725"/>
            <a:chExt cx="3928925" cy="920275"/>
          </a:xfrm>
        </p:grpSpPr>
        <p:sp>
          <p:nvSpPr>
            <p:cNvPr id="1693" name="Google Shape;1693;p168"/>
            <p:cNvSpPr/>
            <p:nvPr/>
          </p:nvSpPr>
          <p:spPr>
            <a:xfrm>
              <a:off x="2574175" y="2392725"/>
              <a:ext cx="139950" cy="905175"/>
            </a:xfrm>
            <a:custGeom>
              <a:avLst/>
              <a:gdLst/>
              <a:ahLst/>
              <a:cxnLst/>
              <a:rect l="0" t="0" r="0" b="0"/>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1694" name="Google Shape;1694;p168"/>
            <p:cNvSpPr/>
            <p:nvPr/>
          </p:nvSpPr>
          <p:spPr>
            <a:xfrm>
              <a:off x="2816875" y="2626700"/>
              <a:ext cx="703700" cy="686300"/>
            </a:xfrm>
            <a:custGeom>
              <a:avLst/>
              <a:gdLst/>
              <a:ahLst/>
              <a:cxnLst/>
              <a:rect l="0" t="0" r="0" b="0"/>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1695" name="Google Shape;1695;p168"/>
            <p:cNvSpPr/>
            <p:nvPr/>
          </p:nvSpPr>
          <p:spPr>
            <a:xfrm>
              <a:off x="3557125" y="2626700"/>
              <a:ext cx="614900" cy="685700"/>
            </a:xfrm>
            <a:custGeom>
              <a:avLst/>
              <a:gdLst/>
              <a:ahLst/>
              <a:cxnLst/>
              <a:rect l="0" t="0" r="0" b="0"/>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1696" name="Google Shape;1696;p168"/>
            <p:cNvSpPr/>
            <p:nvPr/>
          </p:nvSpPr>
          <p:spPr>
            <a:xfrm>
              <a:off x="4732275" y="2617400"/>
              <a:ext cx="582350" cy="679925"/>
            </a:xfrm>
            <a:custGeom>
              <a:avLst/>
              <a:gdLst/>
              <a:ahLst/>
              <a:cxnLst/>
              <a:rect l="0" t="0" r="0" b="0"/>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1697" name="Google Shape;1697;p168"/>
            <p:cNvSpPr/>
            <p:nvPr/>
          </p:nvSpPr>
          <p:spPr>
            <a:xfrm>
              <a:off x="5448725" y="2392725"/>
              <a:ext cx="139950" cy="905175"/>
            </a:xfrm>
            <a:custGeom>
              <a:avLst/>
              <a:gdLst/>
              <a:ahLst/>
              <a:cxnLst/>
              <a:rect l="0" t="0" r="0" b="0"/>
              <a:pathLst>
                <a:path w="5598" h="36207" extrusionOk="0">
                  <a:moveTo>
                    <a:pt x="1" y="0"/>
                  </a:moveTo>
                  <a:lnTo>
                    <a:pt x="1" y="36206"/>
                  </a:lnTo>
                  <a:lnTo>
                    <a:pt x="5598" y="36206"/>
                  </a:lnTo>
                  <a:lnTo>
                    <a:pt x="5598" y="0"/>
                  </a:lnTo>
                  <a:close/>
                </a:path>
              </a:pathLst>
            </a:custGeom>
            <a:solidFill>
              <a:srgbClr val="008774"/>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1698" name="Google Shape;1698;p168"/>
            <p:cNvSpPr/>
            <p:nvPr/>
          </p:nvSpPr>
          <p:spPr>
            <a:xfrm>
              <a:off x="1841475" y="2392725"/>
              <a:ext cx="617775" cy="904600"/>
            </a:xfrm>
            <a:custGeom>
              <a:avLst/>
              <a:gdLst/>
              <a:ahLst/>
              <a:cxnLst/>
              <a:rect l="0" t="0" r="0" b="0"/>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1699" name="Google Shape;1699;p168"/>
            <p:cNvSpPr/>
            <p:nvPr/>
          </p:nvSpPr>
          <p:spPr>
            <a:xfrm>
              <a:off x="4278825" y="2482125"/>
              <a:ext cx="369275" cy="814025"/>
            </a:xfrm>
            <a:custGeom>
              <a:avLst/>
              <a:gdLst/>
              <a:ahLst/>
              <a:cxnLst/>
              <a:rect l="0" t="0" r="0" b="0"/>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1700" name="Google Shape;1700;p168"/>
            <p:cNvSpPr/>
            <p:nvPr/>
          </p:nvSpPr>
          <p:spPr>
            <a:xfrm>
              <a:off x="5652525" y="3180600"/>
              <a:ext cx="117875" cy="117300"/>
            </a:xfrm>
            <a:custGeom>
              <a:avLst/>
              <a:gdLst/>
              <a:ahLst/>
              <a:cxnLst/>
              <a:rect l="0" t="0" r="0" b="0"/>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grpSp>
      <p:sp>
        <p:nvSpPr>
          <p:cNvPr id="1701" name="Google Shape;1701;p168"/>
          <p:cNvSpPr txBox="1">
            <a:spLocks noGrp="1"/>
          </p:cNvSpPr>
          <p:nvPr>
            <p:ph type="body" idx="1"/>
          </p:nvPr>
        </p:nvSpPr>
        <p:spPr>
          <a:xfrm>
            <a:off x="915400" y="900400"/>
            <a:ext cx="7333200" cy="3769500"/>
          </a:xfrm>
          <a:prstGeom prst="rect">
            <a:avLst/>
          </a:prstGeom>
          <a:noFill/>
          <a:ln>
            <a:noFill/>
          </a:ln>
        </p:spPr>
        <p:txBody>
          <a:bodyPr spcFirstLastPara="1" wrap="square" lIns="68575" tIns="68575" rIns="68575" bIns="68575" anchor="t" anchorCtr="0"/>
          <a:lstStyle>
            <a:lvl1pPr marL="457200" marR="0" lvl="0" indent="-298450" algn="l" rtl="0">
              <a:lnSpc>
                <a:spcPct val="110000"/>
              </a:lnSpc>
              <a:spcBef>
                <a:spcPts val="0"/>
              </a:spcBef>
              <a:spcAft>
                <a:spcPts val="0"/>
              </a:spcAft>
              <a:buClr>
                <a:schemeClr val="dk1"/>
              </a:buClr>
              <a:buSzPts val="1100"/>
              <a:buFont typeface="Proxima Nova"/>
              <a:buChar char="●"/>
              <a:defRPr sz="1400" b="0" i="0" u="none" strike="noStrike" cap="none">
                <a:solidFill>
                  <a:schemeClr val="dk1"/>
                </a:solidFill>
                <a:latin typeface="Proxima Nova"/>
                <a:ea typeface="Proxima Nova"/>
                <a:cs typeface="Proxima Nova"/>
                <a:sym typeface="Proxima Nova"/>
              </a:defRPr>
            </a:lvl1pPr>
            <a:lvl2pPr marL="914400" marR="0" lvl="1" indent="-298450" algn="l" rtl="0">
              <a:lnSpc>
                <a:spcPct val="110000"/>
              </a:lnSpc>
              <a:spcBef>
                <a:spcPts val="1000"/>
              </a:spcBef>
              <a:spcAft>
                <a:spcPts val="0"/>
              </a:spcAft>
              <a:buClr>
                <a:schemeClr val="dk1"/>
              </a:buClr>
              <a:buSzPts val="1100"/>
              <a:buFont typeface="Proxima Nova"/>
              <a:buChar char="○"/>
              <a:defRPr sz="1400" b="0" i="0" u="none" strike="noStrike" cap="none">
                <a:solidFill>
                  <a:schemeClr val="dk1"/>
                </a:solidFill>
                <a:latin typeface="Proxima Nova"/>
                <a:ea typeface="Proxima Nova"/>
                <a:cs typeface="Proxima Nova"/>
                <a:sym typeface="Proxima Nova"/>
              </a:defRPr>
            </a:lvl2pPr>
            <a:lvl3pPr marL="1371600" marR="0" lvl="2" indent="-298450" algn="l" rtl="0">
              <a:lnSpc>
                <a:spcPct val="110000"/>
              </a:lnSpc>
              <a:spcBef>
                <a:spcPts val="1000"/>
              </a:spcBef>
              <a:spcAft>
                <a:spcPts val="0"/>
              </a:spcAft>
              <a:buClr>
                <a:schemeClr val="dk1"/>
              </a:buClr>
              <a:buSzPts val="1100"/>
              <a:buFont typeface="Proxima Nova"/>
              <a:buChar char="■"/>
              <a:defRPr sz="1400" b="0" i="0" u="none" strike="noStrike" cap="none">
                <a:solidFill>
                  <a:schemeClr val="dk1"/>
                </a:solidFill>
                <a:latin typeface="Proxima Nova"/>
                <a:ea typeface="Proxima Nova"/>
                <a:cs typeface="Proxima Nova"/>
                <a:sym typeface="Proxima Nova"/>
              </a:defRPr>
            </a:lvl3pPr>
            <a:lvl4pPr marL="1828800" marR="0" lvl="3" indent="-298450" algn="l" rtl="0">
              <a:lnSpc>
                <a:spcPct val="110000"/>
              </a:lnSpc>
              <a:spcBef>
                <a:spcPts val="1000"/>
              </a:spcBef>
              <a:spcAft>
                <a:spcPts val="0"/>
              </a:spcAft>
              <a:buClr>
                <a:schemeClr val="dk1"/>
              </a:buClr>
              <a:buSzPts val="1100"/>
              <a:buFont typeface="Proxima Nova"/>
              <a:buChar char="●"/>
              <a:defRPr sz="1400" b="0" i="0" u="none" strike="noStrike" cap="none">
                <a:solidFill>
                  <a:schemeClr val="dk1"/>
                </a:solidFill>
                <a:latin typeface="Proxima Nova"/>
                <a:ea typeface="Proxima Nova"/>
                <a:cs typeface="Proxima Nova"/>
                <a:sym typeface="Proxima Nova"/>
              </a:defRPr>
            </a:lvl4pPr>
            <a:lvl5pPr marL="2286000" marR="0" lvl="4" indent="-298450" algn="l" rtl="0">
              <a:lnSpc>
                <a:spcPct val="110000"/>
              </a:lnSpc>
              <a:spcBef>
                <a:spcPts val="1000"/>
              </a:spcBef>
              <a:spcAft>
                <a:spcPts val="0"/>
              </a:spcAft>
              <a:buClr>
                <a:schemeClr val="dk1"/>
              </a:buClr>
              <a:buSzPts val="1100"/>
              <a:buFont typeface="Proxima Nova"/>
              <a:buChar char="○"/>
              <a:defRPr sz="1400" b="0" i="0" u="none" strike="noStrike" cap="none">
                <a:solidFill>
                  <a:schemeClr val="dk1"/>
                </a:solidFill>
                <a:latin typeface="Proxima Nova"/>
                <a:ea typeface="Proxima Nova"/>
                <a:cs typeface="Proxima Nova"/>
                <a:sym typeface="Proxima Nova"/>
              </a:defRPr>
            </a:lvl5pPr>
            <a:lvl6pPr marL="2743200" marR="0" lvl="5" indent="-298450" algn="l" rtl="0">
              <a:lnSpc>
                <a:spcPct val="110000"/>
              </a:lnSpc>
              <a:spcBef>
                <a:spcPts val="1000"/>
              </a:spcBef>
              <a:spcAft>
                <a:spcPts val="0"/>
              </a:spcAft>
              <a:buClr>
                <a:schemeClr val="dk1"/>
              </a:buClr>
              <a:buSzPts val="1100"/>
              <a:buFont typeface="Proxima Nova"/>
              <a:buChar char="■"/>
              <a:defRPr sz="1400" b="0" i="0" u="none" strike="noStrike" cap="none">
                <a:solidFill>
                  <a:schemeClr val="dk1"/>
                </a:solidFill>
                <a:latin typeface="Proxima Nova"/>
                <a:ea typeface="Proxima Nova"/>
                <a:cs typeface="Proxima Nova"/>
                <a:sym typeface="Proxima Nova"/>
              </a:defRPr>
            </a:lvl6pPr>
            <a:lvl7pPr marL="3200400" marR="0" lvl="6" indent="-298450" algn="l" rtl="0">
              <a:lnSpc>
                <a:spcPct val="110000"/>
              </a:lnSpc>
              <a:spcBef>
                <a:spcPts val="1000"/>
              </a:spcBef>
              <a:spcAft>
                <a:spcPts val="0"/>
              </a:spcAft>
              <a:buClr>
                <a:schemeClr val="dk1"/>
              </a:buClr>
              <a:buSzPts val="1100"/>
              <a:buFont typeface="Proxima Nova"/>
              <a:buChar char="●"/>
              <a:defRPr sz="1400" b="0" i="0" u="none" strike="noStrike" cap="none">
                <a:solidFill>
                  <a:schemeClr val="dk1"/>
                </a:solidFill>
                <a:latin typeface="Proxima Nova"/>
                <a:ea typeface="Proxima Nova"/>
                <a:cs typeface="Proxima Nova"/>
                <a:sym typeface="Proxima Nova"/>
              </a:defRPr>
            </a:lvl7pPr>
            <a:lvl8pPr marL="3657600" marR="0" lvl="7" indent="-298450" algn="l" rtl="0">
              <a:lnSpc>
                <a:spcPct val="110000"/>
              </a:lnSpc>
              <a:spcBef>
                <a:spcPts val="1000"/>
              </a:spcBef>
              <a:spcAft>
                <a:spcPts val="0"/>
              </a:spcAft>
              <a:buClr>
                <a:schemeClr val="dk1"/>
              </a:buClr>
              <a:buSzPts val="1100"/>
              <a:buFont typeface="Proxima Nova"/>
              <a:buChar char="○"/>
              <a:defRPr sz="1400" b="0" i="0" u="none" strike="noStrike" cap="none">
                <a:solidFill>
                  <a:schemeClr val="dk1"/>
                </a:solidFill>
                <a:latin typeface="Proxima Nova"/>
                <a:ea typeface="Proxima Nova"/>
                <a:cs typeface="Proxima Nova"/>
                <a:sym typeface="Proxima Nova"/>
              </a:defRPr>
            </a:lvl8pPr>
            <a:lvl9pPr marL="4114800" marR="0" lvl="8" indent="-298450" algn="l" rtl="0">
              <a:lnSpc>
                <a:spcPct val="110000"/>
              </a:lnSpc>
              <a:spcBef>
                <a:spcPts val="1000"/>
              </a:spcBef>
              <a:spcAft>
                <a:spcPts val="1000"/>
              </a:spcAft>
              <a:buClr>
                <a:schemeClr val="dk1"/>
              </a:buClr>
              <a:buSzPts val="1100"/>
              <a:buFont typeface="Proxima Nova"/>
              <a:buChar char="■"/>
              <a:defRPr sz="1400" b="0" i="0" u="none" strike="noStrike" cap="none">
                <a:solidFill>
                  <a:schemeClr val="dk1"/>
                </a:solidFill>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27228812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2 – Intro" preserve="1" userDrawn="1">
  <p:cSld name="1_2 – Intro">
    <p:spTree>
      <p:nvGrpSpPr>
        <p:cNvPr id="1" name="Shape 150"/>
        <p:cNvGrpSpPr/>
        <p:nvPr/>
      </p:nvGrpSpPr>
      <p:grpSpPr>
        <a:xfrm>
          <a:off x="0" y="0"/>
          <a:ext cx="0" cy="0"/>
          <a:chOff x="0" y="0"/>
          <a:chExt cx="0" cy="0"/>
        </a:xfrm>
      </p:grpSpPr>
      <p:sp>
        <p:nvSpPr>
          <p:cNvPr id="151" name="Shape 151"/>
          <p:cNvSpPr/>
          <p:nvPr/>
        </p:nvSpPr>
        <p:spPr>
          <a:xfrm>
            <a:off x="0" y="0"/>
            <a:ext cx="3066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52" name="Shape 152"/>
          <p:cNvSpPr txBox="1">
            <a:spLocks noGrp="1"/>
          </p:cNvSpPr>
          <p:nvPr>
            <p:ph type="title"/>
          </p:nvPr>
        </p:nvSpPr>
        <p:spPr>
          <a:xfrm>
            <a:off x="193350" y="549625"/>
            <a:ext cx="2751300" cy="1473900"/>
          </a:xfrm>
          <a:prstGeom prst="rect">
            <a:avLst/>
          </a:prstGeom>
          <a:noFill/>
          <a:ln>
            <a:noFill/>
          </a:ln>
        </p:spPr>
        <p:txBody>
          <a:bodyPr spcFirstLastPara="1" wrap="square" lIns="91425" tIns="91425" rIns="91425" bIns="91425" anchor="b" anchorCtr="0"/>
          <a:lstStyle>
            <a:lvl1pPr marL="0" marR="0" lvl="0" indent="0" algn="l" rtl="0">
              <a:lnSpc>
                <a:spcPct val="100000"/>
              </a:lnSpc>
              <a:spcBef>
                <a:spcPts val="0"/>
              </a:spcBef>
              <a:spcAft>
                <a:spcPts val="0"/>
              </a:spcAft>
              <a:buClr>
                <a:schemeClr val="dk1"/>
              </a:buClr>
              <a:buSzPts val="1400"/>
              <a:buFont typeface="Proxima Nova"/>
              <a:buNone/>
              <a:defRPr sz="2500" b="1" i="0" u="none" strike="noStrike" cap="none">
                <a:solidFill>
                  <a:schemeClr val="dk1"/>
                </a:solidFill>
                <a:latin typeface="Proxima Nova"/>
                <a:ea typeface="Proxima Nova"/>
                <a:cs typeface="Proxima Nova"/>
                <a:sym typeface="Proxima Nova"/>
              </a:defRPr>
            </a:lvl1pPr>
            <a:lvl2pPr lvl="1" indent="0" rtl="0">
              <a:spcBef>
                <a:spcPts val="0"/>
              </a:spcBef>
              <a:spcAft>
                <a:spcPts val="0"/>
              </a:spcAft>
              <a:buSzPts val="1400"/>
              <a:buFont typeface="Arial"/>
              <a:buNone/>
              <a:defRPr sz="2500"/>
            </a:lvl2pPr>
            <a:lvl3pPr lvl="2" indent="0" rtl="0">
              <a:spcBef>
                <a:spcPts val="0"/>
              </a:spcBef>
              <a:spcAft>
                <a:spcPts val="0"/>
              </a:spcAft>
              <a:buSzPts val="1400"/>
              <a:buFont typeface="Arial"/>
              <a:buNone/>
              <a:defRPr sz="2500"/>
            </a:lvl3pPr>
            <a:lvl4pPr lvl="3" indent="0" rtl="0">
              <a:spcBef>
                <a:spcPts val="0"/>
              </a:spcBef>
              <a:spcAft>
                <a:spcPts val="0"/>
              </a:spcAft>
              <a:buSzPts val="1400"/>
              <a:buFont typeface="Arial"/>
              <a:buNone/>
              <a:defRPr sz="2500"/>
            </a:lvl4pPr>
            <a:lvl5pPr lvl="4" indent="0" rtl="0">
              <a:spcBef>
                <a:spcPts val="0"/>
              </a:spcBef>
              <a:spcAft>
                <a:spcPts val="0"/>
              </a:spcAft>
              <a:buSzPts val="1400"/>
              <a:buFont typeface="Arial"/>
              <a:buNone/>
              <a:defRPr sz="2500"/>
            </a:lvl5pPr>
            <a:lvl6pPr lvl="5" indent="0" rtl="0">
              <a:spcBef>
                <a:spcPts val="0"/>
              </a:spcBef>
              <a:spcAft>
                <a:spcPts val="0"/>
              </a:spcAft>
              <a:buSzPts val="1400"/>
              <a:buFont typeface="Arial"/>
              <a:buNone/>
              <a:defRPr sz="2500"/>
            </a:lvl6pPr>
            <a:lvl7pPr lvl="6" indent="0" rtl="0">
              <a:spcBef>
                <a:spcPts val="0"/>
              </a:spcBef>
              <a:spcAft>
                <a:spcPts val="0"/>
              </a:spcAft>
              <a:buSzPts val="1400"/>
              <a:buFont typeface="Arial"/>
              <a:buNone/>
              <a:defRPr sz="2500"/>
            </a:lvl7pPr>
            <a:lvl8pPr lvl="7" indent="0" rtl="0">
              <a:spcBef>
                <a:spcPts val="0"/>
              </a:spcBef>
              <a:spcAft>
                <a:spcPts val="0"/>
              </a:spcAft>
              <a:buSzPts val="1400"/>
              <a:buFont typeface="Arial"/>
              <a:buNone/>
              <a:defRPr sz="2500"/>
            </a:lvl8pPr>
            <a:lvl9pPr lvl="8" indent="0" rtl="0">
              <a:spcBef>
                <a:spcPts val="0"/>
              </a:spcBef>
              <a:spcAft>
                <a:spcPts val="0"/>
              </a:spcAft>
              <a:buSzPts val="1400"/>
              <a:buFont typeface="Arial"/>
              <a:buNone/>
              <a:defRPr sz="2500"/>
            </a:lvl9pPr>
          </a:lstStyle>
          <a:p>
            <a:endParaRPr/>
          </a:p>
        </p:txBody>
      </p:sp>
      <p:cxnSp>
        <p:nvCxnSpPr>
          <p:cNvPr id="153" name="Shape 153"/>
          <p:cNvCxnSpPr/>
          <p:nvPr/>
        </p:nvCxnSpPr>
        <p:spPr>
          <a:xfrm>
            <a:off x="3066005" y="-214525"/>
            <a:ext cx="0" cy="119700"/>
          </a:xfrm>
          <a:prstGeom prst="straightConnector1">
            <a:avLst/>
          </a:prstGeom>
          <a:noFill/>
          <a:ln w="9525" cap="flat" cmpd="sng">
            <a:solidFill>
              <a:srgbClr val="FFFFFF"/>
            </a:solidFill>
            <a:prstDash val="solid"/>
            <a:round/>
            <a:headEnd type="none" w="sm" len="sm"/>
            <a:tailEnd type="none" w="sm" len="sm"/>
          </a:ln>
        </p:spPr>
      </p:cxnSp>
      <p:grpSp>
        <p:nvGrpSpPr>
          <p:cNvPr id="154" name="Shape 154"/>
          <p:cNvGrpSpPr/>
          <p:nvPr/>
        </p:nvGrpSpPr>
        <p:grpSpPr>
          <a:xfrm>
            <a:off x="287525" y="4854556"/>
            <a:ext cx="634914" cy="148716"/>
            <a:chOff x="1841475" y="2392725"/>
            <a:chExt cx="3928925" cy="920275"/>
          </a:xfrm>
        </p:grpSpPr>
        <p:sp>
          <p:nvSpPr>
            <p:cNvPr id="155" name="Shape 155"/>
            <p:cNvSpPr/>
            <p:nvPr/>
          </p:nvSpPr>
          <p:spPr>
            <a:xfrm>
              <a:off x="2574175" y="2392725"/>
              <a:ext cx="139950" cy="905175"/>
            </a:xfrm>
            <a:custGeom>
              <a:avLst/>
              <a:gdLst/>
              <a:ahLst/>
              <a:cxnLst/>
              <a:rect l="0" t="0" r="0" b="0"/>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6" name="Shape 156"/>
            <p:cNvSpPr/>
            <p:nvPr/>
          </p:nvSpPr>
          <p:spPr>
            <a:xfrm>
              <a:off x="2816875" y="2626700"/>
              <a:ext cx="703700" cy="686300"/>
            </a:xfrm>
            <a:custGeom>
              <a:avLst/>
              <a:gdLst/>
              <a:ahLst/>
              <a:cxnLst/>
              <a:rect l="0" t="0" r="0" b="0"/>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7" name="Shape 157"/>
            <p:cNvSpPr/>
            <p:nvPr/>
          </p:nvSpPr>
          <p:spPr>
            <a:xfrm>
              <a:off x="3557125" y="2626700"/>
              <a:ext cx="614900" cy="685700"/>
            </a:xfrm>
            <a:custGeom>
              <a:avLst/>
              <a:gdLst/>
              <a:ahLst/>
              <a:cxnLst/>
              <a:rect l="0" t="0" r="0" b="0"/>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8" name="Shape 158"/>
            <p:cNvSpPr/>
            <p:nvPr/>
          </p:nvSpPr>
          <p:spPr>
            <a:xfrm>
              <a:off x="4732275" y="2617400"/>
              <a:ext cx="582350" cy="679925"/>
            </a:xfrm>
            <a:custGeom>
              <a:avLst/>
              <a:gdLst/>
              <a:ahLst/>
              <a:cxnLst/>
              <a:rect l="0" t="0" r="0" b="0"/>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9" name="Shape 159"/>
            <p:cNvSpPr/>
            <p:nvPr/>
          </p:nvSpPr>
          <p:spPr>
            <a:xfrm>
              <a:off x="5448725" y="2392725"/>
              <a:ext cx="139950" cy="905175"/>
            </a:xfrm>
            <a:custGeom>
              <a:avLst/>
              <a:gdLst/>
              <a:ahLst/>
              <a:cxnLst/>
              <a:rect l="0" t="0" r="0" b="0"/>
              <a:pathLst>
                <a:path w="5598" h="36207" extrusionOk="0">
                  <a:moveTo>
                    <a:pt x="1" y="0"/>
                  </a:moveTo>
                  <a:lnTo>
                    <a:pt x="1" y="36206"/>
                  </a:lnTo>
                  <a:lnTo>
                    <a:pt x="5598" y="36206"/>
                  </a:lnTo>
                  <a:lnTo>
                    <a:pt x="5598" y="0"/>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0" name="Shape 160"/>
            <p:cNvSpPr/>
            <p:nvPr/>
          </p:nvSpPr>
          <p:spPr>
            <a:xfrm>
              <a:off x="1841475" y="2392725"/>
              <a:ext cx="617775" cy="904600"/>
            </a:xfrm>
            <a:custGeom>
              <a:avLst/>
              <a:gdLst/>
              <a:ahLst/>
              <a:cxnLst/>
              <a:rect l="0" t="0" r="0" b="0"/>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1" name="Shape 161"/>
            <p:cNvSpPr/>
            <p:nvPr/>
          </p:nvSpPr>
          <p:spPr>
            <a:xfrm>
              <a:off x="4278825" y="2482125"/>
              <a:ext cx="369275" cy="814025"/>
            </a:xfrm>
            <a:custGeom>
              <a:avLst/>
              <a:gdLst/>
              <a:ahLst/>
              <a:cxnLst/>
              <a:rect l="0" t="0" r="0" b="0"/>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2" name="Shape 162"/>
            <p:cNvSpPr/>
            <p:nvPr/>
          </p:nvSpPr>
          <p:spPr>
            <a:xfrm>
              <a:off x="5652525" y="3180600"/>
              <a:ext cx="117875" cy="117300"/>
            </a:xfrm>
            <a:custGeom>
              <a:avLst/>
              <a:gdLst/>
              <a:ahLst/>
              <a:cxnLst/>
              <a:rect l="0" t="0" r="0" b="0"/>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cxnSp>
        <p:nvCxnSpPr>
          <p:cNvPr id="163" name="Shape 163"/>
          <p:cNvCxnSpPr/>
          <p:nvPr/>
        </p:nvCxnSpPr>
        <p:spPr>
          <a:xfrm rot="10800000">
            <a:off x="295728" y="2131916"/>
            <a:ext cx="524700" cy="0"/>
          </a:xfrm>
          <a:prstGeom prst="straightConnector1">
            <a:avLst/>
          </a:prstGeom>
          <a:noFill/>
          <a:ln w="28575" cap="flat" cmpd="sng">
            <a:solidFill>
              <a:schemeClr val="dk1"/>
            </a:solidFill>
            <a:prstDash val="solid"/>
            <a:round/>
            <a:headEnd type="none" w="med" len="med"/>
            <a:tailEnd type="none" w="med" len="med"/>
          </a:ln>
        </p:spPr>
      </p:cxnSp>
      <p:sp>
        <p:nvSpPr>
          <p:cNvPr id="164" name="Shape 164"/>
          <p:cNvSpPr txBox="1">
            <a:spLocks noGrp="1"/>
          </p:cNvSpPr>
          <p:nvPr>
            <p:ph type="subTitle" idx="1"/>
          </p:nvPr>
        </p:nvSpPr>
        <p:spPr>
          <a:xfrm>
            <a:off x="193350" y="2274300"/>
            <a:ext cx="2751300" cy="1495200"/>
          </a:xfrm>
          <a:prstGeom prst="rect">
            <a:avLst/>
          </a:prstGeom>
          <a:noFill/>
          <a:ln>
            <a:noFill/>
          </a:ln>
        </p:spPr>
        <p:txBody>
          <a:bodyPr spcFirstLastPara="1" wrap="square" lIns="91425" tIns="91425" rIns="91425" bIns="91425" anchor="t" anchorCtr="0"/>
          <a:lstStyle>
            <a:lvl1pPr lvl="0" rtl="0">
              <a:lnSpc>
                <a:spcPct val="110000"/>
              </a:lnSpc>
              <a:spcBef>
                <a:spcPts val="0"/>
              </a:spcBef>
              <a:spcAft>
                <a:spcPts val="0"/>
              </a:spcAft>
              <a:buNone/>
              <a:defRPr sz="1300">
                <a:solidFill>
                  <a:srgbClr val="FFFFFF"/>
                </a:solidFill>
                <a:latin typeface="Proxima Nova"/>
                <a:ea typeface="Proxima Nova"/>
                <a:cs typeface="Proxima Nova"/>
                <a:sym typeface="Proxima Nova"/>
              </a:defRPr>
            </a:lvl1pPr>
            <a:lvl2pPr lvl="1" rtl="0">
              <a:spcBef>
                <a:spcPts val="150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5" name="Shape 165"/>
          <p:cNvSpPr txBox="1">
            <a:spLocks noGrp="1"/>
          </p:cNvSpPr>
          <p:nvPr>
            <p:ph type="body" idx="2"/>
          </p:nvPr>
        </p:nvSpPr>
        <p:spPr>
          <a:xfrm>
            <a:off x="6212191" y="549625"/>
            <a:ext cx="2645684" cy="4120200"/>
          </a:xfrm>
          <a:prstGeom prst="rect">
            <a:avLst/>
          </a:prstGeom>
          <a:noFill/>
          <a:ln>
            <a:noFill/>
          </a:ln>
        </p:spPr>
        <p:txBody>
          <a:bodyPr spcFirstLastPara="1" wrap="square" lIns="91425" tIns="91425" rIns="91425" bIns="91425" anchor="ctr" anchorCtr="0"/>
          <a:lstStyle>
            <a:lvl1pPr marL="457200" lvl="0" indent="-330200" rtl="0">
              <a:lnSpc>
                <a:spcPct val="110000"/>
              </a:lnSpc>
              <a:spcBef>
                <a:spcPts val="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1pPr>
            <a:lvl2pPr marL="914400" lvl="1" indent="-3302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2pPr>
            <a:lvl3pPr marL="1371600" lvl="2" indent="-3302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3pPr>
            <a:lvl4pPr marL="1828800" lvl="3" indent="-3302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4pPr>
            <a:lvl5pPr marL="2286000" lvl="4" indent="-3302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5pPr>
            <a:lvl6pPr marL="2743200" lvl="5" indent="-3302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6pPr>
            <a:lvl7pPr marL="3200400" lvl="6" indent="-3302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7pPr>
            <a:lvl8pPr marL="3657600" lvl="7" indent="-3302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8pPr>
            <a:lvl9pPr marL="4114800" lvl="8" indent="-330200" rtl="0">
              <a:lnSpc>
                <a:spcPct val="110000"/>
              </a:lnSpc>
              <a:spcBef>
                <a:spcPts val="2000"/>
              </a:spcBef>
              <a:spcAft>
                <a:spcPts val="2000"/>
              </a:spcAft>
              <a:buClr>
                <a:schemeClr val="dk1"/>
              </a:buClr>
              <a:buSzPts val="1600"/>
              <a:buFont typeface="Proxima Nova"/>
              <a:buChar char="■"/>
              <a:defRPr sz="1600">
                <a:solidFill>
                  <a:schemeClr val="dk1"/>
                </a:solidFill>
                <a:latin typeface="Proxima Nova"/>
                <a:ea typeface="Proxima Nova"/>
                <a:cs typeface="Proxima Nova"/>
                <a:sym typeface="Proxima Nova"/>
              </a:defRPr>
            </a:lvl9pPr>
          </a:lstStyle>
          <a:p>
            <a:endParaRPr dirty="0"/>
          </a:p>
        </p:txBody>
      </p:sp>
      <p:sp>
        <p:nvSpPr>
          <p:cNvPr id="17" name="Shape 165"/>
          <p:cNvSpPr txBox="1">
            <a:spLocks noGrp="1"/>
          </p:cNvSpPr>
          <p:nvPr>
            <p:ph type="body" idx="2"/>
          </p:nvPr>
        </p:nvSpPr>
        <p:spPr>
          <a:xfrm>
            <a:off x="3341323" y="549625"/>
            <a:ext cx="2649989" cy="4120200"/>
          </a:xfrm>
          <a:prstGeom prst="rect">
            <a:avLst/>
          </a:prstGeom>
          <a:noFill/>
          <a:ln>
            <a:noFill/>
          </a:ln>
        </p:spPr>
        <p:txBody>
          <a:bodyPr spcFirstLastPara="1" wrap="square" lIns="91425" tIns="91425" rIns="91425" bIns="91425" anchor="ctr" anchorCtr="0"/>
          <a:lstStyle>
            <a:lvl1pPr marL="457200" lvl="0" indent="-330200" rtl="0">
              <a:lnSpc>
                <a:spcPct val="110000"/>
              </a:lnSpc>
              <a:spcBef>
                <a:spcPts val="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1pPr>
            <a:lvl2pPr marL="914400" lvl="1" indent="-3302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2pPr>
            <a:lvl3pPr marL="1371600" lvl="2" indent="-3302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3pPr>
            <a:lvl4pPr marL="1828800" lvl="3" indent="-3302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4pPr>
            <a:lvl5pPr marL="2286000" lvl="4" indent="-3302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5pPr>
            <a:lvl6pPr marL="2743200" lvl="5" indent="-3302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6pPr>
            <a:lvl7pPr marL="3200400" lvl="6" indent="-3302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7pPr>
            <a:lvl8pPr marL="3657600" lvl="7" indent="-3302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8pPr>
            <a:lvl9pPr marL="4114800" lvl="8" indent="-330200" rtl="0">
              <a:lnSpc>
                <a:spcPct val="110000"/>
              </a:lnSpc>
              <a:spcBef>
                <a:spcPts val="2000"/>
              </a:spcBef>
              <a:spcAft>
                <a:spcPts val="2000"/>
              </a:spcAft>
              <a:buClr>
                <a:schemeClr val="dk1"/>
              </a:buClr>
              <a:buSzPts val="1600"/>
              <a:buFont typeface="Proxima Nova"/>
              <a:buChar char="■"/>
              <a:defRPr sz="1600">
                <a:solidFill>
                  <a:schemeClr val="dk1"/>
                </a:solidFill>
                <a:latin typeface="Proxima Nova"/>
                <a:ea typeface="Proxima Nova"/>
                <a:cs typeface="Proxima Nova"/>
                <a:sym typeface="Proxima Nova"/>
              </a:defRPr>
            </a:lvl9pPr>
          </a:lstStyle>
          <a:p>
            <a:endParaRPr dirty="0"/>
          </a:p>
        </p:txBody>
      </p:sp>
    </p:spTree>
    <p:extLst>
      <p:ext uri="{BB962C8B-B14F-4D97-AF65-F5344CB8AC3E}">
        <p14:creationId xmlns:p14="http://schemas.microsoft.com/office/powerpoint/2010/main" val="3510748442"/>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4 – Sidebar 1">
  <p:cSld name="4 – Sidebar 1">
    <p:spTree>
      <p:nvGrpSpPr>
        <p:cNvPr id="1" name="Shape 1702"/>
        <p:cNvGrpSpPr/>
        <p:nvPr/>
      </p:nvGrpSpPr>
      <p:grpSpPr>
        <a:xfrm>
          <a:off x="0" y="0"/>
          <a:ext cx="0" cy="0"/>
          <a:chOff x="0" y="0"/>
          <a:chExt cx="0" cy="0"/>
        </a:xfrm>
      </p:grpSpPr>
      <p:cxnSp>
        <p:nvCxnSpPr>
          <p:cNvPr id="1703" name="Google Shape;1703;p169"/>
          <p:cNvCxnSpPr/>
          <p:nvPr/>
        </p:nvCxnSpPr>
        <p:spPr>
          <a:xfrm rot="10800000">
            <a:off x="6081375" y="905700"/>
            <a:ext cx="0" cy="3764400"/>
          </a:xfrm>
          <a:prstGeom prst="straightConnector1">
            <a:avLst/>
          </a:prstGeom>
          <a:noFill/>
          <a:ln w="19050" cap="flat" cmpd="sng">
            <a:solidFill>
              <a:srgbClr val="D9D9D9"/>
            </a:solidFill>
            <a:prstDash val="solid"/>
            <a:round/>
            <a:headEnd type="none" w="sm" len="sm"/>
            <a:tailEnd type="none" w="sm" len="sm"/>
          </a:ln>
        </p:spPr>
      </p:cxnSp>
      <p:sp>
        <p:nvSpPr>
          <p:cNvPr id="1704" name="Google Shape;1704;p169"/>
          <p:cNvSpPr txBox="1">
            <a:spLocks noGrp="1"/>
          </p:cNvSpPr>
          <p:nvPr>
            <p:ph type="title"/>
          </p:nvPr>
        </p:nvSpPr>
        <p:spPr>
          <a:xfrm>
            <a:off x="192475" y="151275"/>
            <a:ext cx="8663100" cy="393900"/>
          </a:xfrm>
          <a:prstGeom prst="rect">
            <a:avLst/>
          </a:prstGeom>
          <a:noFill/>
          <a:ln>
            <a:noFill/>
          </a:ln>
        </p:spPr>
        <p:txBody>
          <a:bodyPr spcFirstLastPara="1" wrap="square" lIns="68575" tIns="68575" rIns="68575" bIns="68575" anchor="t" anchorCtr="0"/>
          <a:lstStyle>
            <a:lvl1pPr marR="0" lvl="0" algn="l" rtl="0">
              <a:lnSpc>
                <a:spcPct val="100000"/>
              </a:lnSpc>
              <a:spcBef>
                <a:spcPts val="0"/>
              </a:spcBef>
              <a:spcAft>
                <a:spcPts val="0"/>
              </a:spcAft>
              <a:buClr>
                <a:srgbClr val="000000"/>
              </a:buClr>
              <a:buSzPts val="2500"/>
              <a:buFont typeface="Arial"/>
              <a:buNone/>
              <a:defRPr sz="2500" b="1"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705" name="Google Shape;1705;p169"/>
          <p:cNvGrpSpPr/>
          <p:nvPr/>
        </p:nvGrpSpPr>
        <p:grpSpPr>
          <a:xfrm>
            <a:off x="287525" y="4854557"/>
            <a:ext cx="634914" cy="148716"/>
            <a:chOff x="1841475" y="2392725"/>
            <a:chExt cx="3928925" cy="920275"/>
          </a:xfrm>
        </p:grpSpPr>
        <p:sp>
          <p:nvSpPr>
            <p:cNvPr id="1706" name="Google Shape;1706;p169"/>
            <p:cNvSpPr/>
            <p:nvPr/>
          </p:nvSpPr>
          <p:spPr>
            <a:xfrm>
              <a:off x="2574175" y="2392725"/>
              <a:ext cx="139950" cy="905175"/>
            </a:xfrm>
            <a:custGeom>
              <a:avLst/>
              <a:gdLst/>
              <a:ahLst/>
              <a:cxnLst/>
              <a:rect l="0" t="0" r="0" b="0"/>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1707" name="Google Shape;1707;p169"/>
            <p:cNvSpPr/>
            <p:nvPr/>
          </p:nvSpPr>
          <p:spPr>
            <a:xfrm>
              <a:off x="2816875" y="2626700"/>
              <a:ext cx="703700" cy="686300"/>
            </a:xfrm>
            <a:custGeom>
              <a:avLst/>
              <a:gdLst/>
              <a:ahLst/>
              <a:cxnLst/>
              <a:rect l="0" t="0" r="0" b="0"/>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1708" name="Google Shape;1708;p169"/>
            <p:cNvSpPr/>
            <p:nvPr/>
          </p:nvSpPr>
          <p:spPr>
            <a:xfrm>
              <a:off x="3557125" y="2626700"/>
              <a:ext cx="614900" cy="685700"/>
            </a:xfrm>
            <a:custGeom>
              <a:avLst/>
              <a:gdLst/>
              <a:ahLst/>
              <a:cxnLst/>
              <a:rect l="0" t="0" r="0" b="0"/>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1709" name="Google Shape;1709;p169"/>
            <p:cNvSpPr/>
            <p:nvPr/>
          </p:nvSpPr>
          <p:spPr>
            <a:xfrm>
              <a:off x="4732275" y="2617400"/>
              <a:ext cx="582350" cy="679925"/>
            </a:xfrm>
            <a:custGeom>
              <a:avLst/>
              <a:gdLst/>
              <a:ahLst/>
              <a:cxnLst/>
              <a:rect l="0" t="0" r="0" b="0"/>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1710" name="Google Shape;1710;p169"/>
            <p:cNvSpPr/>
            <p:nvPr/>
          </p:nvSpPr>
          <p:spPr>
            <a:xfrm>
              <a:off x="5448725" y="2392725"/>
              <a:ext cx="139950" cy="905175"/>
            </a:xfrm>
            <a:custGeom>
              <a:avLst/>
              <a:gdLst/>
              <a:ahLst/>
              <a:cxnLst/>
              <a:rect l="0" t="0" r="0" b="0"/>
              <a:pathLst>
                <a:path w="5598" h="36207" extrusionOk="0">
                  <a:moveTo>
                    <a:pt x="1" y="0"/>
                  </a:moveTo>
                  <a:lnTo>
                    <a:pt x="1" y="36206"/>
                  </a:lnTo>
                  <a:lnTo>
                    <a:pt x="5598" y="36206"/>
                  </a:lnTo>
                  <a:lnTo>
                    <a:pt x="5598" y="0"/>
                  </a:lnTo>
                  <a:close/>
                </a:path>
              </a:pathLst>
            </a:custGeom>
            <a:solidFill>
              <a:srgbClr val="008774"/>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1711" name="Google Shape;1711;p169"/>
            <p:cNvSpPr/>
            <p:nvPr/>
          </p:nvSpPr>
          <p:spPr>
            <a:xfrm>
              <a:off x="1841475" y="2392725"/>
              <a:ext cx="617775" cy="904600"/>
            </a:xfrm>
            <a:custGeom>
              <a:avLst/>
              <a:gdLst/>
              <a:ahLst/>
              <a:cxnLst/>
              <a:rect l="0" t="0" r="0" b="0"/>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1712" name="Google Shape;1712;p169"/>
            <p:cNvSpPr/>
            <p:nvPr/>
          </p:nvSpPr>
          <p:spPr>
            <a:xfrm>
              <a:off x="4278825" y="2482125"/>
              <a:ext cx="369275" cy="814025"/>
            </a:xfrm>
            <a:custGeom>
              <a:avLst/>
              <a:gdLst/>
              <a:ahLst/>
              <a:cxnLst/>
              <a:rect l="0" t="0" r="0" b="0"/>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1713" name="Google Shape;1713;p169"/>
            <p:cNvSpPr/>
            <p:nvPr/>
          </p:nvSpPr>
          <p:spPr>
            <a:xfrm>
              <a:off x="5652525" y="3180600"/>
              <a:ext cx="117875" cy="117300"/>
            </a:xfrm>
            <a:custGeom>
              <a:avLst/>
              <a:gdLst/>
              <a:ahLst/>
              <a:cxnLst/>
              <a:rect l="0" t="0" r="0" b="0"/>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grpSp>
      <p:cxnSp>
        <p:nvCxnSpPr>
          <p:cNvPr id="1714" name="Google Shape;1714;p169"/>
          <p:cNvCxnSpPr/>
          <p:nvPr/>
        </p:nvCxnSpPr>
        <p:spPr>
          <a:xfrm>
            <a:off x="6078286" y="-214525"/>
            <a:ext cx="0" cy="119700"/>
          </a:xfrm>
          <a:prstGeom prst="straightConnector1">
            <a:avLst/>
          </a:prstGeom>
          <a:noFill/>
          <a:ln w="9525" cap="flat" cmpd="sng">
            <a:solidFill>
              <a:srgbClr val="D9D9D9"/>
            </a:solidFill>
            <a:prstDash val="solid"/>
            <a:round/>
            <a:headEnd type="none" w="sm" len="sm"/>
            <a:tailEnd type="none" w="sm" len="sm"/>
          </a:ln>
        </p:spPr>
      </p:cxnSp>
      <p:sp>
        <p:nvSpPr>
          <p:cNvPr id="1715" name="Google Shape;1715;p169"/>
          <p:cNvSpPr txBox="1">
            <a:spLocks noGrp="1"/>
          </p:cNvSpPr>
          <p:nvPr>
            <p:ph type="body" idx="1"/>
          </p:nvPr>
        </p:nvSpPr>
        <p:spPr>
          <a:xfrm>
            <a:off x="192475" y="900400"/>
            <a:ext cx="5618700" cy="3769500"/>
          </a:xfrm>
          <a:prstGeom prst="rect">
            <a:avLst/>
          </a:prstGeom>
          <a:noFill/>
          <a:ln>
            <a:noFill/>
          </a:ln>
        </p:spPr>
        <p:txBody>
          <a:bodyPr spcFirstLastPara="1" wrap="square" lIns="68575" tIns="68575" rIns="68575" bIns="68575" anchor="t" anchorCtr="0"/>
          <a:lstStyle>
            <a:lvl1pPr marL="457200" marR="0" lvl="0" indent="-298450" algn="l" rtl="0">
              <a:lnSpc>
                <a:spcPct val="110000"/>
              </a:lnSpc>
              <a:spcBef>
                <a:spcPts val="0"/>
              </a:spcBef>
              <a:spcAft>
                <a:spcPts val="0"/>
              </a:spcAft>
              <a:buClr>
                <a:schemeClr val="dk1"/>
              </a:buClr>
              <a:buSzPts val="1100"/>
              <a:buFont typeface="Proxima Nova"/>
              <a:buChar char="●"/>
              <a:defRPr sz="1400" b="0" i="0" u="none" strike="noStrike" cap="none">
                <a:solidFill>
                  <a:schemeClr val="dk1"/>
                </a:solidFill>
                <a:latin typeface="Proxima Nova"/>
                <a:ea typeface="Proxima Nova"/>
                <a:cs typeface="Proxima Nova"/>
                <a:sym typeface="Proxima Nova"/>
              </a:defRPr>
            </a:lvl1pPr>
            <a:lvl2pPr marL="914400" marR="0" lvl="1" indent="-298450" algn="l" rtl="0">
              <a:lnSpc>
                <a:spcPct val="110000"/>
              </a:lnSpc>
              <a:spcBef>
                <a:spcPts val="1000"/>
              </a:spcBef>
              <a:spcAft>
                <a:spcPts val="0"/>
              </a:spcAft>
              <a:buClr>
                <a:schemeClr val="dk1"/>
              </a:buClr>
              <a:buSzPts val="1100"/>
              <a:buFont typeface="Proxima Nova"/>
              <a:buChar char="○"/>
              <a:defRPr sz="1400" b="0" i="0" u="none" strike="noStrike" cap="none">
                <a:solidFill>
                  <a:schemeClr val="dk1"/>
                </a:solidFill>
                <a:latin typeface="Proxima Nova"/>
                <a:ea typeface="Proxima Nova"/>
                <a:cs typeface="Proxima Nova"/>
                <a:sym typeface="Proxima Nova"/>
              </a:defRPr>
            </a:lvl2pPr>
            <a:lvl3pPr marL="1371600" marR="0" lvl="2" indent="-298450" algn="l" rtl="0">
              <a:lnSpc>
                <a:spcPct val="110000"/>
              </a:lnSpc>
              <a:spcBef>
                <a:spcPts val="1000"/>
              </a:spcBef>
              <a:spcAft>
                <a:spcPts val="0"/>
              </a:spcAft>
              <a:buClr>
                <a:schemeClr val="dk1"/>
              </a:buClr>
              <a:buSzPts val="1100"/>
              <a:buFont typeface="Proxima Nova"/>
              <a:buChar char="■"/>
              <a:defRPr sz="1400" b="0" i="0" u="none" strike="noStrike" cap="none">
                <a:solidFill>
                  <a:schemeClr val="dk1"/>
                </a:solidFill>
                <a:latin typeface="Proxima Nova"/>
                <a:ea typeface="Proxima Nova"/>
                <a:cs typeface="Proxima Nova"/>
                <a:sym typeface="Proxima Nova"/>
              </a:defRPr>
            </a:lvl3pPr>
            <a:lvl4pPr marL="1828800" marR="0" lvl="3" indent="-298450" algn="l" rtl="0">
              <a:lnSpc>
                <a:spcPct val="110000"/>
              </a:lnSpc>
              <a:spcBef>
                <a:spcPts val="1000"/>
              </a:spcBef>
              <a:spcAft>
                <a:spcPts val="0"/>
              </a:spcAft>
              <a:buClr>
                <a:schemeClr val="dk1"/>
              </a:buClr>
              <a:buSzPts val="1100"/>
              <a:buFont typeface="Proxima Nova"/>
              <a:buChar char="●"/>
              <a:defRPr sz="1400" b="0" i="0" u="none" strike="noStrike" cap="none">
                <a:solidFill>
                  <a:schemeClr val="dk1"/>
                </a:solidFill>
                <a:latin typeface="Proxima Nova"/>
                <a:ea typeface="Proxima Nova"/>
                <a:cs typeface="Proxima Nova"/>
                <a:sym typeface="Proxima Nova"/>
              </a:defRPr>
            </a:lvl4pPr>
            <a:lvl5pPr marL="2286000" marR="0" lvl="4" indent="-298450" algn="l" rtl="0">
              <a:lnSpc>
                <a:spcPct val="110000"/>
              </a:lnSpc>
              <a:spcBef>
                <a:spcPts val="1000"/>
              </a:spcBef>
              <a:spcAft>
                <a:spcPts val="0"/>
              </a:spcAft>
              <a:buClr>
                <a:schemeClr val="dk1"/>
              </a:buClr>
              <a:buSzPts val="1100"/>
              <a:buFont typeface="Proxima Nova"/>
              <a:buChar char="○"/>
              <a:defRPr sz="1400" b="0" i="0" u="none" strike="noStrike" cap="none">
                <a:solidFill>
                  <a:schemeClr val="dk1"/>
                </a:solidFill>
                <a:latin typeface="Proxima Nova"/>
                <a:ea typeface="Proxima Nova"/>
                <a:cs typeface="Proxima Nova"/>
                <a:sym typeface="Proxima Nova"/>
              </a:defRPr>
            </a:lvl5pPr>
            <a:lvl6pPr marL="2743200" marR="0" lvl="5" indent="-298450" algn="l" rtl="0">
              <a:lnSpc>
                <a:spcPct val="110000"/>
              </a:lnSpc>
              <a:spcBef>
                <a:spcPts val="1000"/>
              </a:spcBef>
              <a:spcAft>
                <a:spcPts val="0"/>
              </a:spcAft>
              <a:buClr>
                <a:schemeClr val="dk1"/>
              </a:buClr>
              <a:buSzPts val="1100"/>
              <a:buFont typeface="Proxima Nova"/>
              <a:buChar char="■"/>
              <a:defRPr sz="1400" b="0" i="0" u="none" strike="noStrike" cap="none">
                <a:solidFill>
                  <a:schemeClr val="dk1"/>
                </a:solidFill>
                <a:latin typeface="Proxima Nova"/>
                <a:ea typeface="Proxima Nova"/>
                <a:cs typeface="Proxima Nova"/>
                <a:sym typeface="Proxima Nova"/>
              </a:defRPr>
            </a:lvl6pPr>
            <a:lvl7pPr marL="3200400" marR="0" lvl="6" indent="-298450" algn="l" rtl="0">
              <a:lnSpc>
                <a:spcPct val="110000"/>
              </a:lnSpc>
              <a:spcBef>
                <a:spcPts val="1000"/>
              </a:spcBef>
              <a:spcAft>
                <a:spcPts val="0"/>
              </a:spcAft>
              <a:buClr>
                <a:schemeClr val="dk1"/>
              </a:buClr>
              <a:buSzPts val="1100"/>
              <a:buFont typeface="Proxima Nova"/>
              <a:buChar char="●"/>
              <a:defRPr sz="1400" b="0" i="0" u="none" strike="noStrike" cap="none">
                <a:solidFill>
                  <a:schemeClr val="dk1"/>
                </a:solidFill>
                <a:latin typeface="Proxima Nova"/>
                <a:ea typeface="Proxima Nova"/>
                <a:cs typeface="Proxima Nova"/>
                <a:sym typeface="Proxima Nova"/>
              </a:defRPr>
            </a:lvl7pPr>
            <a:lvl8pPr marL="3657600" marR="0" lvl="7" indent="-298450" algn="l" rtl="0">
              <a:lnSpc>
                <a:spcPct val="110000"/>
              </a:lnSpc>
              <a:spcBef>
                <a:spcPts val="1000"/>
              </a:spcBef>
              <a:spcAft>
                <a:spcPts val="0"/>
              </a:spcAft>
              <a:buClr>
                <a:schemeClr val="dk1"/>
              </a:buClr>
              <a:buSzPts val="1100"/>
              <a:buFont typeface="Proxima Nova"/>
              <a:buChar char="○"/>
              <a:defRPr sz="1400" b="0" i="0" u="none" strike="noStrike" cap="none">
                <a:solidFill>
                  <a:schemeClr val="dk1"/>
                </a:solidFill>
                <a:latin typeface="Proxima Nova"/>
                <a:ea typeface="Proxima Nova"/>
                <a:cs typeface="Proxima Nova"/>
                <a:sym typeface="Proxima Nova"/>
              </a:defRPr>
            </a:lvl8pPr>
            <a:lvl9pPr marL="4114800" marR="0" lvl="8" indent="-298450" algn="l" rtl="0">
              <a:lnSpc>
                <a:spcPct val="110000"/>
              </a:lnSpc>
              <a:spcBef>
                <a:spcPts val="1000"/>
              </a:spcBef>
              <a:spcAft>
                <a:spcPts val="1000"/>
              </a:spcAft>
              <a:buClr>
                <a:schemeClr val="dk1"/>
              </a:buClr>
              <a:buSzPts val="1100"/>
              <a:buFont typeface="Proxima Nova"/>
              <a:buChar char="■"/>
              <a:defRPr sz="1400" b="0" i="0" u="none" strike="noStrike" cap="none">
                <a:solidFill>
                  <a:schemeClr val="dk1"/>
                </a:solidFill>
                <a:latin typeface="Proxima Nova"/>
                <a:ea typeface="Proxima Nova"/>
                <a:cs typeface="Proxima Nova"/>
                <a:sym typeface="Proxima Nova"/>
              </a:defRPr>
            </a:lvl9pPr>
          </a:lstStyle>
          <a:p>
            <a:endParaRPr/>
          </a:p>
        </p:txBody>
      </p:sp>
      <p:sp>
        <p:nvSpPr>
          <p:cNvPr id="1716" name="Google Shape;1716;p169"/>
          <p:cNvSpPr txBox="1">
            <a:spLocks noGrp="1"/>
          </p:cNvSpPr>
          <p:nvPr>
            <p:ph type="body" idx="2"/>
          </p:nvPr>
        </p:nvSpPr>
        <p:spPr>
          <a:xfrm>
            <a:off x="6222125" y="900400"/>
            <a:ext cx="2729400" cy="3769500"/>
          </a:xfrm>
          <a:prstGeom prst="rect">
            <a:avLst/>
          </a:prstGeom>
          <a:noFill/>
          <a:ln>
            <a:noFill/>
          </a:ln>
        </p:spPr>
        <p:txBody>
          <a:bodyPr spcFirstLastPara="1" wrap="square" lIns="68575" tIns="68575" rIns="68575" bIns="68575" anchor="t" anchorCtr="0"/>
          <a:lstStyle>
            <a:lvl1pPr marL="457200" marR="0" lvl="0" indent="-292100" algn="l" rtl="0">
              <a:lnSpc>
                <a:spcPct val="110000"/>
              </a:lnSpc>
              <a:spcBef>
                <a:spcPts val="0"/>
              </a:spcBef>
              <a:spcAft>
                <a:spcPts val="0"/>
              </a:spcAft>
              <a:buClr>
                <a:schemeClr val="lt2"/>
              </a:buClr>
              <a:buSzPts val="1000"/>
              <a:buFont typeface="Proxima Nova"/>
              <a:buChar char="●"/>
              <a:defRPr sz="1300" b="1" i="0" u="none" strike="noStrike" cap="none">
                <a:solidFill>
                  <a:schemeClr val="lt2"/>
                </a:solidFill>
                <a:latin typeface="Proxima Nova"/>
                <a:ea typeface="Proxima Nova"/>
                <a:cs typeface="Proxima Nova"/>
                <a:sym typeface="Proxima Nova"/>
              </a:defRPr>
            </a:lvl1pPr>
            <a:lvl2pPr marL="914400" marR="0" lvl="1" indent="-292100" algn="l" rtl="0">
              <a:lnSpc>
                <a:spcPct val="110000"/>
              </a:lnSpc>
              <a:spcBef>
                <a:spcPts val="2000"/>
              </a:spcBef>
              <a:spcAft>
                <a:spcPts val="0"/>
              </a:spcAft>
              <a:buClr>
                <a:schemeClr val="lt2"/>
              </a:buClr>
              <a:buSzPts val="1000"/>
              <a:buFont typeface="Proxima Nova"/>
              <a:buChar char="○"/>
              <a:defRPr sz="1300" b="1" i="0" u="none" strike="noStrike" cap="none">
                <a:solidFill>
                  <a:schemeClr val="lt2"/>
                </a:solidFill>
                <a:latin typeface="Proxima Nova"/>
                <a:ea typeface="Proxima Nova"/>
                <a:cs typeface="Proxima Nova"/>
                <a:sym typeface="Proxima Nova"/>
              </a:defRPr>
            </a:lvl2pPr>
            <a:lvl3pPr marL="1371600" marR="0" lvl="2" indent="-292100" algn="l" rtl="0">
              <a:lnSpc>
                <a:spcPct val="110000"/>
              </a:lnSpc>
              <a:spcBef>
                <a:spcPts val="2000"/>
              </a:spcBef>
              <a:spcAft>
                <a:spcPts val="0"/>
              </a:spcAft>
              <a:buClr>
                <a:schemeClr val="lt2"/>
              </a:buClr>
              <a:buSzPts val="1000"/>
              <a:buFont typeface="Proxima Nova"/>
              <a:buChar char="■"/>
              <a:defRPr sz="1300" b="1" i="0" u="none" strike="noStrike" cap="none">
                <a:solidFill>
                  <a:schemeClr val="lt2"/>
                </a:solidFill>
                <a:latin typeface="Proxima Nova"/>
                <a:ea typeface="Proxima Nova"/>
                <a:cs typeface="Proxima Nova"/>
                <a:sym typeface="Proxima Nova"/>
              </a:defRPr>
            </a:lvl3pPr>
            <a:lvl4pPr marL="1828800" marR="0" lvl="3" indent="-292100" algn="l" rtl="0">
              <a:lnSpc>
                <a:spcPct val="110000"/>
              </a:lnSpc>
              <a:spcBef>
                <a:spcPts val="2000"/>
              </a:spcBef>
              <a:spcAft>
                <a:spcPts val="0"/>
              </a:spcAft>
              <a:buClr>
                <a:schemeClr val="lt2"/>
              </a:buClr>
              <a:buSzPts val="1000"/>
              <a:buFont typeface="Proxima Nova"/>
              <a:buChar char="●"/>
              <a:defRPr sz="1300" b="1" i="0" u="none" strike="noStrike" cap="none">
                <a:solidFill>
                  <a:schemeClr val="lt2"/>
                </a:solidFill>
                <a:latin typeface="Proxima Nova"/>
                <a:ea typeface="Proxima Nova"/>
                <a:cs typeface="Proxima Nova"/>
                <a:sym typeface="Proxima Nova"/>
              </a:defRPr>
            </a:lvl4pPr>
            <a:lvl5pPr marL="2286000" marR="0" lvl="4" indent="-292100" algn="l" rtl="0">
              <a:lnSpc>
                <a:spcPct val="110000"/>
              </a:lnSpc>
              <a:spcBef>
                <a:spcPts val="2000"/>
              </a:spcBef>
              <a:spcAft>
                <a:spcPts val="0"/>
              </a:spcAft>
              <a:buClr>
                <a:schemeClr val="lt2"/>
              </a:buClr>
              <a:buSzPts val="1000"/>
              <a:buFont typeface="Proxima Nova"/>
              <a:buChar char="○"/>
              <a:defRPr sz="1300" b="1" i="0" u="none" strike="noStrike" cap="none">
                <a:solidFill>
                  <a:schemeClr val="lt2"/>
                </a:solidFill>
                <a:latin typeface="Proxima Nova"/>
                <a:ea typeface="Proxima Nova"/>
                <a:cs typeface="Proxima Nova"/>
                <a:sym typeface="Proxima Nova"/>
              </a:defRPr>
            </a:lvl5pPr>
            <a:lvl6pPr marL="2743200" marR="0" lvl="5" indent="-292100" algn="l" rtl="0">
              <a:lnSpc>
                <a:spcPct val="110000"/>
              </a:lnSpc>
              <a:spcBef>
                <a:spcPts val="2000"/>
              </a:spcBef>
              <a:spcAft>
                <a:spcPts val="0"/>
              </a:spcAft>
              <a:buClr>
                <a:schemeClr val="lt2"/>
              </a:buClr>
              <a:buSzPts val="1000"/>
              <a:buFont typeface="Proxima Nova"/>
              <a:buChar char="■"/>
              <a:defRPr sz="1300" b="1" i="0" u="none" strike="noStrike" cap="none">
                <a:solidFill>
                  <a:schemeClr val="lt2"/>
                </a:solidFill>
                <a:latin typeface="Proxima Nova"/>
                <a:ea typeface="Proxima Nova"/>
                <a:cs typeface="Proxima Nova"/>
                <a:sym typeface="Proxima Nova"/>
              </a:defRPr>
            </a:lvl6pPr>
            <a:lvl7pPr marL="3200400" marR="0" lvl="6" indent="-292100" algn="l" rtl="0">
              <a:lnSpc>
                <a:spcPct val="110000"/>
              </a:lnSpc>
              <a:spcBef>
                <a:spcPts val="2000"/>
              </a:spcBef>
              <a:spcAft>
                <a:spcPts val="0"/>
              </a:spcAft>
              <a:buClr>
                <a:schemeClr val="lt2"/>
              </a:buClr>
              <a:buSzPts val="1000"/>
              <a:buFont typeface="Proxima Nova"/>
              <a:buChar char="●"/>
              <a:defRPr sz="1300" b="1" i="0" u="none" strike="noStrike" cap="none">
                <a:solidFill>
                  <a:schemeClr val="lt2"/>
                </a:solidFill>
                <a:latin typeface="Proxima Nova"/>
                <a:ea typeface="Proxima Nova"/>
                <a:cs typeface="Proxima Nova"/>
                <a:sym typeface="Proxima Nova"/>
              </a:defRPr>
            </a:lvl7pPr>
            <a:lvl8pPr marL="3657600" marR="0" lvl="7" indent="-292100" algn="l" rtl="0">
              <a:lnSpc>
                <a:spcPct val="110000"/>
              </a:lnSpc>
              <a:spcBef>
                <a:spcPts val="2000"/>
              </a:spcBef>
              <a:spcAft>
                <a:spcPts val="0"/>
              </a:spcAft>
              <a:buClr>
                <a:schemeClr val="lt2"/>
              </a:buClr>
              <a:buSzPts val="1000"/>
              <a:buFont typeface="Proxima Nova"/>
              <a:buChar char="○"/>
              <a:defRPr sz="1300" b="1" i="0" u="none" strike="noStrike" cap="none">
                <a:solidFill>
                  <a:schemeClr val="lt2"/>
                </a:solidFill>
                <a:latin typeface="Proxima Nova"/>
                <a:ea typeface="Proxima Nova"/>
                <a:cs typeface="Proxima Nova"/>
                <a:sym typeface="Proxima Nova"/>
              </a:defRPr>
            </a:lvl8pPr>
            <a:lvl9pPr marL="4114800" marR="0" lvl="8" indent="-292100" algn="l" rtl="0">
              <a:lnSpc>
                <a:spcPct val="110000"/>
              </a:lnSpc>
              <a:spcBef>
                <a:spcPts val="2000"/>
              </a:spcBef>
              <a:spcAft>
                <a:spcPts val="2000"/>
              </a:spcAft>
              <a:buClr>
                <a:schemeClr val="lt2"/>
              </a:buClr>
              <a:buSzPts val="1000"/>
              <a:buFont typeface="Proxima Nova"/>
              <a:buChar char="■"/>
              <a:defRPr sz="1300" b="1" i="0" u="none" strike="noStrike" cap="none">
                <a:solidFill>
                  <a:schemeClr val="lt2"/>
                </a:solidFill>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902501286"/>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5 – Split w/ Image 1">
  <p:cSld name="5 – Split w/ Image 1">
    <p:spTree>
      <p:nvGrpSpPr>
        <p:cNvPr id="1" name="Shape 1717"/>
        <p:cNvGrpSpPr/>
        <p:nvPr/>
      </p:nvGrpSpPr>
      <p:grpSpPr>
        <a:xfrm>
          <a:off x="0" y="0"/>
          <a:ext cx="0" cy="0"/>
          <a:chOff x="0" y="0"/>
          <a:chExt cx="0" cy="0"/>
        </a:xfrm>
      </p:grpSpPr>
      <p:sp>
        <p:nvSpPr>
          <p:cNvPr id="1718" name="Google Shape;1718;p170"/>
          <p:cNvSpPr/>
          <p:nvPr/>
        </p:nvSpPr>
        <p:spPr>
          <a:xfrm>
            <a:off x="4572000" y="0"/>
            <a:ext cx="4572000" cy="5143500"/>
          </a:xfrm>
          <a:prstGeom prst="rect">
            <a:avLst/>
          </a:prstGeom>
          <a:solidFill>
            <a:srgbClr val="EFEFEF"/>
          </a:solidFill>
          <a:ln>
            <a:noFill/>
          </a:ln>
        </p:spPr>
        <p:txBody>
          <a:bodyPr spcFirstLastPara="1" wrap="square" lIns="91425" tIns="91425" rIns="91425" bIns="91425" anchor="ctr" anchorCtr="0">
            <a:noAutofit/>
          </a:bodyPr>
          <a:lstStyle/>
          <a:p>
            <a:pPr marL="0" marR="0" lvl="0" indent="0" algn="ctr" rtl="0">
              <a:spcBef>
                <a:spcPts val="0"/>
              </a:spcBef>
              <a:spcAft>
                <a:spcPts val="0"/>
              </a:spcAft>
              <a:buClr>
                <a:schemeClr val="dk1"/>
              </a:buClr>
              <a:buSzPts val="1000"/>
              <a:buFont typeface="Proxima Nova"/>
              <a:buNone/>
            </a:pPr>
            <a:r>
              <a:rPr lang="en" sz="1000">
                <a:solidFill>
                  <a:schemeClr val="dk1"/>
                </a:solidFill>
                <a:latin typeface="Proxima Nova"/>
                <a:ea typeface="Proxima Nova"/>
                <a:cs typeface="Proxima Nova"/>
                <a:sym typeface="Proxima Nova"/>
              </a:rPr>
              <a:t>Cover w/ Image</a:t>
            </a:r>
            <a:endParaRPr sz="1000">
              <a:solidFill>
                <a:schemeClr val="dk1"/>
              </a:solidFill>
              <a:latin typeface="Proxima Nova"/>
              <a:ea typeface="Proxima Nova"/>
              <a:cs typeface="Proxima Nova"/>
              <a:sym typeface="Proxima Nova"/>
            </a:endParaRPr>
          </a:p>
        </p:txBody>
      </p:sp>
      <p:cxnSp>
        <p:nvCxnSpPr>
          <p:cNvPr id="1719" name="Google Shape;1719;p170"/>
          <p:cNvCxnSpPr/>
          <p:nvPr/>
        </p:nvCxnSpPr>
        <p:spPr>
          <a:xfrm>
            <a:off x="4572000" y="-214525"/>
            <a:ext cx="0" cy="119700"/>
          </a:xfrm>
          <a:prstGeom prst="straightConnector1">
            <a:avLst/>
          </a:prstGeom>
          <a:noFill/>
          <a:ln w="9525" cap="flat" cmpd="sng">
            <a:solidFill>
              <a:srgbClr val="D9D9D9"/>
            </a:solidFill>
            <a:prstDash val="solid"/>
            <a:round/>
            <a:headEnd type="none" w="sm" len="sm"/>
            <a:tailEnd type="none" w="sm" len="sm"/>
          </a:ln>
        </p:spPr>
      </p:cxnSp>
      <p:grpSp>
        <p:nvGrpSpPr>
          <p:cNvPr id="1720" name="Google Shape;1720;p170"/>
          <p:cNvGrpSpPr/>
          <p:nvPr/>
        </p:nvGrpSpPr>
        <p:grpSpPr>
          <a:xfrm>
            <a:off x="287525" y="4854557"/>
            <a:ext cx="634914" cy="148716"/>
            <a:chOff x="1841475" y="2392725"/>
            <a:chExt cx="3928925" cy="920275"/>
          </a:xfrm>
        </p:grpSpPr>
        <p:sp>
          <p:nvSpPr>
            <p:cNvPr id="1721" name="Google Shape;1721;p170"/>
            <p:cNvSpPr/>
            <p:nvPr/>
          </p:nvSpPr>
          <p:spPr>
            <a:xfrm>
              <a:off x="2574175" y="2392725"/>
              <a:ext cx="139950" cy="905175"/>
            </a:xfrm>
            <a:custGeom>
              <a:avLst/>
              <a:gdLst/>
              <a:ahLst/>
              <a:cxnLst/>
              <a:rect l="0" t="0" r="0" b="0"/>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1722" name="Google Shape;1722;p170"/>
            <p:cNvSpPr/>
            <p:nvPr/>
          </p:nvSpPr>
          <p:spPr>
            <a:xfrm>
              <a:off x="2816875" y="2626700"/>
              <a:ext cx="703700" cy="686300"/>
            </a:xfrm>
            <a:custGeom>
              <a:avLst/>
              <a:gdLst/>
              <a:ahLst/>
              <a:cxnLst/>
              <a:rect l="0" t="0" r="0" b="0"/>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1723" name="Google Shape;1723;p170"/>
            <p:cNvSpPr/>
            <p:nvPr/>
          </p:nvSpPr>
          <p:spPr>
            <a:xfrm>
              <a:off x="3557125" y="2626700"/>
              <a:ext cx="614900" cy="685700"/>
            </a:xfrm>
            <a:custGeom>
              <a:avLst/>
              <a:gdLst/>
              <a:ahLst/>
              <a:cxnLst/>
              <a:rect l="0" t="0" r="0" b="0"/>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1724" name="Google Shape;1724;p170"/>
            <p:cNvSpPr/>
            <p:nvPr/>
          </p:nvSpPr>
          <p:spPr>
            <a:xfrm>
              <a:off x="4732275" y="2617400"/>
              <a:ext cx="582350" cy="679925"/>
            </a:xfrm>
            <a:custGeom>
              <a:avLst/>
              <a:gdLst/>
              <a:ahLst/>
              <a:cxnLst/>
              <a:rect l="0" t="0" r="0" b="0"/>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1725" name="Google Shape;1725;p170"/>
            <p:cNvSpPr/>
            <p:nvPr/>
          </p:nvSpPr>
          <p:spPr>
            <a:xfrm>
              <a:off x="5448725" y="2392725"/>
              <a:ext cx="139950" cy="905175"/>
            </a:xfrm>
            <a:custGeom>
              <a:avLst/>
              <a:gdLst/>
              <a:ahLst/>
              <a:cxnLst/>
              <a:rect l="0" t="0" r="0" b="0"/>
              <a:pathLst>
                <a:path w="5598" h="36207" extrusionOk="0">
                  <a:moveTo>
                    <a:pt x="1" y="0"/>
                  </a:moveTo>
                  <a:lnTo>
                    <a:pt x="1" y="36206"/>
                  </a:lnTo>
                  <a:lnTo>
                    <a:pt x="5598" y="36206"/>
                  </a:lnTo>
                  <a:lnTo>
                    <a:pt x="5598" y="0"/>
                  </a:lnTo>
                  <a:close/>
                </a:path>
              </a:pathLst>
            </a:custGeom>
            <a:solidFill>
              <a:srgbClr val="008774"/>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1726" name="Google Shape;1726;p170"/>
            <p:cNvSpPr/>
            <p:nvPr/>
          </p:nvSpPr>
          <p:spPr>
            <a:xfrm>
              <a:off x="1841475" y="2392725"/>
              <a:ext cx="617775" cy="904600"/>
            </a:xfrm>
            <a:custGeom>
              <a:avLst/>
              <a:gdLst/>
              <a:ahLst/>
              <a:cxnLst/>
              <a:rect l="0" t="0" r="0" b="0"/>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1727" name="Google Shape;1727;p170"/>
            <p:cNvSpPr/>
            <p:nvPr/>
          </p:nvSpPr>
          <p:spPr>
            <a:xfrm>
              <a:off x="4278825" y="2482125"/>
              <a:ext cx="369275" cy="814025"/>
            </a:xfrm>
            <a:custGeom>
              <a:avLst/>
              <a:gdLst/>
              <a:ahLst/>
              <a:cxnLst/>
              <a:rect l="0" t="0" r="0" b="0"/>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1728" name="Google Shape;1728;p170"/>
            <p:cNvSpPr/>
            <p:nvPr/>
          </p:nvSpPr>
          <p:spPr>
            <a:xfrm>
              <a:off x="5652525" y="3180600"/>
              <a:ext cx="117875" cy="117300"/>
            </a:xfrm>
            <a:custGeom>
              <a:avLst/>
              <a:gdLst/>
              <a:ahLst/>
              <a:cxnLst/>
              <a:rect l="0" t="0" r="0" b="0"/>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grpSp>
      <p:sp>
        <p:nvSpPr>
          <p:cNvPr id="1729" name="Google Shape;1729;p170"/>
          <p:cNvSpPr txBox="1">
            <a:spLocks noGrp="1"/>
          </p:cNvSpPr>
          <p:nvPr>
            <p:ph type="title"/>
          </p:nvPr>
        </p:nvSpPr>
        <p:spPr>
          <a:xfrm>
            <a:off x="192475" y="151275"/>
            <a:ext cx="4281300" cy="393900"/>
          </a:xfrm>
          <a:prstGeom prst="rect">
            <a:avLst/>
          </a:prstGeom>
          <a:noFill/>
          <a:ln>
            <a:noFill/>
          </a:ln>
        </p:spPr>
        <p:txBody>
          <a:bodyPr spcFirstLastPara="1" wrap="square" lIns="68575" tIns="68575" rIns="68575" bIns="68575" anchor="t" anchorCtr="0"/>
          <a:lstStyle>
            <a:lvl1pPr marR="0" lvl="0" algn="l" rtl="0">
              <a:lnSpc>
                <a:spcPct val="100000"/>
              </a:lnSpc>
              <a:spcBef>
                <a:spcPts val="0"/>
              </a:spcBef>
              <a:spcAft>
                <a:spcPts val="0"/>
              </a:spcAft>
              <a:buClr>
                <a:srgbClr val="000000"/>
              </a:buClr>
              <a:buSzPts val="2500"/>
              <a:buFont typeface="Arial"/>
              <a:buNone/>
              <a:defRPr sz="2500" b="1"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730" name="Google Shape;1730;p170"/>
          <p:cNvSpPr txBox="1">
            <a:spLocks noGrp="1"/>
          </p:cNvSpPr>
          <p:nvPr>
            <p:ph type="body" idx="1"/>
          </p:nvPr>
        </p:nvSpPr>
        <p:spPr>
          <a:xfrm>
            <a:off x="192475" y="900400"/>
            <a:ext cx="4254600" cy="3769500"/>
          </a:xfrm>
          <a:prstGeom prst="rect">
            <a:avLst/>
          </a:prstGeom>
          <a:noFill/>
          <a:ln>
            <a:noFill/>
          </a:ln>
        </p:spPr>
        <p:txBody>
          <a:bodyPr spcFirstLastPara="1" wrap="square" lIns="68575" tIns="68575" rIns="68575" bIns="68575" anchor="t" anchorCtr="0"/>
          <a:lstStyle>
            <a:lvl1pPr marL="457200" marR="0" lvl="0" indent="-304800" algn="l" rtl="0">
              <a:lnSpc>
                <a:spcPct val="110000"/>
              </a:lnSpc>
              <a:spcBef>
                <a:spcPts val="0"/>
              </a:spcBef>
              <a:spcAft>
                <a:spcPts val="0"/>
              </a:spcAft>
              <a:buClr>
                <a:schemeClr val="dk1"/>
              </a:buClr>
              <a:buSzPts val="1200"/>
              <a:buFont typeface="Proxima Nova"/>
              <a:buChar char="●"/>
              <a:defRPr sz="1600" b="0" i="0" u="none" strike="noStrike" cap="none">
                <a:solidFill>
                  <a:schemeClr val="dk1"/>
                </a:solidFill>
                <a:latin typeface="Proxima Nova"/>
                <a:ea typeface="Proxima Nova"/>
                <a:cs typeface="Proxima Nova"/>
                <a:sym typeface="Proxima Nova"/>
              </a:defRPr>
            </a:lvl1pPr>
            <a:lvl2pPr marL="914400" marR="0" lvl="1" indent="-304800" algn="l" rtl="0">
              <a:lnSpc>
                <a:spcPct val="110000"/>
              </a:lnSpc>
              <a:spcBef>
                <a:spcPts val="1000"/>
              </a:spcBef>
              <a:spcAft>
                <a:spcPts val="0"/>
              </a:spcAft>
              <a:buClr>
                <a:schemeClr val="dk1"/>
              </a:buClr>
              <a:buSzPts val="1200"/>
              <a:buFont typeface="Proxima Nova"/>
              <a:buChar char="○"/>
              <a:defRPr sz="1600" b="0" i="0" u="none" strike="noStrike" cap="none">
                <a:solidFill>
                  <a:schemeClr val="dk1"/>
                </a:solidFill>
                <a:latin typeface="Proxima Nova"/>
                <a:ea typeface="Proxima Nova"/>
                <a:cs typeface="Proxima Nova"/>
                <a:sym typeface="Proxima Nova"/>
              </a:defRPr>
            </a:lvl2pPr>
            <a:lvl3pPr marL="1371600" marR="0" lvl="2" indent="-304800" algn="l" rtl="0">
              <a:lnSpc>
                <a:spcPct val="110000"/>
              </a:lnSpc>
              <a:spcBef>
                <a:spcPts val="1000"/>
              </a:spcBef>
              <a:spcAft>
                <a:spcPts val="0"/>
              </a:spcAft>
              <a:buClr>
                <a:schemeClr val="dk1"/>
              </a:buClr>
              <a:buSzPts val="1200"/>
              <a:buFont typeface="Proxima Nova"/>
              <a:buChar char="■"/>
              <a:defRPr sz="1600" b="0" i="0" u="none" strike="noStrike" cap="none">
                <a:solidFill>
                  <a:schemeClr val="dk1"/>
                </a:solidFill>
                <a:latin typeface="Proxima Nova"/>
                <a:ea typeface="Proxima Nova"/>
                <a:cs typeface="Proxima Nova"/>
                <a:sym typeface="Proxima Nova"/>
              </a:defRPr>
            </a:lvl3pPr>
            <a:lvl4pPr marL="1828800" marR="0" lvl="3" indent="-304800" algn="l" rtl="0">
              <a:lnSpc>
                <a:spcPct val="110000"/>
              </a:lnSpc>
              <a:spcBef>
                <a:spcPts val="1000"/>
              </a:spcBef>
              <a:spcAft>
                <a:spcPts val="0"/>
              </a:spcAft>
              <a:buClr>
                <a:schemeClr val="dk1"/>
              </a:buClr>
              <a:buSzPts val="1200"/>
              <a:buFont typeface="Proxima Nova"/>
              <a:buChar char="●"/>
              <a:defRPr sz="1600" b="0" i="0" u="none" strike="noStrike" cap="none">
                <a:solidFill>
                  <a:schemeClr val="dk1"/>
                </a:solidFill>
                <a:latin typeface="Proxima Nova"/>
                <a:ea typeface="Proxima Nova"/>
                <a:cs typeface="Proxima Nova"/>
                <a:sym typeface="Proxima Nova"/>
              </a:defRPr>
            </a:lvl4pPr>
            <a:lvl5pPr marL="2286000" marR="0" lvl="4" indent="-304800" algn="l" rtl="0">
              <a:lnSpc>
                <a:spcPct val="110000"/>
              </a:lnSpc>
              <a:spcBef>
                <a:spcPts val="1000"/>
              </a:spcBef>
              <a:spcAft>
                <a:spcPts val="0"/>
              </a:spcAft>
              <a:buClr>
                <a:schemeClr val="dk1"/>
              </a:buClr>
              <a:buSzPts val="1200"/>
              <a:buFont typeface="Proxima Nova"/>
              <a:buChar char="○"/>
              <a:defRPr sz="1600" b="0" i="0" u="none" strike="noStrike" cap="none">
                <a:solidFill>
                  <a:schemeClr val="dk1"/>
                </a:solidFill>
                <a:latin typeface="Proxima Nova"/>
                <a:ea typeface="Proxima Nova"/>
                <a:cs typeface="Proxima Nova"/>
                <a:sym typeface="Proxima Nova"/>
              </a:defRPr>
            </a:lvl5pPr>
            <a:lvl6pPr marL="2743200" marR="0" lvl="5" indent="-304800" algn="l" rtl="0">
              <a:lnSpc>
                <a:spcPct val="110000"/>
              </a:lnSpc>
              <a:spcBef>
                <a:spcPts val="1000"/>
              </a:spcBef>
              <a:spcAft>
                <a:spcPts val="0"/>
              </a:spcAft>
              <a:buClr>
                <a:schemeClr val="dk1"/>
              </a:buClr>
              <a:buSzPts val="1200"/>
              <a:buFont typeface="Proxima Nova"/>
              <a:buChar char="■"/>
              <a:defRPr sz="1600" b="0" i="0" u="none" strike="noStrike" cap="none">
                <a:solidFill>
                  <a:schemeClr val="dk1"/>
                </a:solidFill>
                <a:latin typeface="Proxima Nova"/>
                <a:ea typeface="Proxima Nova"/>
                <a:cs typeface="Proxima Nova"/>
                <a:sym typeface="Proxima Nova"/>
              </a:defRPr>
            </a:lvl6pPr>
            <a:lvl7pPr marL="3200400" marR="0" lvl="6" indent="-304800" algn="l" rtl="0">
              <a:lnSpc>
                <a:spcPct val="110000"/>
              </a:lnSpc>
              <a:spcBef>
                <a:spcPts val="1000"/>
              </a:spcBef>
              <a:spcAft>
                <a:spcPts val="0"/>
              </a:spcAft>
              <a:buClr>
                <a:schemeClr val="dk1"/>
              </a:buClr>
              <a:buSzPts val="1200"/>
              <a:buFont typeface="Proxima Nova"/>
              <a:buChar char="●"/>
              <a:defRPr sz="1600" b="0" i="0" u="none" strike="noStrike" cap="none">
                <a:solidFill>
                  <a:schemeClr val="dk1"/>
                </a:solidFill>
                <a:latin typeface="Proxima Nova"/>
                <a:ea typeface="Proxima Nova"/>
                <a:cs typeface="Proxima Nova"/>
                <a:sym typeface="Proxima Nova"/>
              </a:defRPr>
            </a:lvl7pPr>
            <a:lvl8pPr marL="3657600" marR="0" lvl="7" indent="-304800" algn="l" rtl="0">
              <a:lnSpc>
                <a:spcPct val="110000"/>
              </a:lnSpc>
              <a:spcBef>
                <a:spcPts val="1000"/>
              </a:spcBef>
              <a:spcAft>
                <a:spcPts val="0"/>
              </a:spcAft>
              <a:buClr>
                <a:schemeClr val="dk1"/>
              </a:buClr>
              <a:buSzPts val="1200"/>
              <a:buFont typeface="Proxima Nova"/>
              <a:buChar char="○"/>
              <a:defRPr sz="1600" b="0" i="0" u="none" strike="noStrike" cap="none">
                <a:solidFill>
                  <a:schemeClr val="dk1"/>
                </a:solidFill>
                <a:latin typeface="Proxima Nova"/>
                <a:ea typeface="Proxima Nova"/>
                <a:cs typeface="Proxima Nova"/>
                <a:sym typeface="Proxima Nova"/>
              </a:defRPr>
            </a:lvl8pPr>
            <a:lvl9pPr marL="4114800" marR="0" lvl="8" indent="-304800" algn="l" rtl="0">
              <a:lnSpc>
                <a:spcPct val="110000"/>
              </a:lnSpc>
              <a:spcBef>
                <a:spcPts val="1000"/>
              </a:spcBef>
              <a:spcAft>
                <a:spcPts val="1000"/>
              </a:spcAft>
              <a:buClr>
                <a:schemeClr val="dk1"/>
              </a:buClr>
              <a:buSzPts val="1200"/>
              <a:buFont typeface="Proxima Nova"/>
              <a:buChar char="■"/>
              <a:defRPr sz="1600" b="0" i="0" u="none" strike="noStrike" cap="none">
                <a:solidFill>
                  <a:schemeClr val="dk1"/>
                </a:solidFill>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3147271755"/>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6 – Columns">
  <p:cSld name="6 – Columns">
    <p:spTree>
      <p:nvGrpSpPr>
        <p:cNvPr id="1" name="Shape 1731"/>
        <p:cNvGrpSpPr/>
        <p:nvPr/>
      </p:nvGrpSpPr>
      <p:grpSpPr>
        <a:xfrm>
          <a:off x="0" y="0"/>
          <a:ext cx="0" cy="0"/>
          <a:chOff x="0" y="0"/>
          <a:chExt cx="0" cy="0"/>
        </a:xfrm>
      </p:grpSpPr>
      <p:grpSp>
        <p:nvGrpSpPr>
          <p:cNvPr id="1732" name="Google Shape;1732;p171"/>
          <p:cNvGrpSpPr/>
          <p:nvPr/>
        </p:nvGrpSpPr>
        <p:grpSpPr>
          <a:xfrm>
            <a:off x="287525" y="4854557"/>
            <a:ext cx="634914" cy="148716"/>
            <a:chOff x="1841475" y="2392725"/>
            <a:chExt cx="3928925" cy="920275"/>
          </a:xfrm>
        </p:grpSpPr>
        <p:sp>
          <p:nvSpPr>
            <p:cNvPr id="1733" name="Google Shape;1733;p171"/>
            <p:cNvSpPr/>
            <p:nvPr/>
          </p:nvSpPr>
          <p:spPr>
            <a:xfrm>
              <a:off x="2574175" y="2392725"/>
              <a:ext cx="139950" cy="905175"/>
            </a:xfrm>
            <a:custGeom>
              <a:avLst/>
              <a:gdLst/>
              <a:ahLst/>
              <a:cxnLst/>
              <a:rect l="0" t="0" r="0" b="0"/>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1734" name="Google Shape;1734;p171"/>
            <p:cNvSpPr/>
            <p:nvPr/>
          </p:nvSpPr>
          <p:spPr>
            <a:xfrm>
              <a:off x="2816875" y="2626700"/>
              <a:ext cx="703700" cy="686300"/>
            </a:xfrm>
            <a:custGeom>
              <a:avLst/>
              <a:gdLst/>
              <a:ahLst/>
              <a:cxnLst/>
              <a:rect l="0" t="0" r="0" b="0"/>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1735" name="Google Shape;1735;p171"/>
            <p:cNvSpPr/>
            <p:nvPr/>
          </p:nvSpPr>
          <p:spPr>
            <a:xfrm>
              <a:off x="3557125" y="2626700"/>
              <a:ext cx="614900" cy="685700"/>
            </a:xfrm>
            <a:custGeom>
              <a:avLst/>
              <a:gdLst/>
              <a:ahLst/>
              <a:cxnLst/>
              <a:rect l="0" t="0" r="0" b="0"/>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1736" name="Google Shape;1736;p171"/>
            <p:cNvSpPr/>
            <p:nvPr/>
          </p:nvSpPr>
          <p:spPr>
            <a:xfrm>
              <a:off x="4732275" y="2617400"/>
              <a:ext cx="582350" cy="679925"/>
            </a:xfrm>
            <a:custGeom>
              <a:avLst/>
              <a:gdLst/>
              <a:ahLst/>
              <a:cxnLst/>
              <a:rect l="0" t="0" r="0" b="0"/>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1737" name="Google Shape;1737;p171"/>
            <p:cNvSpPr/>
            <p:nvPr/>
          </p:nvSpPr>
          <p:spPr>
            <a:xfrm>
              <a:off x="5448725" y="2392725"/>
              <a:ext cx="139950" cy="905175"/>
            </a:xfrm>
            <a:custGeom>
              <a:avLst/>
              <a:gdLst/>
              <a:ahLst/>
              <a:cxnLst/>
              <a:rect l="0" t="0" r="0" b="0"/>
              <a:pathLst>
                <a:path w="5598" h="36207" extrusionOk="0">
                  <a:moveTo>
                    <a:pt x="1" y="0"/>
                  </a:moveTo>
                  <a:lnTo>
                    <a:pt x="1" y="36206"/>
                  </a:lnTo>
                  <a:lnTo>
                    <a:pt x="5598" y="36206"/>
                  </a:lnTo>
                  <a:lnTo>
                    <a:pt x="5598" y="0"/>
                  </a:lnTo>
                  <a:close/>
                </a:path>
              </a:pathLst>
            </a:custGeom>
            <a:solidFill>
              <a:srgbClr val="008774"/>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1738" name="Google Shape;1738;p171"/>
            <p:cNvSpPr/>
            <p:nvPr/>
          </p:nvSpPr>
          <p:spPr>
            <a:xfrm>
              <a:off x="1841475" y="2392725"/>
              <a:ext cx="617775" cy="904600"/>
            </a:xfrm>
            <a:custGeom>
              <a:avLst/>
              <a:gdLst/>
              <a:ahLst/>
              <a:cxnLst/>
              <a:rect l="0" t="0" r="0" b="0"/>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1739" name="Google Shape;1739;p171"/>
            <p:cNvSpPr/>
            <p:nvPr/>
          </p:nvSpPr>
          <p:spPr>
            <a:xfrm>
              <a:off x="4278825" y="2482125"/>
              <a:ext cx="369275" cy="814025"/>
            </a:xfrm>
            <a:custGeom>
              <a:avLst/>
              <a:gdLst/>
              <a:ahLst/>
              <a:cxnLst/>
              <a:rect l="0" t="0" r="0" b="0"/>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1740" name="Google Shape;1740;p171"/>
            <p:cNvSpPr/>
            <p:nvPr/>
          </p:nvSpPr>
          <p:spPr>
            <a:xfrm>
              <a:off x="5652525" y="3180600"/>
              <a:ext cx="117875" cy="117300"/>
            </a:xfrm>
            <a:custGeom>
              <a:avLst/>
              <a:gdLst/>
              <a:ahLst/>
              <a:cxnLst/>
              <a:rect l="0" t="0" r="0" b="0"/>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grpSp>
      <p:sp>
        <p:nvSpPr>
          <p:cNvPr id="1741" name="Google Shape;1741;p171"/>
          <p:cNvSpPr txBox="1">
            <a:spLocks noGrp="1"/>
          </p:cNvSpPr>
          <p:nvPr>
            <p:ph type="title"/>
          </p:nvPr>
        </p:nvSpPr>
        <p:spPr>
          <a:xfrm>
            <a:off x="192475" y="151275"/>
            <a:ext cx="8663100" cy="393900"/>
          </a:xfrm>
          <a:prstGeom prst="rect">
            <a:avLst/>
          </a:prstGeom>
          <a:noFill/>
          <a:ln>
            <a:noFill/>
          </a:ln>
        </p:spPr>
        <p:txBody>
          <a:bodyPr spcFirstLastPara="1" wrap="square" lIns="68575" tIns="68575" rIns="68575" bIns="68575" anchor="t" anchorCtr="0"/>
          <a:lstStyle>
            <a:lvl1pPr marR="0" lvl="0" algn="l" rtl="0">
              <a:lnSpc>
                <a:spcPct val="100000"/>
              </a:lnSpc>
              <a:spcBef>
                <a:spcPts val="0"/>
              </a:spcBef>
              <a:spcAft>
                <a:spcPts val="0"/>
              </a:spcAft>
              <a:buClr>
                <a:srgbClr val="000000"/>
              </a:buClr>
              <a:buSzPts val="2500"/>
              <a:buFont typeface="Arial"/>
              <a:buNone/>
              <a:defRPr sz="2500" b="1"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cxnSp>
        <p:nvCxnSpPr>
          <p:cNvPr id="1742" name="Google Shape;1742;p171"/>
          <p:cNvCxnSpPr/>
          <p:nvPr/>
        </p:nvCxnSpPr>
        <p:spPr>
          <a:xfrm rot="10800000">
            <a:off x="6081375" y="905700"/>
            <a:ext cx="0" cy="3764400"/>
          </a:xfrm>
          <a:prstGeom prst="straightConnector1">
            <a:avLst/>
          </a:prstGeom>
          <a:noFill/>
          <a:ln w="19050" cap="flat" cmpd="sng">
            <a:solidFill>
              <a:srgbClr val="D9D9D9"/>
            </a:solidFill>
            <a:prstDash val="solid"/>
            <a:round/>
            <a:headEnd type="none" w="sm" len="sm"/>
            <a:tailEnd type="none" w="sm" len="sm"/>
          </a:ln>
        </p:spPr>
      </p:cxnSp>
      <p:cxnSp>
        <p:nvCxnSpPr>
          <p:cNvPr id="1743" name="Google Shape;1743;p171"/>
          <p:cNvCxnSpPr/>
          <p:nvPr/>
        </p:nvCxnSpPr>
        <p:spPr>
          <a:xfrm>
            <a:off x="6078286" y="-214525"/>
            <a:ext cx="0" cy="119700"/>
          </a:xfrm>
          <a:prstGeom prst="straightConnector1">
            <a:avLst/>
          </a:prstGeom>
          <a:noFill/>
          <a:ln w="9525" cap="flat" cmpd="sng">
            <a:solidFill>
              <a:srgbClr val="D9D9D9"/>
            </a:solidFill>
            <a:prstDash val="solid"/>
            <a:round/>
            <a:headEnd type="none" w="sm" len="sm"/>
            <a:tailEnd type="none" w="sm" len="sm"/>
          </a:ln>
        </p:spPr>
      </p:cxnSp>
      <p:cxnSp>
        <p:nvCxnSpPr>
          <p:cNvPr id="1744" name="Google Shape;1744;p171"/>
          <p:cNvCxnSpPr/>
          <p:nvPr/>
        </p:nvCxnSpPr>
        <p:spPr>
          <a:xfrm rot="10800000">
            <a:off x="3067875" y="905700"/>
            <a:ext cx="0" cy="3764400"/>
          </a:xfrm>
          <a:prstGeom prst="straightConnector1">
            <a:avLst/>
          </a:prstGeom>
          <a:noFill/>
          <a:ln w="19050" cap="flat" cmpd="sng">
            <a:solidFill>
              <a:srgbClr val="D9D9D9"/>
            </a:solidFill>
            <a:prstDash val="solid"/>
            <a:round/>
            <a:headEnd type="none" w="sm" len="sm"/>
            <a:tailEnd type="none" w="sm" len="sm"/>
          </a:ln>
        </p:spPr>
      </p:cxnSp>
      <p:cxnSp>
        <p:nvCxnSpPr>
          <p:cNvPr id="1745" name="Google Shape;1745;p171"/>
          <p:cNvCxnSpPr/>
          <p:nvPr/>
        </p:nvCxnSpPr>
        <p:spPr>
          <a:xfrm>
            <a:off x="3067886" y="-214525"/>
            <a:ext cx="0" cy="119700"/>
          </a:xfrm>
          <a:prstGeom prst="straightConnector1">
            <a:avLst/>
          </a:prstGeom>
          <a:noFill/>
          <a:ln w="9525" cap="flat" cmpd="sng">
            <a:solidFill>
              <a:srgbClr val="D9D9D9"/>
            </a:solidFill>
            <a:prstDash val="solid"/>
            <a:round/>
            <a:headEnd type="none" w="sm" len="sm"/>
            <a:tailEnd type="none" w="sm" len="sm"/>
          </a:ln>
        </p:spPr>
      </p:cxnSp>
      <p:sp>
        <p:nvSpPr>
          <p:cNvPr id="1746" name="Google Shape;1746;p171"/>
          <p:cNvSpPr txBox="1"/>
          <p:nvPr/>
        </p:nvSpPr>
        <p:spPr>
          <a:xfrm>
            <a:off x="192475" y="900400"/>
            <a:ext cx="2729400" cy="3769500"/>
          </a:xfrm>
          <a:prstGeom prst="rect">
            <a:avLst/>
          </a:prstGeom>
          <a:noFill/>
          <a:ln>
            <a:noFill/>
          </a:ln>
        </p:spPr>
        <p:txBody>
          <a:bodyPr spcFirstLastPara="1" wrap="square" lIns="91425" tIns="45700" rIns="91425" bIns="45700" anchor="t" anchorCtr="0">
            <a:noAutofit/>
          </a:bodyPr>
          <a:lstStyle/>
          <a:p>
            <a:pPr marL="0" marR="0" lvl="0" indent="0" algn="l" rtl="0">
              <a:lnSpc>
                <a:spcPct val="110000"/>
              </a:lnSpc>
              <a:spcBef>
                <a:spcPts val="0"/>
              </a:spcBef>
              <a:spcAft>
                <a:spcPts val="1000"/>
              </a:spcAft>
              <a:buClr>
                <a:schemeClr val="dk1"/>
              </a:buClr>
              <a:buSzPts val="1100"/>
              <a:buFont typeface="Arial"/>
              <a:buNone/>
            </a:pPr>
            <a:endParaRPr sz="1100">
              <a:solidFill>
                <a:schemeClr val="dk1"/>
              </a:solidFill>
              <a:latin typeface="Proxima Nova"/>
              <a:ea typeface="Proxima Nova"/>
              <a:cs typeface="Proxima Nova"/>
              <a:sym typeface="Proxima Nova"/>
            </a:endParaRPr>
          </a:p>
        </p:txBody>
      </p:sp>
      <p:sp>
        <p:nvSpPr>
          <p:cNvPr id="1747" name="Google Shape;1747;p171"/>
          <p:cNvSpPr txBox="1">
            <a:spLocks noGrp="1"/>
          </p:cNvSpPr>
          <p:nvPr>
            <p:ph type="body" idx="1"/>
          </p:nvPr>
        </p:nvSpPr>
        <p:spPr>
          <a:xfrm>
            <a:off x="192475" y="900400"/>
            <a:ext cx="2729400" cy="3769500"/>
          </a:xfrm>
          <a:prstGeom prst="rect">
            <a:avLst/>
          </a:prstGeom>
          <a:noFill/>
          <a:ln>
            <a:noFill/>
          </a:ln>
        </p:spPr>
        <p:txBody>
          <a:bodyPr spcFirstLastPara="1" wrap="square" lIns="68575" tIns="68575" rIns="68575" bIns="68575" anchor="t" anchorCtr="0"/>
          <a:lstStyle>
            <a:lvl1pPr marL="457200" marR="0" lvl="0" indent="-279400" algn="l" rtl="0">
              <a:lnSpc>
                <a:spcPct val="110000"/>
              </a:lnSpc>
              <a:spcBef>
                <a:spcPts val="0"/>
              </a:spcBef>
              <a:spcAft>
                <a:spcPts val="0"/>
              </a:spcAft>
              <a:buClr>
                <a:schemeClr val="dk1"/>
              </a:buClr>
              <a:buSzPts val="800"/>
              <a:buFont typeface="Proxima Nova"/>
              <a:buChar char="●"/>
              <a:defRPr sz="1100" b="0" i="0" u="none" strike="noStrike" cap="none">
                <a:solidFill>
                  <a:schemeClr val="dk1"/>
                </a:solidFill>
                <a:latin typeface="Proxima Nova"/>
                <a:ea typeface="Proxima Nova"/>
                <a:cs typeface="Proxima Nova"/>
                <a:sym typeface="Proxima Nova"/>
              </a:defRPr>
            </a:lvl1pPr>
            <a:lvl2pPr marL="914400" marR="0" lvl="1" indent="-279400" algn="l" rtl="0">
              <a:lnSpc>
                <a:spcPct val="110000"/>
              </a:lnSpc>
              <a:spcBef>
                <a:spcPts val="1000"/>
              </a:spcBef>
              <a:spcAft>
                <a:spcPts val="0"/>
              </a:spcAft>
              <a:buClr>
                <a:schemeClr val="dk1"/>
              </a:buClr>
              <a:buSzPts val="800"/>
              <a:buFont typeface="Proxima Nova"/>
              <a:buChar char="○"/>
              <a:defRPr sz="1100" b="0" i="0" u="none" strike="noStrike" cap="none">
                <a:solidFill>
                  <a:schemeClr val="dk1"/>
                </a:solidFill>
                <a:latin typeface="Proxima Nova"/>
                <a:ea typeface="Proxima Nova"/>
                <a:cs typeface="Proxima Nova"/>
                <a:sym typeface="Proxima Nova"/>
              </a:defRPr>
            </a:lvl2pPr>
            <a:lvl3pPr marL="1371600" marR="0" lvl="2" indent="-279400" algn="l" rtl="0">
              <a:lnSpc>
                <a:spcPct val="110000"/>
              </a:lnSpc>
              <a:spcBef>
                <a:spcPts val="1000"/>
              </a:spcBef>
              <a:spcAft>
                <a:spcPts val="0"/>
              </a:spcAft>
              <a:buClr>
                <a:schemeClr val="dk1"/>
              </a:buClr>
              <a:buSzPts val="800"/>
              <a:buFont typeface="Proxima Nova"/>
              <a:buChar char="■"/>
              <a:defRPr sz="1100" b="0" i="0" u="none" strike="noStrike" cap="none">
                <a:solidFill>
                  <a:schemeClr val="dk1"/>
                </a:solidFill>
                <a:latin typeface="Proxima Nova"/>
                <a:ea typeface="Proxima Nova"/>
                <a:cs typeface="Proxima Nova"/>
                <a:sym typeface="Proxima Nova"/>
              </a:defRPr>
            </a:lvl3pPr>
            <a:lvl4pPr marL="1828800" marR="0" lvl="3" indent="-279400" algn="l" rtl="0">
              <a:lnSpc>
                <a:spcPct val="110000"/>
              </a:lnSpc>
              <a:spcBef>
                <a:spcPts val="1000"/>
              </a:spcBef>
              <a:spcAft>
                <a:spcPts val="0"/>
              </a:spcAft>
              <a:buClr>
                <a:schemeClr val="dk1"/>
              </a:buClr>
              <a:buSzPts val="800"/>
              <a:buFont typeface="Proxima Nova"/>
              <a:buChar char="●"/>
              <a:defRPr sz="1100" b="0" i="0" u="none" strike="noStrike" cap="none">
                <a:solidFill>
                  <a:schemeClr val="dk1"/>
                </a:solidFill>
                <a:latin typeface="Proxima Nova"/>
                <a:ea typeface="Proxima Nova"/>
                <a:cs typeface="Proxima Nova"/>
                <a:sym typeface="Proxima Nova"/>
              </a:defRPr>
            </a:lvl4pPr>
            <a:lvl5pPr marL="2286000" marR="0" lvl="4" indent="-279400" algn="l" rtl="0">
              <a:lnSpc>
                <a:spcPct val="110000"/>
              </a:lnSpc>
              <a:spcBef>
                <a:spcPts val="1000"/>
              </a:spcBef>
              <a:spcAft>
                <a:spcPts val="0"/>
              </a:spcAft>
              <a:buClr>
                <a:schemeClr val="dk1"/>
              </a:buClr>
              <a:buSzPts val="800"/>
              <a:buFont typeface="Proxima Nova"/>
              <a:buChar char="○"/>
              <a:defRPr sz="1100" b="0" i="0" u="none" strike="noStrike" cap="none">
                <a:solidFill>
                  <a:schemeClr val="dk1"/>
                </a:solidFill>
                <a:latin typeface="Proxima Nova"/>
                <a:ea typeface="Proxima Nova"/>
                <a:cs typeface="Proxima Nova"/>
                <a:sym typeface="Proxima Nova"/>
              </a:defRPr>
            </a:lvl5pPr>
            <a:lvl6pPr marL="2743200" marR="0" lvl="5" indent="-279400" algn="l" rtl="0">
              <a:lnSpc>
                <a:spcPct val="110000"/>
              </a:lnSpc>
              <a:spcBef>
                <a:spcPts val="1000"/>
              </a:spcBef>
              <a:spcAft>
                <a:spcPts val="0"/>
              </a:spcAft>
              <a:buClr>
                <a:schemeClr val="dk1"/>
              </a:buClr>
              <a:buSzPts val="800"/>
              <a:buFont typeface="Proxima Nova"/>
              <a:buChar char="■"/>
              <a:defRPr sz="1100" b="0" i="0" u="none" strike="noStrike" cap="none">
                <a:solidFill>
                  <a:schemeClr val="dk1"/>
                </a:solidFill>
                <a:latin typeface="Proxima Nova"/>
                <a:ea typeface="Proxima Nova"/>
                <a:cs typeface="Proxima Nova"/>
                <a:sym typeface="Proxima Nova"/>
              </a:defRPr>
            </a:lvl6pPr>
            <a:lvl7pPr marL="3200400" marR="0" lvl="6" indent="-279400" algn="l" rtl="0">
              <a:lnSpc>
                <a:spcPct val="110000"/>
              </a:lnSpc>
              <a:spcBef>
                <a:spcPts val="1000"/>
              </a:spcBef>
              <a:spcAft>
                <a:spcPts val="0"/>
              </a:spcAft>
              <a:buClr>
                <a:schemeClr val="dk1"/>
              </a:buClr>
              <a:buSzPts val="800"/>
              <a:buFont typeface="Proxima Nova"/>
              <a:buChar char="●"/>
              <a:defRPr sz="1100" b="0" i="0" u="none" strike="noStrike" cap="none">
                <a:solidFill>
                  <a:schemeClr val="dk1"/>
                </a:solidFill>
                <a:latin typeface="Proxima Nova"/>
                <a:ea typeface="Proxima Nova"/>
                <a:cs typeface="Proxima Nova"/>
                <a:sym typeface="Proxima Nova"/>
              </a:defRPr>
            </a:lvl7pPr>
            <a:lvl8pPr marL="3657600" marR="0" lvl="7" indent="-279400" algn="l" rtl="0">
              <a:lnSpc>
                <a:spcPct val="110000"/>
              </a:lnSpc>
              <a:spcBef>
                <a:spcPts val="1000"/>
              </a:spcBef>
              <a:spcAft>
                <a:spcPts val="0"/>
              </a:spcAft>
              <a:buClr>
                <a:schemeClr val="dk1"/>
              </a:buClr>
              <a:buSzPts val="800"/>
              <a:buFont typeface="Proxima Nova"/>
              <a:buChar char="○"/>
              <a:defRPr sz="1100" b="0" i="0" u="none" strike="noStrike" cap="none">
                <a:solidFill>
                  <a:schemeClr val="dk1"/>
                </a:solidFill>
                <a:latin typeface="Proxima Nova"/>
                <a:ea typeface="Proxima Nova"/>
                <a:cs typeface="Proxima Nova"/>
                <a:sym typeface="Proxima Nova"/>
              </a:defRPr>
            </a:lvl8pPr>
            <a:lvl9pPr marL="4114800" marR="0" lvl="8" indent="-279400" algn="l" rtl="0">
              <a:lnSpc>
                <a:spcPct val="110000"/>
              </a:lnSpc>
              <a:spcBef>
                <a:spcPts val="1000"/>
              </a:spcBef>
              <a:spcAft>
                <a:spcPts val="1000"/>
              </a:spcAft>
              <a:buClr>
                <a:schemeClr val="dk1"/>
              </a:buClr>
              <a:buSzPts val="800"/>
              <a:buFont typeface="Proxima Nova"/>
              <a:buChar char="■"/>
              <a:defRPr sz="1100" b="0" i="0" u="none" strike="noStrike" cap="none">
                <a:solidFill>
                  <a:schemeClr val="dk1"/>
                </a:solidFill>
                <a:latin typeface="Proxima Nova"/>
                <a:ea typeface="Proxima Nova"/>
                <a:cs typeface="Proxima Nova"/>
                <a:sym typeface="Proxima Nova"/>
              </a:defRPr>
            </a:lvl9pPr>
          </a:lstStyle>
          <a:p>
            <a:endParaRPr/>
          </a:p>
        </p:txBody>
      </p:sp>
      <p:sp>
        <p:nvSpPr>
          <p:cNvPr id="1748" name="Google Shape;1748;p171"/>
          <p:cNvSpPr txBox="1">
            <a:spLocks noGrp="1"/>
          </p:cNvSpPr>
          <p:nvPr>
            <p:ph type="body" idx="2"/>
          </p:nvPr>
        </p:nvSpPr>
        <p:spPr>
          <a:xfrm>
            <a:off x="3207300" y="900400"/>
            <a:ext cx="2729400" cy="3769500"/>
          </a:xfrm>
          <a:prstGeom prst="rect">
            <a:avLst/>
          </a:prstGeom>
          <a:noFill/>
          <a:ln>
            <a:noFill/>
          </a:ln>
        </p:spPr>
        <p:txBody>
          <a:bodyPr spcFirstLastPara="1" wrap="square" lIns="68575" tIns="68575" rIns="68575" bIns="68575" anchor="t" anchorCtr="0"/>
          <a:lstStyle>
            <a:lvl1pPr marL="457200" marR="0" lvl="0" indent="-279400" algn="l" rtl="0">
              <a:lnSpc>
                <a:spcPct val="110000"/>
              </a:lnSpc>
              <a:spcBef>
                <a:spcPts val="0"/>
              </a:spcBef>
              <a:spcAft>
                <a:spcPts val="0"/>
              </a:spcAft>
              <a:buClr>
                <a:schemeClr val="dk1"/>
              </a:buClr>
              <a:buSzPts val="800"/>
              <a:buFont typeface="Proxima Nova"/>
              <a:buChar char="●"/>
              <a:defRPr sz="1100" b="0" i="0" u="none" strike="noStrike" cap="none">
                <a:solidFill>
                  <a:schemeClr val="dk1"/>
                </a:solidFill>
                <a:latin typeface="Proxima Nova"/>
                <a:ea typeface="Proxima Nova"/>
                <a:cs typeface="Proxima Nova"/>
                <a:sym typeface="Proxima Nova"/>
              </a:defRPr>
            </a:lvl1pPr>
            <a:lvl2pPr marL="914400" marR="0" lvl="1" indent="-279400" algn="l" rtl="0">
              <a:lnSpc>
                <a:spcPct val="110000"/>
              </a:lnSpc>
              <a:spcBef>
                <a:spcPts val="1000"/>
              </a:spcBef>
              <a:spcAft>
                <a:spcPts val="0"/>
              </a:spcAft>
              <a:buClr>
                <a:schemeClr val="dk1"/>
              </a:buClr>
              <a:buSzPts val="800"/>
              <a:buFont typeface="Proxima Nova"/>
              <a:buChar char="○"/>
              <a:defRPr sz="1100" b="0" i="0" u="none" strike="noStrike" cap="none">
                <a:solidFill>
                  <a:schemeClr val="dk1"/>
                </a:solidFill>
                <a:latin typeface="Proxima Nova"/>
                <a:ea typeface="Proxima Nova"/>
                <a:cs typeface="Proxima Nova"/>
                <a:sym typeface="Proxima Nova"/>
              </a:defRPr>
            </a:lvl2pPr>
            <a:lvl3pPr marL="1371600" marR="0" lvl="2" indent="-279400" algn="l" rtl="0">
              <a:lnSpc>
                <a:spcPct val="110000"/>
              </a:lnSpc>
              <a:spcBef>
                <a:spcPts val="1000"/>
              </a:spcBef>
              <a:spcAft>
                <a:spcPts val="0"/>
              </a:spcAft>
              <a:buClr>
                <a:schemeClr val="dk1"/>
              </a:buClr>
              <a:buSzPts val="800"/>
              <a:buFont typeface="Proxima Nova"/>
              <a:buChar char="■"/>
              <a:defRPr sz="1100" b="0" i="0" u="none" strike="noStrike" cap="none">
                <a:solidFill>
                  <a:schemeClr val="dk1"/>
                </a:solidFill>
                <a:latin typeface="Proxima Nova"/>
                <a:ea typeface="Proxima Nova"/>
                <a:cs typeface="Proxima Nova"/>
                <a:sym typeface="Proxima Nova"/>
              </a:defRPr>
            </a:lvl3pPr>
            <a:lvl4pPr marL="1828800" marR="0" lvl="3" indent="-279400" algn="l" rtl="0">
              <a:lnSpc>
                <a:spcPct val="110000"/>
              </a:lnSpc>
              <a:spcBef>
                <a:spcPts val="1000"/>
              </a:spcBef>
              <a:spcAft>
                <a:spcPts val="0"/>
              </a:spcAft>
              <a:buClr>
                <a:schemeClr val="dk1"/>
              </a:buClr>
              <a:buSzPts val="800"/>
              <a:buFont typeface="Proxima Nova"/>
              <a:buChar char="●"/>
              <a:defRPr sz="1100" b="0" i="0" u="none" strike="noStrike" cap="none">
                <a:solidFill>
                  <a:schemeClr val="dk1"/>
                </a:solidFill>
                <a:latin typeface="Proxima Nova"/>
                <a:ea typeface="Proxima Nova"/>
                <a:cs typeface="Proxima Nova"/>
                <a:sym typeface="Proxima Nova"/>
              </a:defRPr>
            </a:lvl4pPr>
            <a:lvl5pPr marL="2286000" marR="0" lvl="4" indent="-279400" algn="l" rtl="0">
              <a:lnSpc>
                <a:spcPct val="110000"/>
              </a:lnSpc>
              <a:spcBef>
                <a:spcPts val="1000"/>
              </a:spcBef>
              <a:spcAft>
                <a:spcPts val="0"/>
              </a:spcAft>
              <a:buClr>
                <a:schemeClr val="dk1"/>
              </a:buClr>
              <a:buSzPts val="800"/>
              <a:buFont typeface="Proxima Nova"/>
              <a:buChar char="○"/>
              <a:defRPr sz="1100" b="0" i="0" u="none" strike="noStrike" cap="none">
                <a:solidFill>
                  <a:schemeClr val="dk1"/>
                </a:solidFill>
                <a:latin typeface="Proxima Nova"/>
                <a:ea typeface="Proxima Nova"/>
                <a:cs typeface="Proxima Nova"/>
                <a:sym typeface="Proxima Nova"/>
              </a:defRPr>
            </a:lvl5pPr>
            <a:lvl6pPr marL="2743200" marR="0" lvl="5" indent="-279400" algn="l" rtl="0">
              <a:lnSpc>
                <a:spcPct val="110000"/>
              </a:lnSpc>
              <a:spcBef>
                <a:spcPts val="1000"/>
              </a:spcBef>
              <a:spcAft>
                <a:spcPts val="0"/>
              </a:spcAft>
              <a:buClr>
                <a:schemeClr val="dk1"/>
              </a:buClr>
              <a:buSzPts val="800"/>
              <a:buFont typeface="Proxima Nova"/>
              <a:buChar char="■"/>
              <a:defRPr sz="1100" b="0" i="0" u="none" strike="noStrike" cap="none">
                <a:solidFill>
                  <a:schemeClr val="dk1"/>
                </a:solidFill>
                <a:latin typeface="Proxima Nova"/>
                <a:ea typeface="Proxima Nova"/>
                <a:cs typeface="Proxima Nova"/>
                <a:sym typeface="Proxima Nova"/>
              </a:defRPr>
            </a:lvl6pPr>
            <a:lvl7pPr marL="3200400" marR="0" lvl="6" indent="-279400" algn="l" rtl="0">
              <a:lnSpc>
                <a:spcPct val="110000"/>
              </a:lnSpc>
              <a:spcBef>
                <a:spcPts val="1000"/>
              </a:spcBef>
              <a:spcAft>
                <a:spcPts val="0"/>
              </a:spcAft>
              <a:buClr>
                <a:schemeClr val="dk1"/>
              </a:buClr>
              <a:buSzPts val="800"/>
              <a:buFont typeface="Proxima Nova"/>
              <a:buChar char="●"/>
              <a:defRPr sz="1100" b="0" i="0" u="none" strike="noStrike" cap="none">
                <a:solidFill>
                  <a:schemeClr val="dk1"/>
                </a:solidFill>
                <a:latin typeface="Proxima Nova"/>
                <a:ea typeface="Proxima Nova"/>
                <a:cs typeface="Proxima Nova"/>
                <a:sym typeface="Proxima Nova"/>
              </a:defRPr>
            </a:lvl7pPr>
            <a:lvl8pPr marL="3657600" marR="0" lvl="7" indent="-279400" algn="l" rtl="0">
              <a:lnSpc>
                <a:spcPct val="110000"/>
              </a:lnSpc>
              <a:spcBef>
                <a:spcPts val="1000"/>
              </a:spcBef>
              <a:spcAft>
                <a:spcPts val="0"/>
              </a:spcAft>
              <a:buClr>
                <a:schemeClr val="dk1"/>
              </a:buClr>
              <a:buSzPts val="800"/>
              <a:buFont typeface="Proxima Nova"/>
              <a:buChar char="○"/>
              <a:defRPr sz="1100" b="0" i="0" u="none" strike="noStrike" cap="none">
                <a:solidFill>
                  <a:schemeClr val="dk1"/>
                </a:solidFill>
                <a:latin typeface="Proxima Nova"/>
                <a:ea typeface="Proxima Nova"/>
                <a:cs typeface="Proxima Nova"/>
                <a:sym typeface="Proxima Nova"/>
              </a:defRPr>
            </a:lvl8pPr>
            <a:lvl9pPr marL="4114800" marR="0" lvl="8" indent="-279400" algn="l" rtl="0">
              <a:lnSpc>
                <a:spcPct val="110000"/>
              </a:lnSpc>
              <a:spcBef>
                <a:spcPts val="1000"/>
              </a:spcBef>
              <a:spcAft>
                <a:spcPts val="1000"/>
              </a:spcAft>
              <a:buClr>
                <a:schemeClr val="dk1"/>
              </a:buClr>
              <a:buSzPts val="800"/>
              <a:buFont typeface="Proxima Nova"/>
              <a:buChar char="■"/>
              <a:defRPr sz="1100" b="0" i="0" u="none" strike="noStrike" cap="none">
                <a:solidFill>
                  <a:schemeClr val="dk1"/>
                </a:solidFill>
                <a:latin typeface="Proxima Nova"/>
                <a:ea typeface="Proxima Nova"/>
                <a:cs typeface="Proxima Nova"/>
                <a:sym typeface="Proxima Nova"/>
              </a:defRPr>
            </a:lvl9pPr>
          </a:lstStyle>
          <a:p>
            <a:endParaRPr/>
          </a:p>
        </p:txBody>
      </p:sp>
      <p:sp>
        <p:nvSpPr>
          <p:cNvPr id="1749" name="Google Shape;1749;p171"/>
          <p:cNvSpPr txBox="1">
            <a:spLocks noGrp="1"/>
          </p:cNvSpPr>
          <p:nvPr>
            <p:ph type="body" idx="3"/>
          </p:nvPr>
        </p:nvSpPr>
        <p:spPr>
          <a:xfrm>
            <a:off x="6222125" y="900400"/>
            <a:ext cx="2729400" cy="3769500"/>
          </a:xfrm>
          <a:prstGeom prst="rect">
            <a:avLst/>
          </a:prstGeom>
          <a:noFill/>
          <a:ln>
            <a:noFill/>
          </a:ln>
        </p:spPr>
        <p:txBody>
          <a:bodyPr spcFirstLastPara="1" wrap="square" lIns="68575" tIns="68575" rIns="68575" bIns="68575" anchor="t" anchorCtr="0"/>
          <a:lstStyle>
            <a:lvl1pPr marL="457200" marR="0" lvl="0" indent="-279400" algn="l" rtl="0">
              <a:lnSpc>
                <a:spcPct val="110000"/>
              </a:lnSpc>
              <a:spcBef>
                <a:spcPts val="0"/>
              </a:spcBef>
              <a:spcAft>
                <a:spcPts val="0"/>
              </a:spcAft>
              <a:buClr>
                <a:schemeClr val="dk1"/>
              </a:buClr>
              <a:buSzPts val="800"/>
              <a:buFont typeface="Proxima Nova"/>
              <a:buChar char="●"/>
              <a:defRPr sz="1100" b="0" i="0" u="none" strike="noStrike" cap="none">
                <a:solidFill>
                  <a:schemeClr val="dk1"/>
                </a:solidFill>
                <a:latin typeface="Proxima Nova"/>
                <a:ea typeface="Proxima Nova"/>
                <a:cs typeface="Proxima Nova"/>
                <a:sym typeface="Proxima Nova"/>
              </a:defRPr>
            </a:lvl1pPr>
            <a:lvl2pPr marL="914400" marR="0" lvl="1" indent="-279400" algn="l" rtl="0">
              <a:lnSpc>
                <a:spcPct val="110000"/>
              </a:lnSpc>
              <a:spcBef>
                <a:spcPts val="1000"/>
              </a:spcBef>
              <a:spcAft>
                <a:spcPts val="0"/>
              </a:spcAft>
              <a:buClr>
                <a:schemeClr val="dk1"/>
              </a:buClr>
              <a:buSzPts val="800"/>
              <a:buFont typeface="Proxima Nova"/>
              <a:buChar char="○"/>
              <a:defRPr sz="1100" b="0" i="0" u="none" strike="noStrike" cap="none">
                <a:solidFill>
                  <a:schemeClr val="dk1"/>
                </a:solidFill>
                <a:latin typeface="Proxima Nova"/>
                <a:ea typeface="Proxima Nova"/>
                <a:cs typeface="Proxima Nova"/>
                <a:sym typeface="Proxima Nova"/>
              </a:defRPr>
            </a:lvl2pPr>
            <a:lvl3pPr marL="1371600" marR="0" lvl="2" indent="-279400" algn="l" rtl="0">
              <a:lnSpc>
                <a:spcPct val="110000"/>
              </a:lnSpc>
              <a:spcBef>
                <a:spcPts val="1000"/>
              </a:spcBef>
              <a:spcAft>
                <a:spcPts val="0"/>
              </a:spcAft>
              <a:buClr>
                <a:schemeClr val="dk1"/>
              </a:buClr>
              <a:buSzPts val="800"/>
              <a:buFont typeface="Proxima Nova"/>
              <a:buChar char="■"/>
              <a:defRPr sz="1100" b="0" i="0" u="none" strike="noStrike" cap="none">
                <a:solidFill>
                  <a:schemeClr val="dk1"/>
                </a:solidFill>
                <a:latin typeface="Proxima Nova"/>
                <a:ea typeface="Proxima Nova"/>
                <a:cs typeface="Proxima Nova"/>
                <a:sym typeface="Proxima Nova"/>
              </a:defRPr>
            </a:lvl3pPr>
            <a:lvl4pPr marL="1828800" marR="0" lvl="3" indent="-279400" algn="l" rtl="0">
              <a:lnSpc>
                <a:spcPct val="110000"/>
              </a:lnSpc>
              <a:spcBef>
                <a:spcPts val="1000"/>
              </a:spcBef>
              <a:spcAft>
                <a:spcPts val="0"/>
              </a:spcAft>
              <a:buClr>
                <a:schemeClr val="dk1"/>
              </a:buClr>
              <a:buSzPts val="800"/>
              <a:buFont typeface="Proxima Nova"/>
              <a:buChar char="●"/>
              <a:defRPr sz="1100" b="0" i="0" u="none" strike="noStrike" cap="none">
                <a:solidFill>
                  <a:schemeClr val="dk1"/>
                </a:solidFill>
                <a:latin typeface="Proxima Nova"/>
                <a:ea typeface="Proxima Nova"/>
                <a:cs typeface="Proxima Nova"/>
                <a:sym typeface="Proxima Nova"/>
              </a:defRPr>
            </a:lvl4pPr>
            <a:lvl5pPr marL="2286000" marR="0" lvl="4" indent="-279400" algn="l" rtl="0">
              <a:lnSpc>
                <a:spcPct val="110000"/>
              </a:lnSpc>
              <a:spcBef>
                <a:spcPts val="1000"/>
              </a:spcBef>
              <a:spcAft>
                <a:spcPts val="0"/>
              </a:spcAft>
              <a:buClr>
                <a:schemeClr val="dk1"/>
              </a:buClr>
              <a:buSzPts val="800"/>
              <a:buFont typeface="Proxima Nova"/>
              <a:buChar char="○"/>
              <a:defRPr sz="1100" b="0" i="0" u="none" strike="noStrike" cap="none">
                <a:solidFill>
                  <a:schemeClr val="dk1"/>
                </a:solidFill>
                <a:latin typeface="Proxima Nova"/>
                <a:ea typeface="Proxima Nova"/>
                <a:cs typeface="Proxima Nova"/>
                <a:sym typeface="Proxima Nova"/>
              </a:defRPr>
            </a:lvl5pPr>
            <a:lvl6pPr marL="2743200" marR="0" lvl="5" indent="-279400" algn="l" rtl="0">
              <a:lnSpc>
                <a:spcPct val="110000"/>
              </a:lnSpc>
              <a:spcBef>
                <a:spcPts val="1000"/>
              </a:spcBef>
              <a:spcAft>
                <a:spcPts val="0"/>
              </a:spcAft>
              <a:buClr>
                <a:schemeClr val="dk1"/>
              </a:buClr>
              <a:buSzPts val="800"/>
              <a:buFont typeface="Proxima Nova"/>
              <a:buChar char="■"/>
              <a:defRPr sz="1100" b="0" i="0" u="none" strike="noStrike" cap="none">
                <a:solidFill>
                  <a:schemeClr val="dk1"/>
                </a:solidFill>
                <a:latin typeface="Proxima Nova"/>
                <a:ea typeface="Proxima Nova"/>
                <a:cs typeface="Proxima Nova"/>
                <a:sym typeface="Proxima Nova"/>
              </a:defRPr>
            </a:lvl6pPr>
            <a:lvl7pPr marL="3200400" marR="0" lvl="6" indent="-279400" algn="l" rtl="0">
              <a:lnSpc>
                <a:spcPct val="110000"/>
              </a:lnSpc>
              <a:spcBef>
                <a:spcPts val="1000"/>
              </a:spcBef>
              <a:spcAft>
                <a:spcPts val="0"/>
              </a:spcAft>
              <a:buClr>
                <a:schemeClr val="dk1"/>
              </a:buClr>
              <a:buSzPts val="800"/>
              <a:buFont typeface="Proxima Nova"/>
              <a:buChar char="●"/>
              <a:defRPr sz="1100" b="0" i="0" u="none" strike="noStrike" cap="none">
                <a:solidFill>
                  <a:schemeClr val="dk1"/>
                </a:solidFill>
                <a:latin typeface="Proxima Nova"/>
                <a:ea typeface="Proxima Nova"/>
                <a:cs typeface="Proxima Nova"/>
                <a:sym typeface="Proxima Nova"/>
              </a:defRPr>
            </a:lvl7pPr>
            <a:lvl8pPr marL="3657600" marR="0" lvl="7" indent="-279400" algn="l" rtl="0">
              <a:lnSpc>
                <a:spcPct val="110000"/>
              </a:lnSpc>
              <a:spcBef>
                <a:spcPts val="1000"/>
              </a:spcBef>
              <a:spcAft>
                <a:spcPts val="0"/>
              </a:spcAft>
              <a:buClr>
                <a:schemeClr val="dk1"/>
              </a:buClr>
              <a:buSzPts val="800"/>
              <a:buFont typeface="Proxima Nova"/>
              <a:buChar char="○"/>
              <a:defRPr sz="1100" b="0" i="0" u="none" strike="noStrike" cap="none">
                <a:solidFill>
                  <a:schemeClr val="dk1"/>
                </a:solidFill>
                <a:latin typeface="Proxima Nova"/>
                <a:ea typeface="Proxima Nova"/>
                <a:cs typeface="Proxima Nova"/>
                <a:sym typeface="Proxima Nova"/>
              </a:defRPr>
            </a:lvl8pPr>
            <a:lvl9pPr marL="4114800" marR="0" lvl="8" indent="-279400" algn="l" rtl="0">
              <a:lnSpc>
                <a:spcPct val="110000"/>
              </a:lnSpc>
              <a:spcBef>
                <a:spcPts val="1000"/>
              </a:spcBef>
              <a:spcAft>
                <a:spcPts val="1000"/>
              </a:spcAft>
              <a:buClr>
                <a:schemeClr val="dk1"/>
              </a:buClr>
              <a:buSzPts val="800"/>
              <a:buFont typeface="Proxima Nova"/>
              <a:buChar char="■"/>
              <a:defRPr sz="1100" b="0" i="0" u="none" strike="noStrike" cap="none">
                <a:solidFill>
                  <a:schemeClr val="dk1"/>
                </a:solidFill>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999939620"/>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0 – Title">
  <p:cSld name="0 – Title">
    <p:bg>
      <p:bgPr>
        <a:solidFill>
          <a:schemeClr val="lt2"/>
        </a:solidFill>
        <a:effectLst/>
      </p:bgPr>
    </p:bg>
    <p:spTree>
      <p:nvGrpSpPr>
        <p:cNvPr id="1" name="Shape 2181"/>
        <p:cNvGrpSpPr/>
        <p:nvPr/>
      </p:nvGrpSpPr>
      <p:grpSpPr>
        <a:xfrm>
          <a:off x="0" y="0"/>
          <a:ext cx="0" cy="0"/>
          <a:chOff x="0" y="0"/>
          <a:chExt cx="0" cy="0"/>
        </a:xfrm>
      </p:grpSpPr>
      <p:pic>
        <p:nvPicPr>
          <p:cNvPr id="2182" name="Google Shape;2182;p217" descr="IMG_0276.jpg"/>
          <p:cNvPicPr preferRelativeResize="0"/>
          <p:nvPr/>
        </p:nvPicPr>
        <p:blipFill rotWithShape="1">
          <a:blip r:embed="rId2">
            <a:alphaModFix/>
          </a:blip>
          <a:srcRect l="-2072"/>
          <a:stretch/>
        </p:blipFill>
        <p:spPr>
          <a:xfrm>
            <a:off x="614426" y="0"/>
            <a:ext cx="8529599" cy="5143501"/>
          </a:xfrm>
          <a:prstGeom prst="rect">
            <a:avLst/>
          </a:prstGeom>
          <a:noFill/>
          <a:ln>
            <a:noFill/>
          </a:ln>
        </p:spPr>
      </p:pic>
      <p:sp>
        <p:nvSpPr>
          <p:cNvPr id="2183" name="Google Shape;2183;p217"/>
          <p:cNvSpPr/>
          <p:nvPr/>
        </p:nvSpPr>
        <p:spPr>
          <a:xfrm>
            <a:off x="0" y="-25"/>
            <a:ext cx="9144000" cy="5143500"/>
          </a:xfrm>
          <a:prstGeom prst="rect">
            <a:avLst/>
          </a:prstGeom>
          <a:gradFill>
            <a:gsLst>
              <a:gs pos="0">
                <a:srgbClr val="1AB9A5"/>
              </a:gs>
              <a:gs pos="10000">
                <a:srgbClr val="1AB9A5"/>
              </a:gs>
              <a:gs pos="100000">
                <a:srgbClr val="1AB9A5">
                  <a:alpha val="74117"/>
                </a:srgbClr>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A9DBD6"/>
              </a:solidFill>
              <a:latin typeface="Arial"/>
              <a:ea typeface="Arial"/>
              <a:cs typeface="Arial"/>
              <a:sym typeface="Arial"/>
            </a:endParaRPr>
          </a:p>
        </p:txBody>
      </p:sp>
      <p:cxnSp>
        <p:nvCxnSpPr>
          <p:cNvPr id="2184" name="Google Shape;2184;p217"/>
          <p:cNvCxnSpPr/>
          <p:nvPr/>
        </p:nvCxnSpPr>
        <p:spPr>
          <a:xfrm>
            <a:off x="633275" y="3110100"/>
            <a:ext cx="738900" cy="0"/>
          </a:xfrm>
          <a:prstGeom prst="straightConnector1">
            <a:avLst/>
          </a:prstGeom>
          <a:noFill/>
          <a:ln w="38100" cap="flat" cmpd="sng">
            <a:solidFill>
              <a:schemeClr val="accent6"/>
            </a:solidFill>
            <a:prstDash val="solid"/>
            <a:round/>
            <a:headEnd type="none" w="sm" len="sm"/>
            <a:tailEnd type="none" w="sm" len="sm"/>
          </a:ln>
        </p:spPr>
      </p:cxnSp>
      <p:sp>
        <p:nvSpPr>
          <p:cNvPr id="2185" name="Google Shape;2185;p217"/>
          <p:cNvSpPr txBox="1">
            <a:spLocks noGrp="1"/>
          </p:cNvSpPr>
          <p:nvPr>
            <p:ph type="title"/>
          </p:nvPr>
        </p:nvSpPr>
        <p:spPr>
          <a:xfrm>
            <a:off x="523203" y="1737025"/>
            <a:ext cx="6158400" cy="1191600"/>
          </a:xfrm>
          <a:prstGeom prst="rect">
            <a:avLst/>
          </a:prstGeom>
          <a:noFill/>
          <a:ln>
            <a:noFill/>
          </a:ln>
        </p:spPr>
        <p:txBody>
          <a:bodyPr spcFirstLastPara="1" wrap="square" lIns="68575" tIns="68575" rIns="68575" bIns="68575" anchor="b" anchorCtr="0"/>
          <a:lstStyle>
            <a:lvl1pPr marR="0" lvl="0" algn="l" rtl="0">
              <a:lnSpc>
                <a:spcPct val="100000"/>
              </a:lnSpc>
              <a:spcBef>
                <a:spcPts val="0"/>
              </a:spcBef>
              <a:spcAft>
                <a:spcPts val="0"/>
              </a:spcAft>
              <a:buClr>
                <a:srgbClr val="000000"/>
              </a:buClr>
              <a:buSzPts val="4000"/>
              <a:buFont typeface="Arial"/>
              <a:buNone/>
              <a:defRPr sz="4000" b="1"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86" name="Google Shape;2186;p217"/>
          <p:cNvSpPr txBox="1"/>
          <p:nvPr/>
        </p:nvSpPr>
        <p:spPr>
          <a:xfrm>
            <a:off x="5133546" y="4782050"/>
            <a:ext cx="3926100" cy="195600"/>
          </a:xfrm>
          <a:prstGeom prst="rect">
            <a:avLst/>
          </a:prstGeom>
          <a:noFill/>
          <a:ln>
            <a:noFill/>
          </a:ln>
        </p:spPr>
        <p:txBody>
          <a:bodyPr spcFirstLastPara="1" wrap="square" lIns="91425" tIns="91425" rIns="91425" bIns="91425" anchor="t" anchorCtr="0">
            <a:noAutofit/>
          </a:bodyPr>
          <a:lstStyle/>
          <a:p>
            <a:pPr marL="0" marR="0" lvl="0" indent="0" algn="r" rtl="0">
              <a:spcBef>
                <a:spcPts val="0"/>
              </a:spcBef>
              <a:spcAft>
                <a:spcPts val="0"/>
              </a:spcAft>
              <a:buClr>
                <a:schemeClr val="dk1"/>
              </a:buClr>
              <a:buSzPts val="600"/>
              <a:buFont typeface="Proxima Nova"/>
              <a:buNone/>
            </a:pPr>
            <a:r>
              <a:rPr lang="en" sz="600" b="0" i="0" u="none" strike="noStrike" cap="none">
                <a:solidFill>
                  <a:schemeClr val="dk1"/>
                </a:solidFill>
                <a:latin typeface="Proxima Nova"/>
                <a:ea typeface="Proxima Nova"/>
                <a:cs typeface="Proxima Nova"/>
                <a:sym typeface="Proxima Nova"/>
              </a:rPr>
              <a:t>© Copyright 2017 Pivotal Software, Inc. All rights Reserved. Version 1.0</a:t>
            </a:r>
            <a:endParaRPr sz="600" b="0" i="0" u="none" strike="noStrike" cap="none">
              <a:solidFill>
                <a:schemeClr val="dk1"/>
              </a:solidFill>
              <a:latin typeface="Proxima Nova"/>
              <a:ea typeface="Proxima Nova"/>
              <a:cs typeface="Proxima Nova"/>
              <a:sym typeface="Proxima Nova"/>
            </a:endParaRPr>
          </a:p>
          <a:p>
            <a:pPr marL="0" marR="0" lvl="0" indent="0" algn="l" rtl="0">
              <a:spcBef>
                <a:spcPts val="0"/>
              </a:spcBef>
              <a:spcAft>
                <a:spcPts val="0"/>
              </a:spcAft>
              <a:buClr>
                <a:schemeClr val="dk1"/>
              </a:buClr>
              <a:buSzPts val="600"/>
              <a:buFont typeface="Arial"/>
              <a:buNone/>
            </a:pPr>
            <a:endParaRPr sz="600" b="0" i="0" u="none" strike="noStrike" cap="none">
              <a:solidFill>
                <a:schemeClr val="dk1"/>
              </a:solidFill>
              <a:latin typeface="Proxima Nova"/>
              <a:ea typeface="Proxima Nova"/>
              <a:cs typeface="Proxima Nova"/>
              <a:sym typeface="Proxima Nova"/>
            </a:endParaRPr>
          </a:p>
        </p:txBody>
      </p:sp>
      <p:grpSp>
        <p:nvGrpSpPr>
          <p:cNvPr id="2187" name="Google Shape;2187;p217"/>
          <p:cNvGrpSpPr/>
          <p:nvPr/>
        </p:nvGrpSpPr>
        <p:grpSpPr>
          <a:xfrm>
            <a:off x="634508" y="819387"/>
            <a:ext cx="1337013" cy="313170"/>
            <a:chOff x="1841475" y="2392725"/>
            <a:chExt cx="3928925" cy="920275"/>
          </a:xfrm>
        </p:grpSpPr>
        <p:sp>
          <p:nvSpPr>
            <p:cNvPr id="2188" name="Google Shape;2188;p217"/>
            <p:cNvSpPr/>
            <p:nvPr/>
          </p:nvSpPr>
          <p:spPr>
            <a:xfrm>
              <a:off x="2574175" y="2392725"/>
              <a:ext cx="139950" cy="905175"/>
            </a:xfrm>
            <a:custGeom>
              <a:avLst/>
              <a:gdLst/>
              <a:ahLst/>
              <a:cxnLst/>
              <a:rect l="0" t="0" r="0" b="0"/>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
          <p:nvSpPr>
            <p:cNvPr id="2189" name="Google Shape;2189;p217"/>
            <p:cNvSpPr/>
            <p:nvPr/>
          </p:nvSpPr>
          <p:spPr>
            <a:xfrm>
              <a:off x="2816875" y="2626700"/>
              <a:ext cx="703700" cy="686300"/>
            </a:xfrm>
            <a:custGeom>
              <a:avLst/>
              <a:gdLst/>
              <a:ahLst/>
              <a:cxnLst/>
              <a:rect l="0" t="0" r="0" b="0"/>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
          <p:nvSpPr>
            <p:cNvPr id="2190" name="Google Shape;2190;p217"/>
            <p:cNvSpPr/>
            <p:nvPr/>
          </p:nvSpPr>
          <p:spPr>
            <a:xfrm>
              <a:off x="3557125" y="2626700"/>
              <a:ext cx="614900" cy="685700"/>
            </a:xfrm>
            <a:custGeom>
              <a:avLst/>
              <a:gdLst/>
              <a:ahLst/>
              <a:cxnLst/>
              <a:rect l="0" t="0" r="0" b="0"/>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
          <p:nvSpPr>
            <p:cNvPr id="2191" name="Google Shape;2191;p217"/>
            <p:cNvSpPr/>
            <p:nvPr/>
          </p:nvSpPr>
          <p:spPr>
            <a:xfrm>
              <a:off x="4732275" y="2617400"/>
              <a:ext cx="582350" cy="679925"/>
            </a:xfrm>
            <a:custGeom>
              <a:avLst/>
              <a:gdLst/>
              <a:ahLst/>
              <a:cxnLst/>
              <a:rect l="0" t="0" r="0" b="0"/>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
          <p:nvSpPr>
            <p:cNvPr id="2192" name="Google Shape;2192;p217"/>
            <p:cNvSpPr/>
            <p:nvPr/>
          </p:nvSpPr>
          <p:spPr>
            <a:xfrm>
              <a:off x="5448725" y="2392725"/>
              <a:ext cx="139950" cy="905175"/>
            </a:xfrm>
            <a:custGeom>
              <a:avLst/>
              <a:gdLst/>
              <a:ahLst/>
              <a:cxnLst/>
              <a:rect l="0" t="0" r="0" b="0"/>
              <a:pathLst>
                <a:path w="5598" h="36207" extrusionOk="0">
                  <a:moveTo>
                    <a:pt x="1" y="0"/>
                  </a:moveTo>
                  <a:lnTo>
                    <a:pt x="1" y="36206"/>
                  </a:lnTo>
                  <a:lnTo>
                    <a:pt x="5598" y="36206"/>
                  </a:lnTo>
                  <a:lnTo>
                    <a:pt x="5598" y="0"/>
                  </a:lnTo>
                  <a:close/>
                </a:path>
              </a:pathLst>
            </a:custGeom>
            <a:solidFill>
              <a:srgbClr val="FFFFFF"/>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
          <p:nvSpPr>
            <p:cNvPr id="2193" name="Google Shape;2193;p217"/>
            <p:cNvSpPr/>
            <p:nvPr/>
          </p:nvSpPr>
          <p:spPr>
            <a:xfrm>
              <a:off x="1841475" y="2392725"/>
              <a:ext cx="617775" cy="904600"/>
            </a:xfrm>
            <a:custGeom>
              <a:avLst/>
              <a:gdLst/>
              <a:ahLst/>
              <a:cxnLst/>
              <a:rect l="0" t="0" r="0" b="0"/>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
          <p:nvSpPr>
            <p:cNvPr id="2194" name="Google Shape;2194;p217"/>
            <p:cNvSpPr/>
            <p:nvPr/>
          </p:nvSpPr>
          <p:spPr>
            <a:xfrm>
              <a:off x="4278825" y="2482125"/>
              <a:ext cx="369275" cy="814025"/>
            </a:xfrm>
            <a:custGeom>
              <a:avLst/>
              <a:gdLst/>
              <a:ahLst/>
              <a:cxnLst/>
              <a:rect l="0" t="0" r="0" b="0"/>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
          <p:nvSpPr>
            <p:cNvPr id="2195" name="Google Shape;2195;p217"/>
            <p:cNvSpPr/>
            <p:nvPr/>
          </p:nvSpPr>
          <p:spPr>
            <a:xfrm>
              <a:off x="5652525" y="3180600"/>
              <a:ext cx="117875" cy="117300"/>
            </a:xfrm>
            <a:custGeom>
              <a:avLst/>
              <a:gdLst/>
              <a:ahLst/>
              <a:cxnLst/>
              <a:rect l="0" t="0" r="0" b="0"/>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grpSp>
      <p:sp>
        <p:nvSpPr>
          <p:cNvPr id="2196" name="Google Shape;2196;p217"/>
          <p:cNvSpPr txBox="1">
            <a:spLocks noGrp="1"/>
          </p:cNvSpPr>
          <p:nvPr>
            <p:ph type="subTitle" idx="1"/>
          </p:nvPr>
        </p:nvSpPr>
        <p:spPr>
          <a:xfrm>
            <a:off x="523200" y="3306700"/>
            <a:ext cx="4173600" cy="1409700"/>
          </a:xfrm>
          <a:prstGeom prst="rect">
            <a:avLst/>
          </a:prstGeom>
          <a:noFill/>
          <a:ln>
            <a:noFill/>
          </a:ln>
        </p:spPr>
        <p:txBody>
          <a:bodyPr spcFirstLastPara="1" wrap="square" lIns="68575" tIns="68575" rIns="68575" bIns="68575" anchor="t" anchorCtr="0"/>
          <a:lstStyle>
            <a:lvl1pPr marR="0" lvl="0" algn="l" rtl="0">
              <a:lnSpc>
                <a:spcPct val="110000"/>
              </a:lnSpc>
              <a:spcBef>
                <a:spcPts val="0"/>
              </a:spcBef>
              <a:spcAft>
                <a:spcPts val="0"/>
              </a:spcAft>
              <a:buClr>
                <a:srgbClr val="000000"/>
              </a:buClr>
              <a:buSzPts val="1500"/>
              <a:buFont typeface="Arial"/>
              <a:buNone/>
              <a:defRPr sz="1500" b="0" i="0" u="none" strike="noStrike" cap="none">
                <a:solidFill>
                  <a:srgbClr val="FFFFFF"/>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1886739939"/>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5 – Split w/ Image">
  <p:cSld name="5 – Split w/ Image">
    <p:spTree>
      <p:nvGrpSpPr>
        <p:cNvPr id="1" name="Shape 2197"/>
        <p:cNvGrpSpPr/>
        <p:nvPr/>
      </p:nvGrpSpPr>
      <p:grpSpPr>
        <a:xfrm>
          <a:off x="0" y="0"/>
          <a:ext cx="0" cy="0"/>
          <a:chOff x="0" y="0"/>
          <a:chExt cx="0" cy="0"/>
        </a:xfrm>
      </p:grpSpPr>
      <p:sp>
        <p:nvSpPr>
          <p:cNvPr id="2198" name="Google Shape;2198;p218"/>
          <p:cNvSpPr/>
          <p:nvPr/>
        </p:nvSpPr>
        <p:spPr>
          <a:xfrm>
            <a:off x="4572000" y="0"/>
            <a:ext cx="4572000" cy="5143500"/>
          </a:xfrm>
          <a:prstGeom prst="rect">
            <a:avLst/>
          </a:prstGeom>
          <a:solidFill>
            <a:srgbClr val="EFEFEF"/>
          </a:solidFill>
          <a:ln>
            <a:noFill/>
          </a:ln>
        </p:spPr>
        <p:txBody>
          <a:bodyPr spcFirstLastPara="1" wrap="square" lIns="91425" tIns="91425" rIns="91425" bIns="91425" anchor="ctr" anchorCtr="0">
            <a:noAutofit/>
          </a:bodyPr>
          <a:lstStyle/>
          <a:p>
            <a:pPr marL="0" marR="0" lvl="0" indent="0" algn="ctr" rtl="0">
              <a:spcBef>
                <a:spcPts val="0"/>
              </a:spcBef>
              <a:spcAft>
                <a:spcPts val="0"/>
              </a:spcAft>
              <a:buClr>
                <a:schemeClr val="dk1"/>
              </a:buClr>
              <a:buSzPts val="1000"/>
              <a:buFont typeface="Proxima Nova"/>
              <a:buNone/>
            </a:pPr>
            <a:r>
              <a:rPr lang="en" sz="1000" b="0" i="0" u="none" strike="noStrike" cap="none">
                <a:solidFill>
                  <a:schemeClr val="dk1"/>
                </a:solidFill>
                <a:latin typeface="Proxima Nova"/>
                <a:ea typeface="Proxima Nova"/>
                <a:cs typeface="Proxima Nova"/>
                <a:sym typeface="Proxima Nova"/>
              </a:rPr>
              <a:t>Cover w/ Image</a:t>
            </a:r>
            <a:endParaRPr sz="1000" b="0" i="0" u="none" strike="noStrike" cap="none">
              <a:solidFill>
                <a:schemeClr val="dk1"/>
              </a:solidFill>
              <a:latin typeface="Proxima Nova"/>
              <a:ea typeface="Proxima Nova"/>
              <a:cs typeface="Proxima Nova"/>
              <a:sym typeface="Proxima Nova"/>
            </a:endParaRPr>
          </a:p>
        </p:txBody>
      </p:sp>
      <p:cxnSp>
        <p:nvCxnSpPr>
          <p:cNvPr id="2199" name="Google Shape;2199;p218"/>
          <p:cNvCxnSpPr/>
          <p:nvPr/>
        </p:nvCxnSpPr>
        <p:spPr>
          <a:xfrm>
            <a:off x="4572000" y="-214525"/>
            <a:ext cx="0" cy="119700"/>
          </a:xfrm>
          <a:prstGeom prst="straightConnector1">
            <a:avLst/>
          </a:prstGeom>
          <a:noFill/>
          <a:ln w="9525" cap="flat" cmpd="sng">
            <a:solidFill>
              <a:srgbClr val="D9D9D9"/>
            </a:solidFill>
            <a:prstDash val="solid"/>
            <a:round/>
            <a:headEnd type="none" w="sm" len="sm"/>
            <a:tailEnd type="none" w="sm" len="sm"/>
          </a:ln>
        </p:spPr>
      </p:cxnSp>
      <p:grpSp>
        <p:nvGrpSpPr>
          <p:cNvPr id="2200" name="Google Shape;2200;p218"/>
          <p:cNvGrpSpPr/>
          <p:nvPr/>
        </p:nvGrpSpPr>
        <p:grpSpPr>
          <a:xfrm>
            <a:off x="287525" y="4854557"/>
            <a:ext cx="634914" cy="148716"/>
            <a:chOff x="1841475" y="2392725"/>
            <a:chExt cx="3928925" cy="920275"/>
          </a:xfrm>
        </p:grpSpPr>
        <p:sp>
          <p:nvSpPr>
            <p:cNvPr id="2201" name="Google Shape;2201;p218"/>
            <p:cNvSpPr/>
            <p:nvPr/>
          </p:nvSpPr>
          <p:spPr>
            <a:xfrm>
              <a:off x="2574175" y="2392725"/>
              <a:ext cx="139950" cy="905175"/>
            </a:xfrm>
            <a:custGeom>
              <a:avLst/>
              <a:gdLst/>
              <a:ahLst/>
              <a:cxnLst/>
              <a:rect l="0" t="0" r="0" b="0"/>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
          <p:nvSpPr>
            <p:cNvPr id="2202" name="Google Shape;2202;p218"/>
            <p:cNvSpPr/>
            <p:nvPr/>
          </p:nvSpPr>
          <p:spPr>
            <a:xfrm>
              <a:off x="2816875" y="2626700"/>
              <a:ext cx="703700" cy="686300"/>
            </a:xfrm>
            <a:custGeom>
              <a:avLst/>
              <a:gdLst/>
              <a:ahLst/>
              <a:cxnLst/>
              <a:rect l="0" t="0" r="0" b="0"/>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
          <p:nvSpPr>
            <p:cNvPr id="2203" name="Google Shape;2203;p218"/>
            <p:cNvSpPr/>
            <p:nvPr/>
          </p:nvSpPr>
          <p:spPr>
            <a:xfrm>
              <a:off x="3557125" y="2626700"/>
              <a:ext cx="614900" cy="685700"/>
            </a:xfrm>
            <a:custGeom>
              <a:avLst/>
              <a:gdLst/>
              <a:ahLst/>
              <a:cxnLst/>
              <a:rect l="0" t="0" r="0" b="0"/>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
          <p:nvSpPr>
            <p:cNvPr id="2204" name="Google Shape;2204;p218"/>
            <p:cNvSpPr/>
            <p:nvPr/>
          </p:nvSpPr>
          <p:spPr>
            <a:xfrm>
              <a:off x="4732275" y="2617400"/>
              <a:ext cx="582350" cy="679925"/>
            </a:xfrm>
            <a:custGeom>
              <a:avLst/>
              <a:gdLst/>
              <a:ahLst/>
              <a:cxnLst/>
              <a:rect l="0" t="0" r="0" b="0"/>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
          <p:nvSpPr>
            <p:cNvPr id="2205" name="Google Shape;2205;p218"/>
            <p:cNvSpPr/>
            <p:nvPr/>
          </p:nvSpPr>
          <p:spPr>
            <a:xfrm>
              <a:off x="5448725" y="2392725"/>
              <a:ext cx="139950" cy="905175"/>
            </a:xfrm>
            <a:custGeom>
              <a:avLst/>
              <a:gdLst/>
              <a:ahLst/>
              <a:cxnLst/>
              <a:rect l="0" t="0" r="0" b="0"/>
              <a:pathLst>
                <a:path w="5598" h="36207" extrusionOk="0">
                  <a:moveTo>
                    <a:pt x="1" y="0"/>
                  </a:moveTo>
                  <a:lnTo>
                    <a:pt x="1" y="36206"/>
                  </a:lnTo>
                  <a:lnTo>
                    <a:pt x="5598" y="36206"/>
                  </a:lnTo>
                  <a:lnTo>
                    <a:pt x="5598" y="0"/>
                  </a:lnTo>
                  <a:close/>
                </a:path>
              </a:pathLst>
            </a:custGeom>
            <a:solidFill>
              <a:srgbClr val="008774"/>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
          <p:nvSpPr>
            <p:cNvPr id="2206" name="Google Shape;2206;p218"/>
            <p:cNvSpPr/>
            <p:nvPr/>
          </p:nvSpPr>
          <p:spPr>
            <a:xfrm>
              <a:off x="1841475" y="2392725"/>
              <a:ext cx="617775" cy="904600"/>
            </a:xfrm>
            <a:custGeom>
              <a:avLst/>
              <a:gdLst/>
              <a:ahLst/>
              <a:cxnLst/>
              <a:rect l="0" t="0" r="0" b="0"/>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
          <p:nvSpPr>
            <p:cNvPr id="2207" name="Google Shape;2207;p218"/>
            <p:cNvSpPr/>
            <p:nvPr/>
          </p:nvSpPr>
          <p:spPr>
            <a:xfrm>
              <a:off x="4278825" y="2482125"/>
              <a:ext cx="369275" cy="814025"/>
            </a:xfrm>
            <a:custGeom>
              <a:avLst/>
              <a:gdLst/>
              <a:ahLst/>
              <a:cxnLst/>
              <a:rect l="0" t="0" r="0" b="0"/>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
          <p:nvSpPr>
            <p:cNvPr id="2208" name="Google Shape;2208;p218"/>
            <p:cNvSpPr/>
            <p:nvPr/>
          </p:nvSpPr>
          <p:spPr>
            <a:xfrm>
              <a:off x="5652525" y="3180600"/>
              <a:ext cx="117875" cy="117300"/>
            </a:xfrm>
            <a:custGeom>
              <a:avLst/>
              <a:gdLst/>
              <a:ahLst/>
              <a:cxnLst/>
              <a:rect l="0" t="0" r="0" b="0"/>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grpSp>
      <p:sp>
        <p:nvSpPr>
          <p:cNvPr id="2209" name="Google Shape;2209;p218"/>
          <p:cNvSpPr txBox="1">
            <a:spLocks noGrp="1"/>
          </p:cNvSpPr>
          <p:nvPr>
            <p:ph type="title"/>
          </p:nvPr>
        </p:nvSpPr>
        <p:spPr>
          <a:xfrm>
            <a:off x="192475" y="151275"/>
            <a:ext cx="4281300" cy="393900"/>
          </a:xfrm>
          <a:prstGeom prst="rect">
            <a:avLst/>
          </a:prstGeom>
          <a:noFill/>
          <a:ln>
            <a:noFill/>
          </a:ln>
        </p:spPr>
        <p:txBody>
          <a:bodyPr spcFirstLastPara="1" wrap="square" lIns="68575" tIns="68575" rIns="68575" bIns="68575" anchor="t" anchorCtr="0"/>
          <a:lstStyle>
            <a:lvl1pPr marR="0" lvl="0" algn="l" rtl="0">
              <a:lnSpc>
                <a:spcPct val="100000"/>
              </a:lnSpc>
              <a:spcBef>
                <a:spcPts val="0"/>
              </a:spcBef>
              <a:spcAft>
                <a:spcPts val="0"/>
              </a:spcAft>
              <a:buClr>
                <a:srgbClr val="000000"/>
              </a:buClr>
              <a:buSzPts val="2500"/>
              <a:buFont typeface="Arial"/>
              <a:buNone/>
              <a:defRPr sz="2500" b="1"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10" name="Google Shape;2210;p218"/>
          <p:cNvSpPr txBox="1">
            <a:spLocks noGrp="1"/>
          </p:cNvSpPr>
          <p:nvPr>
            <p:ph type="body" idx="1"/>
          </p:nvPr>
        </p:nvSpPr>
        <p:spPr>
          <a:xfrm>
            <a:off x="192475" y="900400"/>
            <a:ext cx="4254600" cy="3769500"/>
          </a:xfrm>
          <a:prstGeom prst="rect">
            <a:avLst/>
          </a:prstGeom>
          <a:noFill/>
          <a:ln>
            <a:noFill/>
          </a:ln>
        </p:spPr>
        <p:txBody>
          <a:bodyPr spcFirstLastPara="1" wrap="square" lIns="68575" tIns="68575" rIns="68575" bIns="68575" anchor="t" anchorCtr="0"/>
          <a:lstStyle>
            <a:lvl1pPr marL="457200" marR="0" lvl="0" indent="-304800" algn="l" rtl="0">
              <a:lnSpc>
                <a:spcPct val="110000"/>
              </a:lnSpc>
              <a:spcBef>
                <a:spcPts val="0"/>
              </a:spcBef>
              <a:spcAft>
                <a:spcPts val="0"/>
              </a:spcAft>
              <a:buClr>
                <a:schemeClr val="dk1"/>
              </a:buClr>
              <a:buSzPts val="1200"/>
              <a:buFont typeface="Proxima Nova"/>
              <a:buChar char="●"/>
              <a:defRPr sz="1600" b="0" i="0" u="none" strike="noStrike" cap="none">
                <a:solidFill>
                  <a:schemeClr val="dk1"/>
                </a:solidFill>
                <a:latin typeface="Proxima Nova"/>
                <a:ea typeface="Proxima Nova"/>
                <a:cs typeface="Proxima Nova"/>
                <a:sym typeface="Proxima Nova"/>
              </a:defRPr>
            </a:lvl1pPr>
            <a:lvl2pPr marL="914400" marR="0" lvl="1" indent="-304800" algn="l" rtl="0">
              <a:lnSpc>
                <a:spcPct val="110000"/>
              </a:lnSpc>
              <a:spcBef>
                <a:spcPts val="1000"/>
              </a:spcBef>
              <a:spcAft>
                <a:spcPts val="0"/>
              </a:spcAft>
              <a:buClr>
                <a:schemeClr val="dk1"/>
              </a:buClr>
              <a:buSzPts val="1200"/>
              <a:buFont typeface="Proxima Nova"/>
              <a:buChar char="○"/>
              <a:defRPr sz="1600" b="0" i="0" u="none" strike="noStrike" cap="none">
                <a:solidFill>
                  <a:schemeClr val="dk1"/>
                </a:solidFill>
                <a:latin typeface="Proxima Nova"/>
                <a:ea typeface="Proxima Nova"/>
                <a:cs typeface="Proxima Nova"/>
                <a:sym typeface="Proxima Nova"/>
              </a:defRPr>
            </a:lvl2pPr>
            <a:lvl3pPr marL="1371600" marR="0" lvl="2" indent="-304800" algn="l" rtl="0">
              <a:lnSpc>
                <a:spcPct val="110000"/>
              </a:lnSpc>
              <a:spcBef>
                <a:spcPts val="1000"/>
              </a:spcBef>
              <a:spcAft>
                <a:spcPts val="0"/>
              </a:spcAft>
              <a:buClr>
                <a:schemeClr val="dk1"/>
              </a:buClr>
              <a:buSzPts val="1200"/>
              <a:buFont typeface="Proxima Nova"/>
              <a:buChar char="■"/>
              <a:defRPr sz="1600" b="0" i="0" u="none" strike="noStrike" cap="none">
                <a:solidFill>
                  <a:schemeClr val="dk1"/>
                </a:solidFill>
                <a:latin typeface="Proxima Nova"/>
                <a:ea typeface="Proxima Nova"/>
                <a:cs typeface="Proxima Nova"/>
                <a:sym typeface="Proxima Nova"/>
              </a:defRPr>
            </a:lvl3pPr>
            <a:lvl4pPr marL="1828800" marR="0" lvl="3" indent="-304800" algn="l" rtl="0">
              <a:lnSpc>
                <a:spcPct val="110000"/>
              </a:lnSpc>
              <a:spcBef>
                <a:spcPts val="1000"/>
              </a:spcBef>
              <a:spcAft>
                <a:spcPts val="0"/>
              </a:spcAft>
              <a:buClr>
                <a:schemeClr val="dk1"/>
              </a:buClr>
              <a:buSzPts val="1200"/>
              <a:buFont typeface="Proxima Nova"/>
              <a:buChar char="●"/>
              <a:defRPr sz="1600" b="0" i="0" u="none" strike="noStrike" cap="none">
                <a:solidFill>
                  <a:schemeClr val="dk1"/>
                </a:solidFill>
                <a:latin typeface="Proxima Nova"/>
                <a:ea typeface="Proxima Nova"/>
                <a:cs typeface="Proxima Nova"/>
                <a:sym typeface="Proxima Nova"/>
              </a:defRPr>
            </a:lvl4pPr>
            <a:lvl5pPr marL="2286000" marR="0" lvl="4" indent="-304800" algn="l" rtl="0">
              <a:lnSpc>
                <a:spcPct val="110000"/>
              </a:lnSpc>
              <a:spcBef>
                <a:spcPts val="1000"/>
              </a:spcBef>
              <a:spcAft>
                <a:spcPts val="0"/>
              </a:spcAft>
              <a:buClr>
                <a:schemeClr val="dk1"/>
              </a:buClr>
              <a:buSzPts val="1200"/>
              <a:buFont typeface="Proxima Nova"/>
              <a:buChar char="○"/>
              <a:defRPr sz="1600" b="0" i="0" u="none" strike="noStrike" cap="none">
                <a:solidFill>
                  <a:schemeClr val="dk1"/>
                </a:solidFill>
                <a:latin typeface="Proxima Nova"/>
                <a:ea typeface="Proxima Nova"/>
                <a:cs typeface="Proxima Nova"/>
                <a:sym typeface="Proxima Nova"/>
              </a:defRPr>
            </a:lvl5pPr>
            <a:lvl6pPr marL="2743200" marR="0" lvl="5" indent="-304800" algn="l" rtl="0">
              <a:lnSpc>
                <a:spcPct val="110000"/>
              </a:lnSpc>
              <a:spcBef>
                <a:spcPts val="1000"/>
              </a:spcBef>
              <a:spcAft>
                <a:spcPts val="0"/>
              </a:spcAft>
              <a:buClr>
                <a:schemeClr val="dk1"/>
              </a:buClr>
              <a:buSzPts val="1200"/>
              <a:buFont typeface="Proxima Nova"/>
              <a:buChar char="■"/>
              <a:defRPr sz="1600" b="0" i="0" u="none" strike="noStrike" cap="none">
                <a:solidFill>
                  <a:schemeClr val="dk1"/>
                </a:solidFill>
                <a:latin typeface="Proxima Nova"/>
                <a:ea typeface="Proxima Nova"/>
                <a:cs typeface="Proxima Nova"/>
                <a:sym typeface="Proxima Nova"/>
              </a:defRPr>
            </a:lvl6pPr>
            <a:lvl7pPr marL="3200400" marR="0" lvl="6" indent="-304800" algn="l" rtl="0">
              <a:lnSpc>
                <a:spcPct val="110000"/>
              </a:lnSpc>
              <a:spcBef>
                <a:spcPts val="1000"/>
              </a:spcBef>
              <a:spcAft>
                <a:spcPts val="0"/>
              </a:spcAft>
              <a:buClr>
                <a:schemeClr val="dk1"/>
              </a:buClr>
              <a:buSzPts val="1200"/>
              <a:buFont typeface="Proxima Nova"/>
              <a:buChar char="●"/>
              <a:defRPr sz="1600" b="0" i="0" u="none" strike="noStrike" cap="none">
                <a:solidFill>
                  <a:schemeClr val="dk1"/>
                </a:solidFill>
                <a:latin typeface="Proxima Nova"/>
                <a:ea typeface="Proxima Nova"/>
                <a:cs typeface="Proxima Nova"/>
                <a:sym typeface="Proxima Nova"/>
              </a:defRPr>
            </a:lvl7pPr>
            <a:lvl8pPr marL="3657600" marR="0" lvl="7" indent="-304800" algn="l" rtl="0">
              <a:lnSpc>
                <a:spcPct val="110000"/>
              </a:lnSpc>
              <a:spcBef>
                <a:spcPts val="1000"/>
              </a:spcBef>
              <a:spcAft>
                <a:spcPts val="0"/>
              </a:spcAft>
              <a:buClr>
                <a:schemeClr val="dk1"/>
              </a:buClr>
              <a:buSzPts val="1200"/>
              <a:buFont typeface="Proxima Nova"/>
              <a:buChar char="○"/>
              <a:defRPr sz="1600" b="0" i="0" u="none" strike="noStrike" cap="none">
                <a:solidFill>
                  <a:schemeClr val="dk1"/>
                </a:solidFill>
                <a:latin typeface="Proxima Nova"/>
                <a:ea typeface="Proxima Nova"/>
                <a:cs typeface="Proxima Nova"/>
                <a:sym typeface="Proxima Nova"/>
              </a:defRPr>
            </a:lvl8pPr>
            <a:lvl9pPr marL="4114800" marR="0" lvl="8" indent="-304800" algn="l" rtl="0">
              <a:lnSpc>
                <a:spcPct val="110000"/>
              </a:lnSpc>
              <a:spcBef>
                <a:spcPts val="1000"/>
              </a:spcBef>
              <a:spcAft>
                <a:spcPts val="1000"/>
              </a:spcAft>
              <a:buClr>
                <a:schemeClr val="dk1"/>
              </a:buClr>
              <a:buSzPts val="1200"/>
              <a:buFont typeface="Proxima Nova"/>
              <a:buChar char="■"/>
              <a:defRPr sz="1600" b="0" i="0" u="none" strike="noStrike" cap="none">
                <a:solidFill>
                  <a:schemeClr val="dk1"/>
                </a:solidFill>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3951534844"/>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3 – Standard">
  <p:cSld name="3 – Standard">
    <p:spTree>
      <p:nvGrpSpPr>
        <p:cNvPr id="1" name="Shape 2211"/>
        <p:cNvGrpSpPr/>
        <p:nvPr/>
      </p:nvGrpSpPr>
      <p:grpSpPr>
        <a:xfrm>
          <a:off x="0" y="0"/>
          <a:ext cx="0" cy="0"/>
          <a:chOff x="0" y="0"/>
          <a:chExt cx="0" cy="0"/>
        </a:xfrm>
      </p:grpSpPr>
      <p:sp>
        <p:nvSpPr>
          <p:cNvPr id="2212" name="Google Shape;2212;p219"/>
          <p:cNvSpPr txBox="1">
            <a:spLocks noGrp="1"/>
          </p:cNvSpPr>
          <p:nvPr>
            <p:ph type="title"/>
          </p:nvPr>
        </p:nvSpPr>
        <p:spPr>
          <a:xfrm>
            <a:off x="192475" y="151275"/>
            <a:ext cx="8663100" cy="393900"/>
          </a:xfrm>
          <a:prstGeom prst="rect">
            <a:avLst/>
          </a:prstGeom>
          <a:noFill/>
          <a:ln>
            <a:noFill/>
          </a:ln>
        </p:spPr>
        <p:txBody>
          <a:bodyPr spcFirstLastPara="1" wrap="square" lIns="68575" tIns="68575" rIns="68575" bIns="68575" anchor="t" anchorCtr="0"/>
          <a:lstStyle>
            <a:lvl1pPr marR="0" lvl="0" algn="l" rtl="0">
              <a:lnSpc>
                <a:spcPct val="100000"/>
              </a:lnSpc>
              <a:spcBef>
                <a:spcPts val="0"/>
              </a:spcBef>
              <a:spcAft>
                <a:spcPts val="0"/>
              </a:spcAft>
              <a:buClr>
                <a:srgbClr val="000000"/>
              </a:buClr>
              <a:buSzPts val="2500"/>
              <a:buFont typeface="Arial"/>
              <a:buNone/>
              <a:defRPr sz="2500" b="1"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2213" name="Google Shape;2213;p219"/>
          <p:cNvGrpSpPr/>
          <p:nvPr/>
        </p:nvGrpSpPr>
        <p:grpSpPr>
          <a:xfrm>
            <a:off x="287525" y="4854557"/>
            <a:ext cx="634914" cy="148716"/>
            <a:chOff x="1841475" y="2392725"/>
            <a:chExt cx="3928925" cy="920275"/>
          </a:xfrm>
        </p:grpSpPr>
        <p:sp>
          <p:nvSpPr>
            <p:cNvPr id="2214" name="Google Shape;2214;p219"/>
            <p:cNvSpPr/>
            <p:nvPr/>
          </p:nvSpPr>
          <p:spPr>
            <a:xfrm>
              <a:off x="2574175" y="2392725"/>
              <a:ext cx="139950" cy="905175"/>
            </a:xfrm>
            <a:custGeom>
              <a:avLst/>
              <a:gdLst/>
              <a:ahLst/>
              <a:cxnLst/>
              <a:rect l="0" t="0" r="0" b="0"/>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
          <p:nvSpPr>
            <p:cNvPr id="2215" name="Google Shape;2215;p219"/>
            <p:cNvSpPr/>
            <p:nvPr/>
          </p:nvSpPr>
          <p:spPr>
            <a:xfrm>
              <a:off x="2816875" y="2626700"/>
              <a:ext cx="703700" cy="686300"/>
            </a:xfrm>
            <a:custGeom>
              <a:avLst/>
              <a:gdLst/>
              <a:ahLst/>
              <a:cxnLst/>
              <a:rect l="0" t="0" r="0" b="0"/>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
          <p:nvSpPr>
            <p:cNvPr id="2216" name="Google Shape;2216;p219"/>
            <p:cNvSpPr/>
            <p:nvPr/>
          </p:nvSpPr>
          <p:spPr>
            <a:xfrm>
              <a:off x="3557125" y="2626700"/>
              <a:ext cx="614900" cy="685700"/>
            </a:xfrm>
            <a:custGeom>
              <a:avLst/>
              <a:gdLst/>
              <a:ahLst/>
              <a:cxnLst/>
              <a:rect l="0" t="0" r="0" b="0"/>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
          <p:nvSpPr>
            <p:cNvPr id="2217" name="Google Shape;2217;p219"/>
            <p:cNvSpPr/>
            <p:nvPr/>
          </p:nvSpPr>
          <p:spPr>
            <a:xfrm>
              <a:off x="4732275" y="2617400"/>
              <a:ext cx="582350" cy="679925"/>
            </a:xfrm>
            <a:custGeom>
              <a:avLst/>
              <a:gdLst/>
              <a:ahLst/>
              <a:cxnLst/>
              <a:rect l="0" t="0" r="0" b="0"/>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
          <p:nvSpPr>
            <p:cNvPr id="2218" name="Google Shape;2218;p219"/>
            <p:cNvSpPr/>
            <p:nvPr/>
          </p:nvSpPr>
          <p:spPr>
            <a:xfrm>
              <a:off x="5448725" y="2392725"/>
              <a:ext cx="139950" cy="905175"/>
            </a:xfrm>
            <a:custGeom>
              <a:avLst/>
              <a:gdLst/>
              <a:ahLst/>
              <a:cxnLst/>
              <a:rect l="0" t="0" r="0" b="0"/>
              <a:pathLst>
                <a:path w="5598" h="36207" extrusionOk="0">
                  <a:moveTo>
                    <a:pt x="1" y="0"/>
                  </a:moveTo>
                  <a:lnTo>
                    <a:pt x="1" y="36206"/>
                  </a:lnTo>
                  <a:lnTo>
                    <a:pt x="5598" y="36206"/>
                  </a:lnTo>
                  <a:lnTo>
                    <a:pt x="5598" y="0"/>
                  </a:lnTo>
                  <a:close/>
                </a:path>
              </a:pathLst>
            </a:custGeom>
            <a:solidFill>
              <a:srgbClr val="008774"/>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
          <p:nvSpPr>
            <p:cNvPr id="2219" name="Google Shape;2219;p219"/>
            <p:cNvSpPr/>
            <p:nvPr/>
          </p:nvSpPr>
          <p:spPr>
            <a:xfrm>
              <a:off x="1841475" y="2392725"/>
              <a:ext cx="617775" cy="904600"/>
            </a:xfrm>
            <a:custGeom>
              <a:avLst/>
              <a:gdLst/>
              <a:ahLst/>
              <a:cxnLst/>
              <a:rect l="0" t="0" r="0" b="0"/>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
          <p:nvSpPr>
            <p:cNvPr id="2220" name="Google Shape;2220;p219"/>
            <p:cNvSpPr/>
            <p:nvPr/>
          </p:nvSpPr>
          <p:spPr>
            <a:xfrm>
              <a:off x="4278825" y="2482125"/>
              <a:ext cx="369275" cy="814025"/>
            </a:xfrm>
            <a:custGeom>
              <a:avLst/>
              <a:gdLst/>
              <a:ahLst/>
              <a:cxnLst/>
              <a:rect l="0" t="0" r="0" b="0"/>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
          <p:nvSpPr>
            <p:cNvPr id="2221" name="Google Shape;2221;p219"/>
            <p:cNvSpPr/>
            <p:nvPr/>
          </p:nvSpPr>
          <p:spPr>
            <a:xfrm>
              <a:off x="5652525" y="3180600"/>
              <a:ext cx="117875" cy="117300"/>
            </a:xfrm>
            <a:custGeom>
              <a:avLst/>
              <a:gdLst/>
              <a:ahLst/>
              <a:cxnLst/>
              <a:rect l="0" t="0" r="0" b="0"/>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grpSp>
      <p:sp>
        <p:nvSpPr>
          <p:cNvPr id="2222" name="Google Shape;2222;p219"/>
          <p:cNvSpPr txBox="1">
            <a:spLocks noGrp="1"/>
          </p:cNvSpPr>
          <p:nvPr>
            <p:ph type="body" idx="1"/>
          </p:nvPr>
        </p:nvSpPr>
        <p:spPr>
          <a:xfrm>
            <a:off x="915400" y="900400"/>
            <a:ext cx="7333200" cy="3769500"/>
          </a:xfrm>
          <a:prstGeom prst="rect">
            <a:avLst/>
          </a:prstGeom>
          <a:noFill/>
          <a:ln>
            <a:noFill/>
          </a:ln>
        </p:spPr>
        <p:txBody>
          <a:bodyPr spcFirstLastPara="1" wrap="square" lIns="68575" tIns="68575" rIns="68575" bIns="68575" anchor="t" anchorCtr="0"/>
          <a:lstStyle>
            <a:lvl1pPr marL="457200" marR="0" lvl="0" indent="-298450" algn="l" rtl="0">
              <a:lnSpc>
                <a:spcPct val="110000"/>
              </a:lnSpc>
              <a:spcBef>
                <a:spcPts val="0"/>
              </a:spcBef>
              <a:spcAft>
                <a:spcPts val="0"/>
              </a:spcAft>
              <a:buClr>
                <a:schemeClr val="dk1"/>
              </a:buClr>
              <a:buSzPts val="1100"/>
              <a:buFont typeface="Proxima Nova"/>
              <a:buChar char="●"/>
              <a:defRPr sz="1400" b="0" i="0" u="none" strike="noStrike" cap="none">
                <a:solidFill>
                  <a:schemeClr val="dk1"/>
                </a:solidFill>
                <a:latin typeface="Proxima Nova"/>
                <a:ea typeface="Proxima Nova"/>
                <a:cs typeface="Proxima Nova"/>
                <a:sym typeface="Proxima Nova"/>
              </a:defRPr>
            </a:lvl1pPr>
            <a:lvl2pPr marL="914400" marR="0" lvl="1" indent="-298450" algn="l" rtl="0">
              <a:lnSpc>
                <a:spcPct val="110000"/>
              </a:lnSpc>
              <a:spcBef>
                <a:spcPts val="1000"/>
              </a:spcBef>
              <a:spcAft>
                <a:spcPts val="0"/>
              </a:spcAft>
              <a:buClr>
                <a:schemeClr val="dk1"/>
              </a:buClr>
              <a:buSzPts val="1100"/>
              <a:buFont typeface="Proxima Nova"/>
              <a:buChar char="○"/>
              <a:defRPr sz="1400" b="0" i="0" u="none" strike="noStrike" cap="none">
                <a:solidFill>
                  <a:schemeClr val="dk1"/>
                </a:solidFill>
                <a:latin typeface="Proxima Nova"/>
                <a:ea typeface="Proxima Nova"/>
                <a:cs typeface="Proxima Nova"/>
                <a:sym typeface="Proxima Nova"/>
              </a:defRPr>
            </a:lvl2pPr>
            <a:lvl3pPr marL="1371600" marR="0" lvl="2" indent="-298450" algn="l" rtl="0">
              <a:lnSpc>
                <a:spcPct val="110000"/>
              </a:lnSpc>
              <a:spcBef>
                <a:spcPts val="1000"/>
              </a:spcBef>
              <a:spcAft>
                <a:spcPts val="0"/>
              </a:spcAft>
              <a:buClr>
                <a:schemeClr val="dk1"/>
              </a:buClr>
              <a:buSzPts val="1100"/>
              <a:buFont typeface="Proxima Nova"/>
              <a:buChar char="■"/>
              <a:defRPr sz="1400" b="0" i="0" u="none" strike="noStrike" cap="none">
                <a:solidFill>
                  <a:schemeClr val="dk1"/>
                </a:solidFill>
                <a:latin typeface="Proxima Nova"/>
                <a:ea typeface="Proxima Nova"/>
                <a:cs typeface="Proxima Nova"/>
                <a:sym typeface="Proxima Nova"/>
              </a:defRPr>
            </a:lvl3pPr>
            <a:lvl4pPr marL="1828800" marR="0" lvl="3" indent="-298450" algn="l" rtl="0">
              <a:lnSpc>
                <a:spcPct val="110000"/>
              </a:lnSpc>
              <a:spcBef>
                <a:spcPts val="1000"/>
              </a:spcBef>
              <a:spcAft>
                <a:spcPts val="0"/>
              </a:spcAft>
              <a:buClr>
                <a:schemeClr val="dk1"/>
              </a:buClr>
              <a:buSzPts val="1100"/>
              <a:buFont typeface="Proxima Nova"/>
              <a:buChar char="●"/>
              <a:defRPr sz="1400" b="0" i="0" u="none" strike="noStrike" cap="none">
                <a:solidFill>
                  <a:schemeClr val="dk1"/>
                </a:solidFill>
                <a:latin typeface="Proxima Nova"/>
                <a:ea typeface="Proxima Nova"/>
                <a:cs typeface="Proxima Nova"/>
                <a:sym typeface="Proxima Nova"/>
              </a:defRPr>
            </a:lvl4pPr>
            <a:lvl5pPr marL="2286000" marR="0" lvl="4" indent="-298450" algn="l" rtl="0">
              <a:lnSpc>
                <a:spcPct val="110000"/>
              </a:lnSpc>
              <a:spcBef>
                <a:spcPts val="1000"/>
              </a:spcBef>
              <a:spcAft>
                <a:spcPts val="0"/>
              </a:spcAft>
              <a:buClr>
                <a:schemeClr val="dk1"/>
              </a:buClr>
              <a:buSzPts val="1100"/>
              <a:buFont typeface="Proxima Nova"/>
              <a:buChar char="○"/>
              <a:defRPr sz="1400" b="0" i="0" u="none" strike="noStrike" cap="none">
                <a:solidFill>
                  <a:schemeClr val="dk1"/>
                </a:solidFill>
                <a:latin typeface="Proxima Nova"/>
                <a:ea typeface="Proxima Nova"/>
                <a:cs typeface="Proxima Nova"/>
                <a:sym typeface="Proxima Nova"/>
              </a:defRPr>
            </a:lvl5pPr>
            <a:lvl6pPr marL="2743200" marR="0" lvl="5" indent="-298450" algn="l" rtl="0">
              <a:lnSpc>
                <a:spcPct val="110000"/>
              </a:lnSpc>
              <a:spcBef>
                <a:spcPts val="1000"/>
              </a:spcBef>
              <a:spcAft>
                <a:spcPts val="0"/>
              </a:spcAft>
              <a:buClr>
                <a:schemeClr val="dk1"/>
              </a:buClr>
              <a:buSzPts val="1100"/>
              <a:buFont typeface="Proxima Nova"/>
              <a:buChar char="■"/>
              <a:defRPr sz="1400" b="0" i="0" u="none" strike="noStrike" cap="none">
                <a:solidFill>
                  <a:schemeClr val="dk1"/>
                </a:solidFill>
                <a:latin typeface="Proxima Nova"/>
                <a:ea typeface="Proxima Nova"/>
                <a:cs typeface="Proxima Nova"/>
                <a:sym typeface="Proxima Nova"/>
              </a:defRPr>
            </a:lvl6pPr>
            <a:lvl7pPr marL="3200400" marR="0" lvl="6" indent="-298450" algn="l" rtl="0">
              <a:lnSpc>
                <a:spcPct val="110000"/>
              </a:lnSpc>
              <a:spcBef>
                <a:spcPts val="1000"/>
              </a:spcBef>
              <a:spcAft>
                <a:spcPts val="0"/>
              </a:spcAft>
              <a:buClr>
                <a:schemeClr val="dk1"/>
              </a:buClr>
              <a:buSzPts val="1100"/>
              <a:buFont typeface="Proxima Nova"/>
              <a:buChar char="●"/>
              <a:defRPr sz="1400" b="0" i="0" u="none" strike="noStrike" cap="none">
                <a:solidFill>
                  <a:schemeClr val="dk1"/>
                </a:solidFill>
                <a:latin typeface="Proxima Nova"/>
                <a:ea typeface="Proxima Nova"/>
                <a:cs typeface="Proxima Nova"/>
                <a:sym typeface="Proxima Nova"/>
              </a:defRPr>
            </a:lvl7pPr>
            <a:lvl8pPr marL="3657600" marR="0" lvl="7" indent="-298450" algn="l" rtl="0">
              <a:lnSpc>
                <a:spcPct val="110000"/>
              </a:lnSpc>
              <a:spcBef>
                <a:spcPts val="1000"/>
              </a:spcBef>
              <a:spcAft>
                <a:spcPts val="0"/>
              </a:spcAft>
              <a:buClr>
                <a:schemeClr val="dk1"/>
              </a:buClr>
              <a:buSzPts val="1100"/>
              <a:buFont typeface="Proxima Nova"/>
              <a:buChar char="○"/>
              <a:defRPr sz="1400" b="0" i="0" u="none" strike="noStrike" cap="none">
                <a:solidFill>
                  <a:schemeClr val="dk1"/>
                </a:solidFill>
                <a:latin typeface="Proxima Nova"/>
                <a:ea typeface="Proxima Nova"/>
                <a:cs typeface="Proxima Nova"/>
                <a:sym typeface="Proxima Nova"/>
              </a:defRPr>
            </a:lvl8pPr>
            <a:lvl9pPr marL="4114800" marR="0" lvl="8" indent="-298450" algn="l" rtl="0">
              <a:lnSpc>
                <a:spcPct val="110000"/>
              </a:lnSpc>
              <a:spcBef>
                <a:spcPts val="1000"/>
              </a:spcBef>
              <a:spcAft>
                <a:spcPts val="1000"/>
              </a:spcAft>
              <a:buClr>
                <a:schemeClr val="dk1"/>
              </a:buClr>
              <a:buSzPts val="1100"/>
              <a:buFont typeface="Proxima Nova"/>
              <a:buChar char="■"/>
              <a:defRPr sz="1400" b="0" i="0" u="none" strike="noStrike" cap="none">
                <a:solidFill>
                  <a:schemeClr val="dk1"/>
                </a:solidFill>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3347325244"/>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7 – Diagram Box">
  <p:cSld name="7 – Diagram Box">
    <p:bg>
      <p:bgPr>
        <a:solidFill>
          <a:srgbClr val="F3F3F3"/>
        </a:solidFill>
        <a:effectLst/>
      </p:bgPr>
    </p:bg>
    <p:spTree>
      <p:nvGrpSpPr>
        <p:cNvPr id="1" name="Shape 2223"/>
        <p:cNvGrpSpPr/>
        <p:nvPr/>
      </p:nvGrpSpPr>
      <p:grpSpPr>
        <a:xfrm>
          <a:off x="0" y="0"/>
          <a:ext cx="0" cy="0"/>
          <a:chOff x="0" y="0"/>
          <a:chExt cx="0" cy="0"/>
        </a:xfrm>
      </p:grpSpPr>
      <p:sp>
        <p:nvSpPr>
          <p:cNvPr id="2224" name="Google Shape;2224;p220"/>
          <p:cNvSpPr txBox="1">
            <a:spLocks noGrp="1"/>
          </p:cNvSpPr>
          <p:nvPr>
            <p:ph type="title"/>
          </p:nvPr>
        </p:nvSpPr>
        <p:spPr>
          <a:xfrm>
            <a:off x="192475" y="151275"/>
            <a:ext cx="8663100" cy="393900"/>
          </a:xfrm>
          <a:prstGeom prst="rect">
            <a:avLst/>
          </a:prstGeom>
          <a:noFill/>
          <a:ln>
            <a:noFill/>
          </a:ln>
        </p:spPr>
        <p:txBody>
          <a:bodyPr spcFirstLastPara="1" wrap="square" lIns="68575" tIns="68575" rIns="68575" bIns="68575" anchor="t" anchorCtr="0"/>
          <a:lstStyle>
            <a:lvl1pPr marR="0" lvl="0" algn="l" rtl="0">
              <a:lnSpc>
                <a:spcPct val="100000"/>
              </a:lnSpc>
              <a:spcBef>
                <a:spcPts val="0"/>
              </a:spcBef>
              <a:spcAft>
                <a:spcPts val="0"/>
              </a:spcAft>
              <a:buClr>
                <a:srgbClr val="000000"/>
              </a:buClr>
              <a:buSzPts val="2500"/>
              <a:buFont typeface="Arial"/>
              <a:buNone/>
              <a:defRPr sz="2500" b="1"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2225" name="Google Shape;2225;p220"/>
          <p:cNvGrpSpPr/>
          <p:nvPr/>
        </p:nvGrpSpPr>
        <p:grpSpPr>
          <a:xfrm>
            <a:off x="287525" y="4854557"/>
            <a:ext cx="634914" cy="148716"/>
            <a:chOff x="1841475" y="2392725"/>
            <a:chExt cx="3928925" cy="920275"/>
          </a:xfrm>
        </p:grpSpPr>
        <p:sp>
          <p:nvSpPr>
            <p:cNvPr id="2226" name="Google Shape;2226;p220"/>
            <p:cNvSpPr/>
            <p:nvPr/>
          </p:nvSpPr>
          <p:spPr>
            <a:xfrm>
              <a:off x="2574175" y="2392725"/>
              <a:ext cx="139950" cy="905175"/>
            </a:xfrm>
            <a:custGeom>
              <a:avLst/>
              <a:gdLst/>
              <a:ahLst/>
              <a:cxnLst/>
              <a:rect l="0" t="0" r="0" b="0"/>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
          <p:nvSpPr>
            <p:cNvPr id="2227" name="Google Shape;2227;p220"/>
            <p:cNvSpPr/>
            <p:nvPr/>
          </p:nvSpPr>
          <p:spPr>
            <a:xfrm>
              <a:off x="2816875" y="2626700"/>
              <a:ext cx="703700" cy="686300"/>
            </a:xfrm>
            <a:custGeom>
              <a:avLst/>
              <a:gdLst/>
              <a:ahLst/>
              <a:cxnLst/>
              <a:rect l="0" t="0" r="0" b="0"/>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
          <p:nvSpPr>
            <p:cNvPr id="2228" name="Google Shape;2228;p220"/>
            <p:cNvSpPr/>
            <p:nvPr/>
          </p:nvSpPr>
          <p:spPr>
            <a:xfrm>
              <a:off x="3557125" y="2626700"/>
              <a:ext cx="614900" cy="685700"/>
            </a:xfrm>
            <a:custGeom>
              <a:avLst/>
              <a:gdLst/>
              <a:ahLst/>
              <a:cxnLst/>
              <a:rect l="0" t="0" r="0" b="0"/>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
          <p:nvSpPr>
            <p:cNvPr id="2229" name="Google Shape;2229;p220"/>
            <p:cNvSpPr/>
            <p:nvPr/>
          </p:nvSpPr>
          <p:spPr>
            <a:xfrm>
              <a:off x="4732275" y="2617400"/>
              <a:ext cx="582350" cy="679925"/>
            </a:xfrm>
            <a:custGeom>
              <a:avLst/>
              <a:gdLst/>
              <a:ahLst/>
              <a:cxnLst/>
              <a:rect l="0" t="0" r="0" b="0"/>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
          <p:nvSpPr>
            <p:cNvPr id="2230" name="Google Shape;2230;p220"/>
            <p:cNvSpPr/>
            <p:nvPr/>
          </p:nvSpPr>
          <p:spPr>
            <a:xfrm>
              <a:off x="5448725" y="2392725"/>
              <a:ext cx="139950" cy="905175"/>
            </a:xfrm>
            <a:custGeom>
              <a:avLst/>
              <a:gdLst/>
              <a:ahLst/>
              <a:cxnLst/>
              <a:rect l="0" t="0" r="0" b="0"/>
              <a:pathLst>
                <a:path w="5598" h="36207" extrusionOk="0">
                  <a:moveTo>
                    <a:pt x="1" y="0"/>
                  </a:moveTo>
                  <a:lnTo>
                    <a:pt x="1" y="36206"/>
                  </a:lnTo>
                  <a:lnTo>
                    <a:pt x="5598" y="36206"/>
                  </a:lnTo>
                  <a:lnTo>
                    <a:pt x="5598" y="0"/>
                  </a:lnTo>
                  <a:close/>
                </a:path>
              </a:pathLst>
            </a:custGeom>
            <a:solidFill>
              <a:srgbClr val="008774"/>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
          <p:nvSpPr>
            <p:cNvPr id="2231" name="Google Shape;2231;p220"/>
            <p:cNvSpPr/>
            <p:nvPr/>
          </p:nvSpPr>
          <p:spPr>
            <a:xfrm>
              <a:off x="1841475" y="2392725"/>
              <a:ext cx="617775" cy="904600"/>
            </a:xfrm>
            <a:custGeom>
              <a:avLst/>
              <a:gdLst/>
              <a:ahLst/>
              <a:cxnLst/>
              <a:rect l="0" t="0" r="0" b="0"/>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
          <p:nvSpPr>
            <p:cNvPr id="2232" name="Google Shape;2232;p220"/>
            <p:cNvSpPr/>
            <p:nvPr/>
          </p:nvSpPr>
          <p:spPr>
            <a:xfrm>
              <a:off x="4278825" y="2482125"/>
              <a:ext cx="369275" cy="814025"/>
            </a:xfrm>
            <a:custGeom>
              <a:avLst/>
              <a:gdLst/>
              <a:ahLst/>
              <a:cxnLst/>
              <a:rect l="0" t="0" r="0" b="0"/>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
          <p:nvSpPr>
            <p:cNvPr id="2233" name="Google Shape;2233;p220"/>
            <p:cNvSpPr/>
            <p:nvPr/>
          </p:nvSpPr>
          <p:spPr>
            <a:xfrm>
              <a:off x="5652525" y="3180600"/>
              <a:ext cx="117875" cy="117300"/>
            </a:xfrm>
            <a:custGeom>
              <a:avLst/>
              <a:gdLst/>
              <a:ahLst/>
              <a:cxnLst/>
              <a:rect l="0" t="0" r="0" b="0"/>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grpSp>
      <p:sp>
        <p:nvSpPr>
          <p:cNvPr id="2234" name="Google Shape;2234;p220"/>
          <p:cNvSpPr/>
          <p:nvPr/>
        </p:nvSpPr>
        <p:spPr>
          <a:xfrm>
            <a:off x="285750" y="907200"/>
            <a:ext cx="8569800" cy="37623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cxnSp>
        <p:nvCxnSpPr>
          <p:cNvPr id="2235" name="Google Shape;2235;p220"/>
          <p:cNvCxnSpPr/>
          <p:nvPr/>
        </p:nvCxnSpPr>
        <p:spPr>
          <a:xfrm>
            <a:off x="8855561" y="-214525"/>
            <a:ext cx="0" cy="119700"/>
          </a:xfrm>
          <a:prstGeom prst="straightConnector1">
            <a:avLst/>
          </a:prstGeom>
          <a:noFill/>
          <a:ln w="9525" cap="flat" cmpd="sng">
            <a:solidFill>
              <a:srgbClr val="D9D9D9"/>
            </a:solidFill>
            <a:prstDash val="solid"/>
            <a:round/>
            <a:headEnd type="none" w="sm" len="sm"/>
            <a:tailEnd type="none" w="sm" len="sm"/>
          </a:ln>
        </p:spPr>
      </p:cxnSp>
      <p:cxnSp>
        <p:nvCxnSpPr>
          <p:cNvPr id="2236" name="Google Shape;2236;p220"/>
          <p:cNvCxnSpPr/>
          <p:nvPr/>
        </p:nvCxnSpPr>
        <p:spPr>
          <a:xfrm>
            <a:off x="287536" y="-214525"/>
            <a:ext cx="0" cy="119700"/>
          </a:xfrm>
          <a:prstGeom prst="straightConnector1">
            <a:avLst/>
          </a:prstGeom>
          <a:noFill/>
          <a:ln w="9525" cap="flat" cmpd="sng">
            <a:solidFill>
              <a:srgbClr val="D9D9D9"/>
            </a:solidFill>
            <a:prstDash val="solid"/>
            <a:round/>
            <a:headEnd type="none" w="sm" len="sm"/>
            <a:tailEnd type="none" w="sm" len="sm"/>
          </a:ln>
        </p:spPr>
      </p:cxnSp>
      <p:cxnSp>
        <p:nvCxnSpPr>
          <p:cNvPr id="2237" name="Google Shape;2237;p220"/>
          <p:cNvCxnSpPr/>
          <p:nvPr/>
        </p:nvCxnSpPr>
        <p:spPr>
          <a:xfrm rot="10800000">
            <a:off x="-228600" y="923925"/>
            <a:ext cx="114300" cy="0"/>
          </a:xfrm>
          <a:prstGeom prst="straightConnector1">
            <a:avLst/>
          </a:prstGeom>
          <a:noFill/>
          <a:ln w="9525" cap="flat" cmpd="sng">
            <a:solidFill>
              <a:srgbClr val="D9D9D9"/>
            </a:solidFill>
            <a:prstDash val="solid"/>
            <a:round/>
            <a:headEnd type="none" w="sm" len="sm"/>
            <a:tailEnd type="none" w="sm" len="sm"/>
          </a:ln>
        </p:spPr>
      </p:cxnSp>
      <p:cxnSp>
        <p:nvCxnSpPr>
          <p:cNvPr id="2238" name="Google Shape;2238;p220"/>
          <p:cNvCxnSpPr/>
          <p:nvPr/>
        </p:nvCxnSpPr>
        <p:spPr>
          <a:xfrm rot="10800000">
            <a:off x="-228600" y="4669500"/>
            <a:ext cx="114300" cy="0"/>
          </a:xfrm>
          <a:prstGeom prst="straightConnector1">
            <a:avLst/>
          </a:prstGeom>
          <a:noFill/>
          <a:ln w="9525" cap="flat" cmpd="sng">
            <a:solidFill>
              <a:srgbClr val="D9D9D9"/>
            </a:solidFill>
            <a:prstDash val="solid"/>
            <a:round/>
            <a:headEnd type="none" w="sm" len="sm"/>
            <a:tailEnd type="none" w="sm" len="sm"/>
          </a:ln>
        </p:spPr>
      </p:cxnSp>
    </p:spTree>
    <p:extLst>
      <p:ext uri="{BB962C8B-B14F-4D97-AF65-F5344CB8AC3E}">
        <p14:creationId xmlns:p14="http://schemas.microsoft.com/office/powerpoint/2010/main" val="1447405515"/>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4 – Sidebar 1">
  <p:cSld name="4 – Sidebar 1">
    <p:spTree>
      <p:nvGrpSpPr>
        <p:cNvPr id="1" name="Shape 2239"/>
        <p:cNvGrpSpPr/>
        <p:nvPr/>
      </p:nvGrpSpPr>
      <p:grpSpPr>
        <a:xfrm>
          <a:off x="0" y="0"/>
          <a:ext cx="0" cy="0"/>
          <a:chOff x="0" y="0"/>
          <a:chExt cx="0" cy="0"/>
        </a:xfrm>
      </p:grpSpPr>
      <p:cxnSp>
        <p:nvCxnSpPr>
          <p:cNvPr id="2240" name="Google Shape;2240;p221"/>
          <p:cNvCxnSpPr/>
          <p:nvPr/>
        </p:nvCxnSpPr>
        <p:spPr>
          <a:xfrm rot="10800000">
            <a:off x="6081375" y="905700"/>
            <a:ext cx="0" cy="3764400"/>
          </a:xfrm>
          <a:prstGeom prst="straightConnector1">
            <a:avLst/>
          </a:prstGeom>
          <a:noFill/>
          <a:ln w="19050" cap="flat" cmpd="sng">
            <a:solidFill>
              <a:srgbClr val="D9D9D9"/>
            </a:solidFill>
            <a:prstDash val="solid"/>
            <a:round/>
            <a:headEnd type="none" w="sm" len="sm"/>
            <a:tailEnd type="none" w="sm" len="sm"/>
          </a:ln>
        </p:spPr>
      </p:cxnSp>
      <p:sp>
        <p:nvSpPr>
          <p:cNvPr id="2241" name="Google Shape;2241;p221"/>
          <p:cNvSpPr txBox="1">
            <a:spLocks noGrp="1"/>
          </p:cNvSpPr>
          <p:nvPr>
            <p:ph type="title"/>
          </p:nvPr>
        </p:nvSpPr>
        <p:spPr>
          <a:xfrm>
            <a:off x="192475" y="151275"/>
            <a:ext cx="8663100" cy="393900"/>
          </a:xfrm>
          <a:prstGeom prst="rect">
            <a:avLst/>
          </a:prstGeom>
          <a:noFill/>
          <a:ln>
            <a:noFill/>
          </a:ln>
        </p:spPr>
        <p:txBody>
          <a:bodyPr spcFirstLastPara="1" wrap="square" lIns="68575" tIns="68575" rIns="68575" bIns="68575" anchor="t" anchorCtr="0"/>
          <a:lstStyle>
            <a:lvl1pPr marR="0" lvl="0" algn="l" rtl="0">
              <a:lnSpc>
                <a:spcPct val="100000"/>
              </a:lnSpc>
              <a:spcBef>
                <a:spcPts val="0"/>
              </a:spcBef>
              <a:spcAft>
                <a:spcPts val="0"/>
              </a:spcAft>
              <a:buClr>
                <a:schemeClr val="dk1"/>
              </a:buClr>
              <a:buSzPts val="1100"/>
              <a:buFont typeface="Proxima Nova"/>
              <a:buNone/>
              <a:defRPr sz="2500" b="1"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9pPr>
          </a:lstStyle>
          <a:p>
            <a:endParaRPr/>
          </a:p>
        </p:txBody>
      </p:sp>
      <p:grpSp>
        <p:nvGrpSpPr>
          <p:cNvPr id="2242" name="Google Shape;2242;p221"/>
          <p:cNvGrpSpPr/>
          <p:nvPr/>
        </p:nvGrpSpPr>
        <p:grpSpPr>
          <a:xfrm>
            <a:off x="287525" y="4854555"/>
            <a:ext cx="634918" cy="148733"/>
            <a:chOff x="1841475" y="2392725"/>
            <a:chExt cx="3928950" cy="920375"/>
          </a:xfrm>
        </p:grpSpPr>
        <p:sp>
          <p:nvSpPr>
            <p:cNvPr id="2243" name="Google Shape;2243;p221"/>
            <p:cNvSpPr/>
            <p:nvPr/>
          </p:nvSpPr>
          <p:spPr>
            <a:xfrm>
              <a:off x="2574175" y="2392725"/>
              <a:ext cx="139800" cy="905100"/>
            </a:xfrm>
            <a:custGeom>
              <a:avLst/>
              <a:gdLst/>
              <a:ahLst/>
              <a:cxnLst/>
              <a:rect l="0" t="0" r="0" b="0"/>
              <a:pathLst>
                <a:path w="120000" h="120000" extrusionOk="0">
                  <a:moveTo>
                    <a:pt x="21" y="0"/>
                  </a:moveTo>
                  <a:lnTo>
                    <a:pt x="21" y="17933"/>
                  </a:lnTo>
                  <a:lnTo>
                    <a:pt x="119506" y="17933"/>
                  </a:lnTo>
                  <a:lnTo>
                    <a:pt x="119506" y="0"/>
                  </a:lnTo>
                  <a:close/>
                  <a:moveTo>
                    <a:pt x="21" y="31097"/>
                  </a:moveTo>
                  <a:lnTo>
                    <a:pt x="21" y="119996"/>
                  </a:lnTo>
                  <a:lnTo>
                    <a:pt x="120000" y="119996"/>
                  </a:lnTo>
                  <a:lnTo>
                    <a:pt x="120000" y="31097"/>
                  </a:lnTo>
                  <a:close/>
                </a:path>
              </a:pathLst>
            </a:custGeom>
            <a:solidFill>
              <a:srgbClr val="008774"/>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44" name="Google Shape;2244;p221"/>
            <p:cNvSpPr/>
            <p:nvPr/>
          </p:nvSpPr>
          <p:spPr>
            <a:xfrm>
              <a:off x="2816875" y="2626700"/>
              <a:ext cx="703800" cy="686400"/>
            </a:xfrm>
            <a:custGeom>
              <a:avLst/>
              <a:gdLst/>
              <a:ahLst/>
              <a:cxnLst/>
              <a:rect l="0" t="0" r="0" b="0"/>
              <a:pathLst>
                <a:path w="120000" h="120000" extrusionOk="0">
                  <a:moveTo>
                    <a:pt x="0" y="0"/>
                  </a:moveTo>
                  <a:lnTo>
                    <a:pt x="0" y="17262"/>
                  </a:lnTo>
                  <a:lnTo>
                    <a:pt x="11088" y="17262"/>
                  </a:lnTo>
                  <a:lnTo>
                    <a:pt x="38713" y="101417"/>
                  </a:lnTo>
                  <a:cubicBezTo>
                    <a:pt x="43070" y="114312"/>
                    <a:pt x="50395" y="119995"/>
                    <a:pt x="62673" y="119995"/>
                  </a:cubicBezTo>
                  <a:cubicBezTo>
                    <a:pt x="70892" y="119995"/>
                    <a:pt x="81089" y="117967"/>
                    <a:pt x="86832" y="101417"/>
                  </a:cubicBezTo>
                  <a:lnTo>
                    <a:pt x="120000" y="0"/>
                  </a:lnTo>
                  <a:lnTo>
                    <a:pt x="97128" y="0"/>
                  </a:lnTo>
                  <a:lnTo>
                    <a:pt x="68117" y="94108"/>
                  </a:lnTo>
                  <a:cubicBezTo>
                    <a:pt x="67029" y="98169"/>
                    <a:pt x="66237" y="100604"/>
                    <a:pt x="62673" y="100604"/>
                  </a:cubicBezTo>
                  <a:cubicBezTo>
                    <a:pt x="59207" y="100604"/>
                    <a:pt x="58418" y="98169"/>
                    <a:pt x="57228" y="94108"/>
                  </a:cubicBezTo>
                  <a:lnTo>
                    <a:pt x="28614" y="0"/>
                  </a:lnTo>
                  <a:close/>
                </a:path>
              </a:pathLst>
            </a:custGeom>
            <a:solidFill>
              <a:srgbClr val="008774"/>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45" name="Google Shape;2245;p221"/>
            <p:cNvSpPr/>
            <p:nvPr/>
          </p:nvSpPr>
          <p:spPr>
            <a:xfrm>
              <a:off x="3557125" y="2626700"/>
              <a:ext cx="615000" cy="685800"/>
            </a:xfrm>
            <a:custGeom>
              <a:avLst/>
              <a:gdLst/>
              <a:ahLst/>
              <a:cxnLst/>
              <a:rect l="0" t="0" r="0" b="0"/>
              <a:pathLst>
                <a:path w="120000" h="120000" extrusionOk="0">
                  <a:moveTo>
                    <a:pt x="60058" y="19407"/>
                  </a:moveTo>
                  <a:cubicBezTo>
                    <a:pt x="81359" y="19407"/>
                    <a:pt x="94390" y="33736"/>
                    <a:pt x="94390" y="50908"/>
                  </a:cubicBezTo>
                  <a:lnTo>
                    <a:pt x="94390" y="69297"/>
                  </a:lnTo>
                  <a:cubicBezTo>
                    <a:pt x="94390" y="86469"/>
                    <a:pt x="81247" y="100797"/>
                    <a:pt x="60058" y="100797"/>
                  </a:cubicBezTo>
                  <a:cubicBezTo>
                    <a:pt x="38303" y="100797"/>
                    <a:pt x="25838" y="86469"/>
                    <a:pt x="25950" y="69297"/>
                  </a:cubicBezTo>
                  <a:lnTo>
                    <a:pt x="25950" y="50908"/>
                  </a:lnTo>
                  <a:cubicBezTo>
                    <a:pt x="25950" y="33736"/>
                    <a:pt x="37737" y="19407"/>
                    <a:pt x="60058" y="19407"/>
                  </a:cubicBezTo>
                  <a:close/>
                  <a:moveTo>
                    <a:pt x="60058" y="0"/>
                  </a:moveTo>
                  <a:cubicBezTo>
                    <a:pt x="24818" y="0"/>
                    <a:pt x="4" y="20934"/>
                    <a:pt x="229" y="50803"/>
                  </a:cubicBezTo>
                  <a:lnTo>
                    <a:pt x="229" y="69196"/>
                  </a:lnTo>
                  <a:cubicBezTo>
                    <a:pt x="229" y="99069"/>
                    <a:pt x="24818" y="120000"/>
                    <a:pt x="60058" y="120000"/>
                  </a:cubicBezTo>
                  <a:cubicBezTo>
                    <a:pt x="95410" y="120000"/>
                    <a:pt x="119995" y="99069"/>
                    <a:pt x="119995" y="69196"/>
                  </a:cubicBezTo>
                  <a:lnTo>
                    <a:pt x="119995" y="50803"/>
                  </a:lnTo>
                  <a:cubicBezTo>
                    <a:pt x="119995" y="20934"/>
                    <a:pt x="95410" y="0"/>
                    <a:pt x="60058" y="0"/>
                  </a:cubicBezTo>
                  <a:close/>
                </a:path>
              </a:pathLst>
            </a:custGeom>
            <a:solidFill>
              <a:srgbClr val="008774"/>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46" name="Google Shape;2246;p221"/>
            <p:cNvSpPr/>
            <p:nvPr/>
          </p:nvSpPr>
          <p:spPr>
            <a:xfrm>
              <a:off x="4732275" y="2617400"/>
              <a:ext cx="582300" cy="679800"/>
            </a:xfrm>
            <a:custGeom>
              <a:avLst/>
              <a:gdLst/>
              <a:ahLst/>
              <a:cxnLst/>
              <a:rect l="0" t="0" r="0" b="0"/>
              <a:pathLst>
                <a:path w="120000" h="120000" extrusionOk="0">
                  <a:moveTo>
                    <a:pt x="61375" y="4"/>
                  </a:moveTo>
                  <a:cubicBezTo>
                    <a:pt x="23449" y="4"/>
                    <a:pt x="0" y="20499"/>
                    <a:pt x="0" y="53392"/>
                  </a:cubicBezTo>
                  <a:lnTo>
                    <a:pt x="0" y="66302"/>
                  </a:lnTo>
                  <a:cubicBezTo>
                    <a:pt x="0" y="99196"/>
                    <a:pt x="23449" y="119995"/>
                    <a:pt x="61375" y="119995"/>
                  </a:cubicBezTo>
                  <a:cubicBezTo>
                    <a:pt x="62215" y="119995"/>
                    <a:pt x="68912" y="119995"/>
                    <a:pt x="71905" y="119691"/>
                  </a:cubicBezTo>
                  <a:lnTo>
                    <a:pt x="71905" y="99911"/>
                  </a:lnTo>
                  <a:cubicBezTo>
                    <a:pt x="70710" y="99911"/>
                    <a:pt x="62096" y="100118"/>
                    <a:pt x="61375" y="100118"/>
                  </a:cubicBezTo>
                  <a:cubicBezTo>
                    <a:pt x="40676" y="100118"/>
                    <a:pt x="26921" y="86590"/>
                    <a:pt x="26921" y="66302"/>
                  </a:cubicBezTo>
                  <a:lnTo>
                    <a:pt x="26921" y="53392"/>
                  </a:lnTo>
                  <a:cubicBezTo>
                    <a:pt x="26921" y="33100"/>
                    <a:pt x="40800" y="19577"/>
                    <a:pt x="61375" y="19577"/>
                  </a:cubicBezTo>
                  <a:cubicBezTo>
                    <a:pt x="70586" y="19577"/>
                    <a:pt x="84706" y="20190"/>
                    <a:pt x="89611" y="21112"/>
                  </a:cubicBezTo>
                  <a:lnTo>
                    <a:pt x="91048" y="21315"/>
                  </a:lnTo>
                  <a:lnTo>
                    <a:pt x="91048" y="119995"/>
                  </a:lnTo>
                  <a:lnTo>
                    <a:pt x="119881" y="119995"/>
                  </a:lnTo>
                  <a:lnTo>
                    <a:pt x="119881" y="9428"/>
                  </a:lnTo>
                  <a:cubicBezTo>
                    <a:pt x="120000" y="7381"/>
                    <a:pt x="120000" y="6662"/>
                    <a:pt x="114735" y="5435"/>
                  </a:cubicBezTo>
                  <a:cubicBezTo>
                    <a:pt x="100377" y="2259"/>
                    <a:pt x="77886" y="4"/>
                    <a:pt x="61375" y="4"/>
                  </a:cubicBezTo>
                  <a:close/>
                </a:path>
              </a:pathLst>
            </a:custGeom>
            <a:solidFill>
              <a:srgbClr val="008774"/>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47" name="Google Shape;2247;p221"/>
            <p:cNvSpPr/>
            <p:nvPr/>
          </p:nvSpPr>
          <p:spPr>
            <a:xfrm>
              <a:off x="5448725" y="2392725"/>
              <a:ext cx="139800" cy="905100"/>
            </a:xfrm>
            <a:custGeom>
              <a:avLst/>
              <a:gdLst/>
              <a:ahLst/>
              <a:cxnLst/>
              <a:rect l="0" t="0" r="0" b="0"/>
              <a:pathLst>
                <a:path w="120000" h="120000" extrusionOk="0">
                  <a:moveTo>
                    <a:pt x="21" y="0"/>
                  </a:moveTo>
                  <a:lnTo>
                    <a:pt x="21" y="119996"/>
                  </a:lnTo>
                  <a:lnTo>
                    <a:pt x="120000" y="119996"/>
                  </a:lnTo>
                  <a:lnTo>
                    <a:pt x="120000" y="0"/>
                  </a:lnTo>
                  <a:close/>
                </a:path>
              </a:pathLst>
            </a:custGeom>
            <a:solidFill>
              <a:srgbClr val="008774"/>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48" name="Google Shape;2248;p221"/>
            <p:cNvSpPr/>
            <p:nvPr/>
          </p:nvSpPr>
          <p:spPr>
            <a:xfrm>
              <a:off x="1841475" y="2392725"/>
              <a:ext cx="617700" cy="904500"/>
            </a:xfrm>
            <a:custGeom>
              <a:avLst/>
              <a:gdLst/>
              <a:ahLst/>
              <a:cxnLst/>
              <a:rect l="0" t="0" r="0" b="0"/>
              <a:pathLst>
                <a:path w="120000" h="120000" extrusionOk="0">
                  <a:moveTo>
                    <a:pt x="0" y="0"/>
                  </a:moveTo>
                  <a:lnTo>
                    <a:pt x="0" y="119996"/>
                  </a:lnTo>
                  <a:lnTo>
                    <a:pt x="28194" y="119996"/>
                  </a:lnTo>
                  <a:lnTo>
                    <a:pt x="28194" y="16714"/>
                  </a:lnTo>
                  <a:lnTo>
                    <a:pt x="44773" y="16714"/>
                  </a:lnTo>
                  <a:cubicBezTo>
                    <a:pt x="48270" y="16714"/>
                    <a:pt x="51203" y="16790"/>
                    <a:pt x="54359" y="16867"/>
                  </a:cubicBezTo>
                  <a:cubicBezTo>
                    <a:pt x="78834" y="17175"/>
                    <a:pt x="90785" y="23798"/>
                    <a:pt x="90785" y="36815"/>
                  </a:cubicBezTo>
                  <a:lnTo>
                    <a:pt x="90785" y="38281"/>
                  </a:lnTo>
                  <a:cubicBezTo>
                    <a:pt x="90785" y="50292"/>
                    <a:pt x="81087" y="58305"/>
                    <a:pt x="54471" y="58305"/>
                  </a:cubicBezTo>
                  <a:lnTo>
                    <a:pt x="46580" y="58305"/>
                  </a:lnTo>
                  <a:lnTo>
                    <a:pt x="46580" y="74479"/>
                  </a:lnTo>
                  <a:cubicBezTo>
                    <a:pt x="49396" y="74555"/>
                    <a:pt x="51878" y="74631"/>
                    <a:pt x="54582" y="74631"/>
                  </a:cubicBezTo>
                  <a:cubicBezTo>
                    <a:pt x="92931" y="74631"/>
                    <a:pt x="119995" y="64311"/>
                    <a:pt x="119995" y="38509"/>
                  </a:cubicBezTo>
                  <a:lnTo>
                    <a:pt x="119995" y="36971"/>
                  </a:lnTo>
                  <a:cubicBezTo>
                    <a:pt x="119883" y="10012"/>
                    <a:pt x="90450" y="0"/>
                    <a:pt x="47706" y="0"/>
                  </a:cubicBezTo>
                  <a:close/>
                </a:path>
              </a:pathLst>
            </a:custGeom>
            <a:solidFill>
              <a:srgbClr val="008774"/>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49" name="Google Shape;2249;p221"/>
            <p:cNvSpPr/>
            <p:nvPr/>
          </p:nvSpPr>
          <p:spPr>
            <a:xfrm>
              <a:off x="4278825" y="2482125"/>
              <a:ext cx="369300" cy="813900"/>
            </a:xfrm>
            <a:custGeom>
              <a:avLst/>
              <a:gdLst/>
              <a:ahLst/>
              <a:cxnLst/>
              <a:rect l="0" t="0" r="0" b="0"/>
              <a:pathLst>
                <a:path w="120000" h="120000" extrusionOk="0">
                  <a:moveTo>
                    <a:pt x="46038" y="3"/>
                  </a:moveTo>
                  <a:lnTo>
                    <a:pt x="0" y="2741"/>
                  </a:lnTo>
                  <a:lnTo>
                    <a:pt x="0" y="94751"/>
                  </a:lnTo>
                  <a:cubicBezTo>
                    <a:pt x="0" y="112209"/>
                    <a:pt x="19058" y="120000"/>
                    <a:pt x="61888" y="120000"/>
                  </a:cubicBezTo>
                  <a:lnTo>
                    <a:pt x="120000" y="120000"/>
                  </a:lnTo>
                  <a:lnTo>
                    <a:pt x="120000" y="104079"/>
                  </a:lnTo>
                  <a:lnTo>
                    <a:pt x="77170" y="104079"/>
                  </a:lnTo>
                  <a:cubicBezTo>
                    <a:pt x="58679" y="104079"/>
                    <a:pt x="46038" y="103736"/>
                    <a:pt x="46038" y="94751"/>
                  </a:cubicBezTo>
                  <a:lnTo>
                    <a:pt x="46038" y="37233"/>
                  </a:lnTo>
                  <a:lnTo>
                    <a:pt x="120000" y="37233"/>
                  </a:lnTo>
                  <a:lnTo>
                    <a:pt x="120000" y="21312"/>
                  </a:lnTo>
                  <a:lnTo>
                    <a:pt x="46038" y="21312"/>
                  </a:lnTo>
                  <a:lnTo>
                    <a:pt x="46038" y="3"/>
                  </a:lnTo>
                  <a:close/>
                </a:path>
              </a:pathLst>
            </a:custGeom>
            <a:solidFill>
              <a:srgbClr val="008774"/>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50" name="Google Shape;2250;p221"/>
            <p:cNvSpPr/>
            <p:nvPr/>
          </p:nvSpPr>
          <p:spPr>
            <a:xfrm>
              <a:off x="5652525" y="3180600"/>
              <a:ext cx="117900" cy="117300"/>
            </a:xfrm>
            <a:custGeom>
              <a:avLst/>
              <a:gdLst/>
              <a:ahLst/>
              <a:cxnLst/>
              <a:rect l="0" t="0" r="0" b="0"/>
              <a:pathLst>
                <a:path w="120000" h="120000" extrusionOk="0">
                  <a:moveTo>
                    <a:pt x="56755" y="32659"/>
                  </a:moveTo>
                  <a:cubicBezTo>
                    <a:pt x="69760" y="32659"/>
                    <a:pt x="75664" y="37416"/>
                    <a:pt x="75664" y="46342"/>
                  </a:cubicBezTo>
                  <a:cubicBezTo>
                    <a:pt x="75664" y="55242"/>
                    <a:pt x="69760" y="60588"/>
                    <a:pt x="58511" y="60588"/>
                  </a:cubicBezTo>
                  <a:lnTo>
                    <a:pt x="46116" y="60588"/>
                  </a:lnTo>
                  <a:lnTo>
                    <a:pt x="46116" y="32659"/>
                  </a:lnTo>
                  <a:close/>
                  <a:moveTo>
                    <a:pt x="40212" y="26726"/>
                  </a:moveTo>
                  <a:lnTo>
                    <a:pt x="40212" y="90869"/>
                  </a:lnTo>
                  <a:lnTo>
                    <a:pt x="47287" y="90869"/>
                  </a:lnTo>
                  <a:lnTo>
                    <a:pt x="47287" y="66521"/>
                  </a:lnTo>
                  <a:lnTo>
                    <a:pt x="62659" y="65933"/>
                  </a:lnTo>
                  <a:lnTo>
                    <a:pt x="78617" y="90869"/>
                  </a:lnTo>
                  <a:lnTo>
                    <a:pt x="86303" y="90869"/>
                  </a:lnTo>
                  <a:lnTo>
                    <a:pt x="69760" y="64143"/>
                  </a:lnTo>
                  <a:cubicBezTo>
                    <a:pt x="76835" y="61176"/>
                    <a:pt x="82765" y="55242"/>
                    <a:pt x="82765" y="45728"/>
                  </a:cubicBezTo>
                  <a:cubicBezTo>
                    <a:pt x="82765" y="33861"/>
                    <a:pt x="74494" y="26726"/>
                    <a:pt x="58511" y="26726"/>
                  </a:cubicBezTo>
                  <a:close/>
                  <a:moveTo>
                    <a:pt x="59707" y="7723"/>
                  </a:moveTo>
                  <a:cubicBezTo>
                    <a:pt x="88084" y="7723"/>
                    <a:pt x="110532" y="31483"/>
                    <a:pt x="110532" y="59411"/>
                  </a:cubicBezTo>
                  <a:cubicBezTo>
                    <a:pt x="110532" y="87314"/>
                    <a:pt x="88084" y="110485"/>
                    <a:pt x="59707" y="110485"/>
                  </a:cubicBezTo>
                  <a:cubicBezTo>
                    <a:pt x="31915" y="110485"/>
                    <a:pt x="8882" y="87314"/>
                    <a:pt x="8882" y="59411"/>
                  </a:cubicBezTo>
                  <a:cubicBezTo>
                    <a:pt x="8882" y="30895"/>
                    <a:pt x="31915" y="7723"/>
                    <a:pt x="59707" y="7723"/>
                  </a:cubicBezTo>
                  <a:close/>
                  <a:moveTo>
                    <a:pt x="59707" y="0"/>
                  </a:moveTo>
                  <a:cubicBezTo>
                    <a:pt x="26595" y="0"/>
                    <a:pt x="0" y="26726"/>
                    <a:pt x="0" y="60000"/>
                  </a:cubicBezTo>
                  <a:cubicBezTo>
                    <a:pt x="0" y="92659"/>
                    <a:pt x="26595" y="119974"/>
                    <a:pt x="59707" y="119974"/>
                  </a:cubicBezTo>
                  <a:cubicBezTo>
                    <a:pt x="93404" y="119974"/>
                    <a:pt x="120000" y="92659"/>
                    <a:pt x="120000" y="60000"/>
                  </a:cubicBezTo>
                  <a:cubicBezTo>
                    <a:pt x="120000" y="26726"/>
                    <a:pt x="93404" y="0"/>
                    <a:pt x="59707" y="0"/>
                  </a:cubicBezTo>
                  <a:close/>
                </a:path>
              </a:pathLst>
            </a:custGeom>
            <a:solidFill>
              <a:srgbClr val="008774"/>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cxnSp>
        <p:nvCxnSpPr>
          <p:cNvPr id="2251" name="Google Shape;2251;p221"/>
          <p:cNvCxnSpPr/>
          <p:nvPr/>
        </p:nvCxnSpPr>
        <p:spPr>
          <a:xfrm>
            <a:off x="6078286" y="-214525"/>
            <a:ext cx="0" cy="119700"/>
          </a:xfrm>
          <a:prstGeom prst="straightConnector1">
            <a:avLst/>
          </a:prstGeom>
          <a:noFill/>
          <a:ln w="9525" cap="flat" cmpd="sng">
            <a:solidFill>
              <a:srgbClr val="D9D9D9"/>
            </a:solidFill>
            <a:prstDash val="solid"/>
            <a:round/>
            <a:headEnd type="none" w="sm" len="sm"/>
            <a:tailEnd type="none" w="sm" len="sm"/>
          </a:ln>
        </p:spPr>
      </p:cxnSp>
      <p:sp>
        <p:nvSpPr>
          <p:cNvPr id="2252" name="Google Shape;2252;p221"/>
          <p:cNvSpPr txBox="1">
            <a:spLocks noGrp="1"/>
          </p:cNvSpPr>
          <p:nvPr>
            <p:ph type="body" idx="1"/>
          </p:nvPr>
        </p:nvSpPr>
        <p:spPr>
          <a:xfrm>
            <a:off x="192475" y="900400"/>
            <a:ext cx="5618700" cy="3769500"/>
          </a:xfrm>
          <a:prstGeom prst="rect">
            <a:avLst/>
          </a:prstGeom>
          <a:noFill/>
          <a:ln>
            <a:noFill/>
          </a:ln>
        </p:spPr>
        <p:txBody>
          <a:bodyPr spcFirstLastPara="1" wrap="square" lIns="68575" tIns="68575" rIns="68575" bIns="68575" anchor="t" anchorCtr="0"/>
          <a:lstStyle>
            <a:lvl1pPr marL="457200" marR="0" lvl="0" indent="-298450" algn="l" rtl="0">
              <a:lnSpc>
                <a:spcPct val="110000"/>
              </a:lnSpc>
              <a:spcBef>
                <a:spcPts val="0"/>
              </a:spcBef>
              <a:spcAft>
                <a:spcPts val="0"/>
              </a:spcAft>
              <a:buClr>
                <a:schemeClr val="dk1"/>
              </a:buClr>
              <a:buSzPts val="1100"/>
              <a:buFont typeface="Proxima Nova"/>
              <a:buChar char="●"/>
              <a:defRPr sz="1400" b="0" i="0" u="none" strike="noStrike" cap="none">
                <a:solidFill>
                  <a:schemeClr val="dk1"/>
                </a:solidFill>
                <a:latin typeface="Proxima Nova"/>
                <a:ea typeface="Proxima Nova"/>
                <a:cs typeface="Proxima Nova"/>
                <a:sym typeface="Proxima Nova"/>
              </a:defRPr>
            </a:lvl1pPr>
            <a:lvl2pPr marL="914400" marR="0" lvl="1" indent="-298450" algn="l" rtl="0">
              <a:lnSpc>
                <a:spcPct val="110000"/>
              </a:lnSpc>
              <a:spcBef>
                <a:spcPts val="1000"/>
              </a:spcBef>
              <a:spcAft>
                <a:spcPts val="0"/>
              </a:spcAft>
              <a:buClr>
                <a:schemeClr val="dk1"/>
              </a:buClr>
              <a:buSzPts val="1100"/>
              <a:buFont typeface="Proxima Nova"/>
              <a:buChar char="○"/>
              <a:defRPr sz="1400" b="0" i="0" u="none" strike="noStrike" cap="none">
                <a:solidFill>
                  <a:schemeClr val="dk1"/>
                </a:solidFill>
                <a:latin typeface="Proxima Nova"/>
                <a:ea typeface="Proxima Nova"/>
                <a:cs typeface="Proxima Nova"/>
                <a:sym typeface="Proxima Nova"/>
              </a:defRPr>
            </a:lvl2pPr>
            <a:lvl3pPr marL="1371600" marR="0" lvl="2" indent="-298450" algn="l" rtl="0">
              <a:lnSpc>
                <a:spcPct val="110000"/>
              </a:lnSpc>
              <a:spcBef>
                <a:spcPts val="1000"/>
              </a:spcBef>
              <a:spcAft>
                <a:spcPts val="0"/>
              </a:spcAft>
              <a:buClr>
                <a:schemeClr val="dk1"/>
              </a:buClr>
              <a:buSzPts val="1100"/>
              <a:buFont typeface="Proxima Nova"/>
              <a:buChar char="■"/>
              <a:defRPr sz="1400" b="0" i="0" u="none" strike="noStrike" cap="none">
                <a:solidFill>
                  <a:schemeClr val="dk1"/>
                </a:solidFill>
                <a:latin typeface="Proxima Nova"/>
                <a:ea typeface="Proxima Nova"/>
                <a:cs typeface="Proxima Nova"/>
                <a:sym typeface="Proxima Nova"/>
              </a:defRPr>
            </a:lvl3pPr>
            <a:lvl4pPr marL="1828800" marR="0" lvl="3" indent="-298450" algn="l" rtl="0">
              <a:lnSpc>
                <a:spcPct val="110000"/>
              </a:lnSpc>
              <a:spcBef>
                <a:spcPts val="1000"/>
              </a:spcBef>
              <a:spcAft>
                <a:spcPts val="0"/>
              </a:spcAft>
              <a:buClr>
                <a:schemeClr val="dk1"/>
              </a:buClr>
              <a:buSzPts val="1100"/>
              <a:buFont typeface="Proxima Nova"/>
              <a:buChar char="●"/>
              <a:defRPr sz="1400" b="0" i="0" u="none" strike="noStrike" cap="none">
                <a:solidFill>
                  <a:schemeClr val="dk1"/>
                </a:solidFill>
                <a:latin typeface="Proxima Nova"/>
                <a:ea typeface="Proxima Nova"/>
                <a:cs typeface="Proxima Nova"/>
                <a:sym typeface="Proxima Nova"/>
              </a:defRPr>
            </a:lvl4pPr>
            <a:lvl5pPr marL="2286000" marR="0" lvl="4" indent="-298450" algn="l" rtl="0">
              <a:lnSpc>
                <a:spcPct val="110000"/>
              </a:lnSpc>
              <a:spcBef>
                <a:spcPts val="1000"/>
              </a:spcBef>
              <a:spcAft>
                <a:spcPts val="0"/>
              </a:spcAft>
              <a:buClr>
                <a:schemeClr val="dk1"/>
              </a:buClr>
              <a:buSzPts val="1100"/>
              <a:buFont typeface="Proxima Nova"/>
              <a:buChar char="○"/>
              <a:defRPr sz="1400" b="0" i="0" u="none" strike="noStrike" cap="none">
                <a:solidFill>
                  <a:schemeClr val="dk1"/>
                </a:solidFill>
                <a:latin typeface="Proxima Nova"/>
                <a:ea typeface="Proxima Nova"/>
                <a:cs typeface="Proxima Nova"/>
                <a:sym typeface="Proxima Nova"/>
              </a:defRPr>
            </a:lvl5pPr>
            <a:lvl6pPr marL="2743200" marR="0" lvl="5" indent="-298450" algn="l" rtl="0">
              <a:lnSpc>
                <a:spcPct val="110000"/>
              </a:lnSpc>
              <a:spcBef>
                <a:spcPts val="1000"/>
              </a:spcBef>
              <a:spcAft>
                <a:spcPts val="0"/>
              </a:spcAft>
              <a:buClr>
                <a:schemeClr val="dk1"/>
              </a:buClr>
              <a:buSzPts val="1100"/>
              <a:buFont typeface="Proxima Nova"/>
              <a:buChar char="■"/>
              <a:defRPr sz="1400" b="0" i="0" u="none" strike="noStrike" cap="none">
                <a:solidFill>
                  <a:schemeClr val="dk1"/>
                </a:solidFill>
                <a:latin typeface="Proxima Nova"/>
                <a:ea typeface="Proxima Nova"/>
                <a:cs typeface="Proxima Nova"/>
                <a:sym typeface="Proxima Nova"/>
              </a:defRPr>
            </a:lvl6pPr>
            <a:lvl7pPr marL="3200400" marR="0" lvl="6" indent="-298450" algn="l" rtl="0">
              <a:lnSpc>
                <a:spcPct val="110000"/>
              </a:lnSpc>
              <a:spcBef>
                <a:spcPts val="1000"/>
              </a:spcBef>
              <a:spcAft>
                <a:spcPts val="0"/>
              </a:spcAft>
              <a:buClr>
                <a:schemeClr val="dk1"/>
              </a:buClr>
              <a:buSzPts val="1100"/>
              <a:buFont typeface="Proxima Nova"/>
              <a:buChar char="●"/>
              <a:defRPr sz="1400" b="0" i="0" u="none" strike="noStrike" cap="none">
                <a:solidFill>
                  <a:schemeClr val="dk1"/>
                </a:solidFill>
                <a:latin typeface="Proxima Nova"/>
                <a:ea typeface="Proxima Nova"/>
                <a:cs typeface="Proxima Nova"/>
                <a:sym typeface="Proxima Nova"/>
              </a:defRPr>
            </a:lvl7pPr>
            <a:lvl8pPr marL="3657600" marR="0" lvl="7" indent="-298450" algn="l" rtl="0">
              <a:lnSpc>
                <a:spcPct val="110000"/>
              </a:lnSpc>
              <a:spcBef>
                <a:spcPts val="1000"/>
              </a:spcBef>
              <a:spcAft>
                <a:spcPts val="0"/>
              </a:spcAft>
              <a:buClr>
                <a:schemeClr val="dk1"/>
              </a:buClr>
              <a:buSzPts val="1100"/>
              <a:buFont typeface="Proxima Nova"/>
              <a:buChar char="○"/>
              <a:defRPr sz="1400" b="0" i="0" u="none" strike="noStrike" cap="none">
                <a:solidFill>
                  <a:schemeClr val="dk1"/>
                </a:solidFill>
                <a:latin typeface="Proxima Nova"/>
                <a:ea typeface="Proxima Nova"/>
                <a:cs typeface="Proxima Nova"/>
                <a:sym typeface="Proxima Nova"/>
              </a:defRPr>
            </a:lvl8pPr>
            <a:lvl9pPr marL="4114800" marR="0" lvl="8" indent="-298450" algn="l" rtl="0">
              <a:lnSpc>
                <a:spcPct val="110000"/>
              </a:lnSpc>
              <a:spcBef>
                <a:spcPts val="1000"/>
              </a:spcBef>
              <a:spcAft>
                <a:spcPts val="1000"/>
              </a:spcAft>
              <a:buClr>
                <a:schemeClr val="dk1"/>
              </a:buClr>
              <a:buSzPts val="1100"/>
              <a:buFont typeface="Proxima Nova"/>
              <a:buChar char="■"/>
              <a:defRPr sz="1400" b="0" i="0" u="none" strike="noStrike" cap="none">
                <a:solidFill>
                  <a:schemeClr val="dk1"/>
                </a:solidFill>
                <a:latin typeface="Proxima Nova"/>
                <a:ea typeface="Proxima Nova"/>
                <a:cs typeface="Proxima Nova"/>
                <a:sym typeface="Proxima Nova"/>
              </a:defRPr>
            </a:lvl9pPr>
          </a:lstStyle>
          <a:p>
            <a:endParaRPr/>
          </a:p>
        </p:txBody>
      </p:sp>
      <p:sp>
        <p:nvSpPr>
          <p:cNvPr id="2253" name="Google Shape;2253;p221"/>
          <p:cNvSpPr txBox="1">
            <a:spLocks noGrp="1"/>
          </p:cNvSpPr>
          <p:nvPr>
            <p:ph type="body" idx="2"/>
          </p:nvPr>
        </p:nvSpPr>
        <p:spPr>
          <a:xfrm>
            <a:off x="6222125" y="900400"/>
            <a:ext cx="2729400" cy="3769500"/>
          </a:xfrm>
          <a:prstGeom prst="rect">
            <a:avLst/>
          </a:prstGeom>
          <a:noFill/>
          <a:ln>
            <a:noFill/>
          </a:ln>
        </p:spPr>
        <p:txBody>
          <a:bodyPr spcFirstLastPara="1" wrap="square" lIns="68575" tIns="68575" rIns="68575" bIns="68575" anchor="t" anchorCtr="0"/>
          <a:lstStyle>
            <a:lvl1pPr marL="457200" marR="0" lvl="0" indent="-292100" algn="l" rtl="0">
              <a:lnSpc>
                <a:spcPct val="110000"/>
              </a:lnSpc>
              <a:spcBef>
                <a:spcPts val="0"/>
              </a:spcBef>
              <a:spcAft>
                <a:spcPts val="0"/>
              </a:spcAft>
              <a:buClr>
                <a:schemeClr val="lt2"/>
              </a:buClr>
              <a:buSzPts val="1000"/>
              <a:buFont typeface="Proxima Nova"/>
              <a:buChar char="●"/>
              <a:defRPr sz="1300" b="1" i="0" u="none" strike="noStrike" cap="none">
                <a:solidFill>
                  <a:schemeClr val="lt2"/>
                </a:solidFill>
                <a:latin typeface="Proxima Nova"/>
                <a:ea typeface="Proxima Nova"/>
                <a:cs typeface="Proxima Nova"/>
                <a:sym typeface="Proxima Nova"/>
              </a:defRPr>
            </a:lvl1pPr>
            <a:lvl2pPr marL="914400" marR="0" lvl="1" indent="-292100" algn="l" rtl="0">
              <a:lnSpc>
                <a:spcPct val="110000"/>
              </a:lnSpc>
              <a:spcBef>
                <a:spcPts val="2000"/>
              </a:spcBef>
              <a:spcAft>
                <a:spcPts val="0"/>
              </a:spcAft>
              <a:buClr>
                <a:schemeClr val="lt2"/>
              </a:buClr>
              <a:buSzPts val="1000"/>
              <a:buFont typeface="Proxima Nova"/>
              <a:buChar char="○"/>
              <a:defRPr sz="1300" b="1" i="0" u="none" strike="noStrike" cap="none">
                <a:solidFill>
                  <a:schemeClr val="lt2"/>
                </a:solidFill>
                <a:latin typeface="Proxima Nova"/>
                <a:ea typeface="Proxima Nova"/>
                <a:cs typeface="Proxima Nova"/>
                <a:sym typeface="Proxima Nova"/>
              </a:defRPr>
            </a:lvl2pPr>
            <a:lvl3pPr marL="1371600" marR="0" lvl="2" indent="-292100" algn="l" rtl="0">
              <a:lnSpc>
                <a:spcPct val="110000"/>
              </a:lnSpc>
              <a:spcBef>
                <a:spcPts val="2000"/>
              </a:spcBef>
              <a:spcAft>
                <a:spcPts val="0"/>
              </a:spcAft>
              <a:buClr>
                <a:schemeClr val="lt2"/>
              </a:buClr>
              <a:buSzPts val="1000"/>
              <a:buFont typeface="Proxima Nova"/>
              <a:buChar char="■"/>
              <a:defRPr sz="1300" b="1" i="0" u="none" strike="noStrike" cap="none">
                <a:solidFill>
                  <a:schemeClr val="lt2"/>
                </a:solidFill>
                <a:latin typeface="Proxima Nova"/>
                <a:ea typeface="Proxima Nova"/>
                <a:cs typeface="Proxima Nova"/>
                <a:sym typeface="Proxima Nova"/>
              </a:defRPr>
            </a:lvl3pPr>
            <a:lvl4pPr marL="1828800" marR="0" lvl="3" indent="-292100" algn="l" rtl="0">
              <a:lnSpc>
                <a:spcPct val="110000"/>
              </a:lnSpc>
              <a:spcBef>
                <a:spcPts val="2000"/>
              </a:spcBef>
              <a:spcAft>
                <a:spcPts val="0"/>
              </a:spcAft>
              <a:buClr>
                <a:schemeClr val="lt2"/>
              </a:buClr>
              <a:buSzPts val="1000"/>
              <a:buFont typeface="Proxima Nova"/>
              <a:buChar char="●"/>
              <a:defRPr sz="1300" b="1" i="0" u="none" strike="noStrike" cap="none">
                <a:solidFill>
                  <a:schemeClr val="lt2"/>
                </a:solidFill>
                <a:latin typeface="Proxima Nova"/>
                <a:ea typeface="Proxima Nova"/>
                <a:cs typeface="Proxima Nova"/>
                <a:sym typeface="Proxima Nova"/>
              </a:defRPr>
            </a:lvl4pPr>
            <a:lvl5pPr marL="2286000" marR="0" lvl="4" indent="-292100" algn="l" rtl="0">
              <a:lnSpc>
                <a:spcPct val="110000"/>
              </a:lnSpc>
              <a:spcBef>
                <a:spcPts val="2000"/>
              </a:spcBef>
              <a:spcAft>
                <a:spcPts val="0"/>
              </a:spcAft>
              <a:buClr>
                <a:schemeClr val="lt2"/>
              </a:buClr>
              <a:buSzPts val="1000"/>
              <a:buFont typeface="Proxima Nova"/>
              <a:buChar char="○"/>
              <a:defRPr sz="1300" b="1" i="0" u="none" strike="noStrike" cap="none">
                <a:solidFill>
                  <a:schemeClr val="lt2"/>
                </a:solidFill>
                <a:latin typeface="Proxima Nova"/>
                <a:ea typeface="Proxima Nova"/>
                <a:cs typeface="Proxima Nova"/>
                <a:sym typeface="Proxima Nova"/>
              </a:defRPr>
            </a:lvl5pPr>
            <a:lvl6pPr marL="2743200" marR="0" lvl="5" indent="-292100" algn="l" rtl="0">
              <a:lnSpc>
                <a:spcPct val="110000"/>
              </a:lnSpc>
              <a:spcBef>
                <a:spcPts val="2000"/>
              </a:spcBef>
              <a:spcAft>
                <a:spcPts val="0"/>
              </a:spcAft>
              <a:buClr>
                <a:schemeClr val="lt2"/>
              </a:buClr>
              <a:buSzPts val="1000"/>
              <a:buFont typeface="Proxima Nova"/>
              <a:buChar char="■"/>
              <a:defRPr sz="1300" b="1" i="0" u="none" strike="noStrike" cap="none">
                <a:solidFill>
                  <a:schemeClr val="lt2"/>
                </a:solidFill>
                <a:latin typeface="Proxima Nova"/>
                <a:ea typeface="Proxima Nova"/>
                <a:cs typeface="Proxima Nova"/>
                <a:sym typeface="Proxima Nova"/>
              </a:defRPr>
            </a:lvl6pPr>
            <a:lvl7pPr marL="3200400" marR="0" lvl="6" indent="-292100" algn="l" rtl="0">
              <a:lnSpc>
                <a:spcPct val="110000"/>
              </a:lnSpc>
              <a:spcBef>
                <a:spcPts val="2000"/>
              </a:spcBef>
              <a:spcAft>
                <a:spcPts val="0"/>
              </a:spcAft>
              <a:buClr>
                <a:schemeClr val="lt2"/>
              </a:buClr>
              <a:buSzPts val="1000"/>
              <a:buFont typeface="Proxima Nova"/>
              <a:buChar char="●"/>
              <a:defRPr sz="1300" b="1" i="0" u="none" strike="noStrike" cap="none">
                <a:solidFill>
                  <a:schemeClr val="lt2"/>
                </a:solidFill>
                <a:latin typeface="Proxima Nova"/>
                <a:ea typeface="Proxima Nova"/>
                <a:cs typeface="Proxima Nova"/>
                <a:sym typeface="Proxima Nova"/>
              </a:defRPr>
            </a:lvl7pPr>
            <a:lvl8pPr marL="3657600" marR="0" lvl="7" indent="-292100" algn="l" rtl="0">
              <a:lnSpc>
                <a:spcPct val="110000"/>
              </a:lnSpc>
              <a:spcBef>
                <a:spcPts val="2000"/>
              </a:spcBef>
              <a:spcAft>
                <a:spcPts val="0"/>
              </a:spcAft>
              <a:buClr>
                <a:schemeClr val="lt2"/>
              </a:buClr>
              <a:buSzPts val="1000"/>
              <a:buFont typeface="Proxima Nova"/>
              <a:buChar char="○"/>
              <a:defRPr sz="1300" b="1" i="0" u="none" strike="noStrike" cap="none">
                <a:solidFill>
                  <a:schemeClr val="lt2"/>
                </a:solidFill>
                <a:latin typeface="Proxima Nova"/>
                <a:ea typeface="Proxima Nova"/>
                <a:cs typeface="Proxima Nova"/>
                <a:sym typeface="Proxima Nova"/>
              </a:defRPr>
            </a:lvl8pPr>
            <a:lvl9pPr marL="4114800" marR="0" lvl="8" indent="-292100" algn="l" rtl="0">
              <a:lnSpc>
                <a:spcPct val="110000"/>
              </a:lnSpc>
              <a:spcBef>
                <a:spcPts val="2000"/>
              </a:spcBef>
              <a:spcAft>
                <a:spcPts val="2000"/>
              </a:spcAft>
              <a:buClr>
                <a:schemeClr val="lt2"/>
              </a:buClr>
              <a:buSzPts val="1000"/>
              <a:buFont typeface="Proxima Nova"/>
              <a:buChar char="■"/>
              <a:defRPr sz="1300" b="1" i="0" u="none" strike="noStrike" cap="none">
                <a:solidFill>
                  <a:schemeClr val="lt2"/>
                </a:solidFill>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2833093735"/>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A – Blank">
  <p:cSld name="A – Blank">
    <p:spTree>
      <p:nvGrpSpPr>
        <p:cNvPr id="1" name="Shape 2254"/>
        <p:cNvGrpSpPr/>
        <p:nvPr/>
      </p:nvGrpSpPr>
      <p:grpSpPr>
        <a:xfrm>
          <a:off x="0" y="0"/>
          <a:ext cx="0" cy="0"/>
          <a:chOff x="0" y="0"/>
          <a:chExt cx="0" cy="0"/>
        </a:xfrm>
      </p:grpSpPr>
    </p:spTree>
    <p:extLst>
      <p:ext uri="{BB962C8B-B14F-4D97-AF65-F5344CB8AC3E}">
        <p14:creationId xmlns:p14="http://schemas.microsoft.com/office/powerpoint/2010/main" val="114925890"/>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1 – Divider">
  <p:cSld name="1 – Divider">
    <p:bg>
      <p:bgPr>
        <a:solidFill>
          <a:schemeClr val="lt2"/>
        </a:solidFill>
        <a:effectLst/>
      </p:bgPr>
    </p:bg>
    <p:spTree>
      <p:nvGrpSpPr>
        <p:cNvPr id="1" name="Shape 2255"/>
        <p:cNvGrpSpPr/>
        <p:nvPr/>
      </p:nvGrpSpPr>
      <p:grpSpPr>
        <a:xfrm>
          <a:off x="0" y="0"/>
          <a:ext cx="0" cy="0"/>
          <a:chOff x="0" y="0"/>
          <a:chExt cx="0" cy="0"/>
        </a:xfrm>
      </p:grpSpPr>
      <p:sp>
        <p:nvSpPr>
          <p:cNvPr id="2256" name="Google Shape;2256;p223"/>
          <p:cNvSpPr txBox="1">
            <a:spLocks noGrp="1"/>
          </p:cNvSpPr>
          <p:nvPr>
            <p:ph type="title"/>
          </p:nvPr>
        </p:nvSpPr>
        <p:spPr>
          <a:xfrm>
            <a:off x="668800" y="2365150"/>
            <a:ext cx="7796700" cy="1702500"/>
          </a:xfrm>
          <a:prstGeom prst="rect">
            <a:avLst/>
          </a:prstGeom>
          <a:noFill/>
          <a:ln>
            <a:noFill/>
          </a:ln>
        </p:spPr>
        <p:txBody>
          <a:bodyPr spcFirstLastPara="1" wrap="square" lIns="68575" tIns="68575" rIns="68575" bIns="68575" anchor="t" anchorCtr="0"/>
          <a:lstStyle>
            <a:lvl1pPr marR="0" lvl="0" algn="ctr" rtl="0">
              <a:lnSpc>
                <a:spcPct val="100000"/>
              </a:lnSpc>
              <a:spcBef>
                <a:spcPts val="0"/>
              </a:spcBef>
              <a:spcAft>
                <a:spcPts val="0"/>
              </a:spcAft>
              <a:buClr>
                <a:schemeClr val="dk1"/>
              </a:buClr>
              <a:buSzPts val="3000"/>
              <a:buFont typeface="Proxima Nova"/>
              <a:buNone/>
              <a:defRPr sz="4000" b="1"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9pPr>
          </a:lstStyle>
          <a:p>
            <a:endParaRPr/>
          </a:p>
        </p:txBody>
      </p:sp>
      <p:grpSp>
        <p:nvGrpSpPr>
          <p:cNvPr id="2257" name="Google Shape;2257;p223"/>
          <p:cNvGrpSpPr/>
          <p:nvPr/>
        </p:nvGrpSpPr>
        <p:grpSpPr>
          <a:xfrm>
            <a:off x="287525" y="4854557"/>
            <a:ext cx="634914" cy="148716"/>
            <a:chOff x="1841475" y="2392725"/>
            <a:chExt cx="3928925" cy="920275"/>
          </a:xfrm>
        </p:grpSpPr>
        <p:sp>
          <p:nvSpPr>
            <p:cNvPr id="2258" name="Google Shape;2258;p223"/>
            <p:cNvSpPr/>
            <p:nvPr/>
          </p:nvSpPr>
          <p:spPr>
            <a:xfrm>
              <a:off x="2574175" y="2392725"/>
              <a:ext cx="139950" cy="905175"/>
            </a:xfrm>
            <a:custGeom>
              <a:avLst/>
              <a:gdLst/>
              <a:ahLst/>
              <a:cxnLst/>
              <a:rect l="0" t="0" r="0" b="0"/>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
          <p:nvSpPr>
            <p:cNvPr id="2259" name="Google Shape;2259;p223"/>
            <p:cNvSpPr/>
            <p:nvPr/>
          </p:nvSpPr>
          <p:spPr>
            <a:xfrm>
              <a:off x="2816875" y="2626700"/>
              <a:ext cx="703700" cy="686300"/>
            </a:xfrm>
            <a:custGeom>
              <a:avLst/>
              <a:gdLst/>
              <a:ahLst/>
              <a:cxnLst/>
              <a:rect l="0" t="0" r="0" b="0"/>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
          <p:nvSpPr>
            <p:cNvPr id="2260" name="Google Shape;2260;p223"/>
            <p:cNvSpPr/>
            <p:nvPr/>
          </p:nvSpPr>
          <p:spPr>
            <a:xfrm>
              <a:off x="3557125" y="2626700"/>
              <a:ext cx="614900" cy="685700"/>
            </a:xfrm>
            <a:custGeom>
              <a:avLst/>
              <a:gdLst/>
              <a:ahLst/>
              <a:cxnLst/>
              <a:rect l="0" t="0" r="0" b="0"/>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
          <p:nvSpPr>
            <p:cNvPr id="2261" name="Google Shape;2261;p223"/>
            <p:cNvSpPr/>
            <p:nvPr/>
          </p:nvSpPr>
          <p:spPr>
            <a:xfrm>
              <a:off x="4732275" y="2617400"/>
              <a:ext cx="582350" cy="679925"/>
            </a:xfrm>
            <a:custGeom>
              <a:avLst/>
              <a:gdLst/>
              <a:ahLst/>
              <a:cxnLst/>
              <a:rect l="0" t="0" r="0" b="0"/>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
          <p:nvSpPr>
            <p:cNvPr id="2262" name="Google Shape;2262;p223"/>
            <p:cNvSpPr/>
            <p:nvPr/>
          </p:nvSpPr>
          <p:spPr>
            <a:xfrm>
              <a:off x="5448725" y="2392725"/>
              <a:ext cx="139950" cy="905175"/>
            </a:xfrm>
            <a:custGeom>
              <a:avLst/>
              <a:gdLst/>
              <a:ahLst/>
              <a:cxnLst/>
              <a:rect l="0" t="0" r="0" b="0"/>
              <a:pathLst>
                <a:path w="5598" h="36207" extrusionOk="0">
                  <a:moveTo>
                    <a:pt x="1" y="0"/>
                  </a:moveTo>
                  <a:lnTo>
                    <a:pt x="1" y="36206"/>
                  </a:lnTo>
                  <a:lnTo>
                    <a:pt x="5598" y="36206"/>
                  </a:lnTo>
                  <a:lnTo>
                    <a:pt x="5598" y="0"/>
                  </a:lnTo>
                  <a:close/>
                </a:path>
              </a:pathLst>
            </a:custGeom>
            <a:solidFill>
              <a:srgbClr val="FFFFFF"/>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
          <p:nvSpPr>
            <p:cNvPr id="2263" name="Google Shape;2263;p223"/>
            <p:cNvSpPr/>
            <p:nvPr/>
          </p:nvSpPr>
          <p:spPr>
            <a:xfrm>
              <a:off x="1841475" y="2392725"/>
              <a:ext cx="617775" cy="904600"/>
            </a:xfrm>
            <a:custGeom>
              <a:avLst/>
              <a:gdLst/>
              <a:ahLst/>
              <a:cxnLst/>
              <a:rect l="0" t="0" r="0" b="0"/>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
          <p:nvSpPr>
            <p:cNvPr id="2264" name="Google Shape;2264;p223"/>
            <p:cNvSpPr/>
            <p:nvPr/>
          </p:nvSpPr>
          <p:spPr>
            <a:xfrm>
              <a:off x="4278825" y="2482125"/>
              <a:ext cx="369275" cy="814025"/>
            </a:xfrm>
            <a:custGeom>
              <a:avLst/>
              <a:gdLst/>
              <a:ahLst/>
              <a:cxnLst/>
              <a:rect l="0" t="0" r="0" b="0"/>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
          <p:nvSpPr>
            <p:cNvPr id="2265" name="Google Shape;2265;p223"/>
            <p:cNvSpPr/>
            <p:nvPr/>
          </p:nvSpPr>
          <p:spPr>
            <a:xfrm>
              <a:off x="5652525" y="3180600"/>
              <a:ext cx="117875" cy="117300"/>
            </a:xfrm>
            <a:custGeom>
              <a:avLst/>
              <a:gdLst/>
              <a:ahLst/>
              <a:cxnLst/>
              <a:rect l="0" t="0" r="0" b="0"/>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grpSp>
      <p:cxnSp>
        <p:nvCxnSpPr>
          <p:cNvPr id="2266" name="Google Shape;2266;p223"/>
          <p:cNvCxnSpPr/>
          <p:nvPr/>
        </p:nvCxnSpPr>
        <p:spPr>
          <a:xfrm rot="10800000">
            <a:off x="4309650" y="2255484"/>
            <a:ext cx="524700" cy="0"/>
          </a:xfrm>
          <a:prstGeom prst="straightConnector1">
            <a:avLst/>
          </a:prstGeom>
          <a:noFill/>
          <a:ln w="28575" cap="flat" cmpd="sng">
            <a:solidFill>
              <a:schemeClr val="accent6"/>
            </a:solidFill>
            <a:prstDash val="solid"/>
            <a:round/>
            <a:headEnd type="none" w="sm" len="sm"/>
            <a:tailEnd type="none" w="sm" len="sm"/>
          </a:ln>
        </p:spPr>
      </p:cxnSp>
      <p:sp>
        <p:nvSpPr>
          <p:cNvPr id="2267" name="Google Shape;2267;p223"/>
          <p:cNvSpPr txBox="1">
            <a:spLocks noGrp="1"/>
          </p:cNvSpPr>
          <p:nvPr>
            <p:ph type="subTitle" idx="1"/>
          </p:nvPr>
        </p:nvSpPr>
        <p:spPr>
          <a:xfrm>
            <a:off x="1740900" y="1801250"/>
            <a:ext cx="5662200" cy="377400"/>
          </a:xfrm>
          <a:prstGeom prst="rect">
            <a:avLst/>
          </a:prstGeom>
          <a:noFill/>
          <a:ln>
            <a:noFill/>
          </a:ln>
        </p:spPr>
        <p:txBody>
          <a:bodyPr spcFirstLastPara="1" wrap="square" lIns="68575" tIns="68575" rIns="68575" bIns="68575" anchor="b" anchorCtr="0"/>
          <a:lstStyle>
            <a:lvl1pPr marR="0" lvl="0" algn="ctr" rtl="0">
              <a:lnSpc>
                <a:spcPct val="110000"/>
              </a:lnSpc>
              <a:spcBef>
                <a:spcPts val="0"/>
              </a:spcBef>
              <a:spcAft>
                <a:spcPts val="0"/>
              </a:spcAft>
              <a:buClr>
                <a:srgbClr val="000000"/>
              </a:buClr>
              <a:buSzPts val="1200"/>
              <a:buFont typeface="Arial"/>
              <a:buNone/>
              <a:defRPr sz="1200" b="1" i="0" u="none" strike="noStrike" cap="none">
                <a:solidFill>
                  <a:srgbClr val="FFFFFF"/>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30808164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3 – Standard">
  <p:cSld name="3 – Standard">
    <p:spTree>
      <p:nvGrpSpPr>
        <p:cNvPr id="1" name="Shape 106"/>
        <p:cNvGrpSpPr/>
        <p:nvPr/>
      </p:nvGrpSpPr>
      <p:grpSpPr>
        <a:xfrm>
          <a:off x="0" y="0"/>
          <a:ext cx="0" cy="0"/>
          <a:chOff x="0" y="0"/>
          <a:chExt cx="0" cy="0"/>
        </a:xfrm>
      </p:grpSpPr>
      <p:sp>
        <p:nvSpPr>
          <p:cNvPr id="107" name="Shape 107"/>
          <p:cNvSpPr txBox="1">
            <a:spLocks noGrp="1"/>
          </p:cNvSpPr>
          <p:nvPr>
            <p:ph type="title"/>
          </p:nvPr>
        </p:nvSpPr>
        <p:spPr>
          <a:xfrm>
            <a:off x="192475" y="151275"/>
            <a:ext cx="8663100" cy="3939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2500" b="1">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08" name="Shape 108"/>
          <p:cNvGrpSpPr/>
          <p:nvPr/>
        </p:nvGrpSpPr>
        <p:grpSpPr>
          <a:xfrm>
            <a:off x="287525" y="4854556"/>
            <a:ext cx="634914" cy="148716"/>
            <a:chOff x="1841475" y="2392725"/>
            <a:chExt cx="3928925" cy="920275"/>
          </a:xfrm>
        </p:grpSpPr>
        <p:sp>
          <p:nvSpPr>
            <p:cNvPr id="109" name="Shape 109"/>
            <p:cNvSpPr/>
            <p:nvPr/>
          </p:nvSpPr>
          <p:spPr>
            <a:xfrm>
              <a:off x="2574175" y="2392725"/>
              <a:ext cx="139950" cy="905175"/>
            </a:xfrm>
            <a:custGeom>
              <a:avLst/>
              <a:gdLst/>
              <a:ahLst/>
              <a:cxnLst/>
              <a:rect l="0" t="0" r="0" b="0"/>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0" name="Shape 110"/>
            <p:cNvSpPr/>
            <p:nvPr/>
          </p:nvSpPr>
          <p:spPr>
            <a:xfrm>
              <a:off x="2816875" y="2626700"/>
              <a:ext cx="703700" cy="686300"/>
            </a:xfrm>
            <a:custGeom>
              <a:avLst/>
              <a:gdLst/>
              <a:ahLst/>
              <a:cxnLst/>
              <a:rect l="0" t="0" r="0" b="0"/>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1" name="Shape 111"/>
            <p:cNvSpPr/>
            <p:nvPr/>
          </p:nvSpPr>
          <p:spPr>
            <a:xfrm>
              <a:off x="3557125" y="2626700"/>
              <a:ext cx="614900" cy="685700"/>
            </a:xfrm>
            <a:custGeom>
              <a:avLst/>
              <a:gdLst/>
              <a:ahLst/>
              <a:cxnLst/>
              <a:rect l="0" t="0" r="0" b="0"/>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2" name="Shape 112"/>
            <p:cNvSpPr/>
            <p:nvPr/>
          </p:nvSpPr>
          <p:spPr>
            <a:xfrm>
              <a:off x="4732275" y="2617400"/>
              <a:ext cx="582350" cy="679925"/>
            </a:xfrm>
            <a:custGeom>
              <a:avLst/>
              <a:gdLst/>
              <a:ahLst/>
              <a:cxnLst/>
              <a:rect l="0" t="0" r="0" b="0"/>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3" name="Shape 113"/>
            <p:cNvSpPr/>
            <p:nvPr/>
          </p:nvSpPr>
          <p:spPr>
            <a:xfrm>
              <a:off x="5448725" y="2392725"/>
              <a:ext cx="139950" cy="905175"/>
            </a:xfrm>
            <a:custGeom>
              <a:avLst/>
              <a:gdLst/>
              <a:ahLst/>
              <a:cxnLst/>
              <a:rect l="0" t="0" r="0" b="0"/>
              <a:pathLst>
                <a:path w="5598" h="36207" extrusionOk="0">
                  <a:moveTo>
                    <a:pt x="1" y="0"/>
                  </a:moveTo>
                  <a:lnTo>
                    <a:pt x="1" y="36206"/>
                  </a:lnTo>
                  <a:lnTo>
                    <a:pt x="5598" y="36206"/>
                  </a:lnTo>
                  <a:lnTo>
                    <a:pt x="5598" y="0"/>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4" name="Shape 114"/>
            <p:cNvSpPr/>
            <p:nvPr/>
          </p:nvSpPr>
          <p:spPr>
            <a:xfrm>
              <a:off x="1841475" y="2392725"/>
              <a:ext cx="617775" cy="904600"/>
            </a:xfrm>
            <a:custGeom>
              <a:avLst/>
              <a:gdLst/>
              <a:ahLst/>
              <a:cxnLst/>
              <a:rect l="0" t="0" r="0" b="0"/>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5" name="Shape 115"/>
            <p:cNvSpPr/>
            <p:nvPr/>
          </p:nvSpPr>
          <p:spPr>
            <a:xfrm>
              <a:off x="4278825" y="2482125"/>
              <a:ext cx="369275" cy="814025"/>
            </a:xfrm>
            <a:custGeom>
              <a:avLst/>
              <a:gdLst/>
              <a:ahLst/>
              <a:cxnLst/>
              <a:rect l="0" t="0" r="0" b="0"/>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6" name="Shape 116"/>
            <p:cNvSpPr/>
            <p:nvPr/>
          </p:nvSpPr>
          <p:spPr>
            <a:xfrm>
              <a:off x="5652525" y="3180600"/>
              <a:ext cx="117875" cy="117300"/>
            </a:xfrm>
            <a:custGeom>
              <a:avLst/>
              <a:gdLst/>
              <a:ahLst/>
              <a:cxnLst/>
              <a:rect l="0" t="0" r="0" b="0"/>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117" name="Shape 117"/>
          <p:cNvSpPr txBox="1">
            <a:spLocks noGrp="1"/>
          </p:cNvSpPr>
          <p:nvPr>
            <p:ph type="body" idx="1"/>
          </p:nvPr>
        </p:nvSpPr>
        <p:spPr>
          <a:xfrm>
            <a:off x="915400" y="900400"/>
            <a:ext cx="7333200" cy="3769500"/>
          </a:xfrm>
          <a:prstGeom prst="rect">
            <a:avLst/>
          </a:prstGeom>
          <a:noFill/>
          <a:ln>
            <a:noFill/>
          </a:ln>
        </p:spPr>
        <p:txBody>
          <a:bodyPr spcFirstLastPara="1" wrap="square" lIns="91425" tIns="91425" rIns="91425" bIns="91425" anchor="t" anchorCtr="0"/>
          <a:lstStyle>
            <a:lvl1pPr marL="457200" lvl="0" indent="-317500" rtl="0">
              <a:lnSpc>
                <a:spcPct val="110000"/>
              </a:lnSpc>
              <a:spcBef>
                <a:spcPts val="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1pPr>
            <a:lvl2pPr marL="914400" lvl="1"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2pPr>
            <a:lvl3pPr marL="1371600" lvl="2"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3pPr>
            <a:lvl4pPr marL="1828800" lvl="3"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4pPr>
            <a:lvl5pPr marL="2286000" lvl="4"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5pPr>
            <a:lvl6pPr marL="2743200" lvl="5"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6pPr>
            <a:lvl7pPr marL="3200400" lvl="6"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7pPr>
            <a:lvl8pPr marL="3657600" lvl="7"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8pPr>
            <a:lvl9pPr marL="4114800" lvl="8" indent="-317500" rtl="0">
              <a:lnSpc>
                <a:spcPct val="110000"/>
              </a:lnSpc>
              <a:spcBef>
                <a:spcPts val="1000"/>
              </a:spcBef>
              <a:spcAft>
                <a:spcPts val="1000"/>
              </a:spcAft>
              <a:buClr>
                <a:schemeClr val="dk1"/>
              </a:buClr>
              <a:buSzPts val="1400"/>
              <a:buFont typeface="Proxima Nova"/>
              <a:buChar char="■"/>
              <a:defRPr>
                <a:solidFill>
                  <a:schemeClr val="dk1"/>
                </a:solidFill>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2656147655"/>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2 – Intro">
  <p:cSld name="2 – Intro">
    <p:spTree>
      <p:nvGrpSpPr>
        <p:cNvPr id="1" name="Shape 2268"/>
        <p:cNvGrpSpPr/>
        <p:nvPr/>
      </p:nvGrpSpPr>
      <p:grpSpPr>
        <a:xfrm>
          <a:off x="0" y="0"/>
          <a:ext cx="0" cy="0"/>
          <a:chOff x="0" y="0"/>
          <a:chExt cx="0" cy="0"/>
        </a:xfrm>
      </p:grpSpPr>
      <p:sp>
        <p:nvSpPr>
          <p:cNvPr id="2269" name="Google Shape;2269;p224"/>
          <p:cNvSpPr/>
          <p:nvPr/>
        </p:nvSpPr>
        <p:spPr>
          <a:xfrm>
            <a:off x="0" y="0"/>
            <a:ext cx="3066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70" name="Google Shape;2270;p224"/>
          <p:cNvSpPr txBox="1">
            <a:spLocks noGrp="1"/>
          </p:cNvSpPr>
          <p:nvPr>
            <p:ph type="title"/>
          </p:nvPr>
        </p:nvSpPr>
        <p:spPr>
          <a:xfrm>
            <a:off x="193350" y="549625"/>
            <a:ext cx="2751300" cy="1473900"/>
          </a:xfrm>
          <a:prstGeom prst="rect">
            <a:avLst/>
          </a:prstGeom>
          <a:noFill/>
          <a:ln>
            <a:noFill/>
          </a:ln>
        </p:spPr>
        <p:txBody>
          <a:bodyPr spcFirstLastPara="1" wrap="square" lIns="68575" tIns="68575" rIns="68575" bIns="68575" anchor="b" anchorCtr="0"/>
          <a:lstStyle>
            <a:lvl1pPr marR="0" lvl="0" algn="l" rtl="0">
              <a:lnSpc>
                <a:spcPct val="100000"/>
              </a:lnSpc>
              <a:spcBef>
                <a:spcPts val="0"/>
              </a:spcBef>
              <a:spcAft>
                <a:spcPts val="0"/>
              </a:spcAft>
              <a:buClr>
                <a:schemeClr val="dk1"/>
              </a:buClr>
              <a:buSzPts val="1100"/>
              <a:buFont typeface="Proxima Nova"/>
              <a:buNone/>
              <a:defRPr sz="2500" b="1"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100"/>
              <a:buFont typeface="Arial"/>
              <a:buNone/>
              <a:defRPr sz="25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25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25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25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25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25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25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2500" b="0" i="0" u="none" strike="noStrike" cap="none">
                <a:solidFill>
                  <a:srgbClr val="000000"/>
                </a:solidFill>
                <a:latin typeface="Arial"/>
                <a:ea typeface="Arial"/>
                <a:cs typeface="Arial"/>
                <a:sym typeface="Arial"/>
              </a:defRPr>
            </a:lvl9pPr>
          </a:lstStyle>
          <a:p>
            <a:endParaRPr/>
          </a:p>
        </p:txBody>
      </p:sp>
      <p:cxnSp>
        <p:nvCxnSpPr>
          <p:cNvPr id="2271" name="Google Shape;2271;p224"/>
          <p:cNvCxnSpPr/>
          <p:nvPr/>
        </p:nvCxnSpPr>
        <p:spPr>
          <a:xfrm>
            <a:off x="3066005" y="-214525"/>
            <a:ext cx="0" cy="119700"/>
          </a:xfrm>
          <a:prstGeom prst="straightConnector1">
            <a:avLst/>
          </a:prstGeom>
          <a:noFill/>
          <a:ln w="9525" cap="flat" cmpd="sng">
            <a:solidFill>
              <a:srgbClr val="FFFFFF"/>
            </a:solidFill>
            <a:prstDash val="solid"/>
            <a:round/>
            <a:headEnd type="none" w="sm" len="sm"/>
            <a:tailEnd type="none" w="sm" len="sm"/>
          </a:ln>
        </p:spPr>
      </p:cxnSp>
      <p:grpSp>
        <p:nvGrpSpPr>
          <p:cNvPr id="2272" name="Google Shape;2272;p224"/>
          <p:cNvGrpSpPr/>
          <p:nvPr/>
        </p:nvGrpSpPr>
        <p:grpSpPr>
          <a:xfrm>
            <a:off x="287525" y="4854557"/>
            <a:ext cx="634914" cy="148716"/>
            <a:chOff x="1841475" y="2392725"/>
            <a:chExt cx="3928925" cy="920275"/>
          </a:xfrm>
        </p:grpSpPr>
        <p:sp>
          <p:nvSpPr>
            <p:cNvPr id="2273" name="Google Shape;2273;p224"/>
            <p:cNvSpPr/>
            <p:nvPr/>
          </p:nvSpPr>
          <p:spPr>
            <a:xfrm>
              <a:off x="2574175" y="2392725"/>
              <a:ext cx="139950" cy="905175"/>
            </a:xfrm>
            <a:custGeom>
              <a:avLst/>
              <a:gdLst/>
              <a:ahLst/>
              <a:cxnLst/>
              <a:rect l="0" t="0" r="0" b="0"/>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
          <p:nvSpPr>
            <p:cNvPr id="2274" name="Google Shape;2274;p224"/>
            <p:cNvSpPr/>
            <p:nvPr/>
          </p:nvSpPr>
          <p:spPr>
            <a:xfrm>
              <a:off x="2816875" y="2626700"/>
              <a:ext cx="703700" cy="686300"/>
            </a:xfrm>
            <a:custGeom>
              <a:avLst/>
              <a:gdLst/>
              <a:ahLst/>
              <a:cxnLst/>
              <a:rect l="0" t="0" r="0" b="0"/>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
          <p:nvSpPr>
            <p:cNvPr id="2275" name="Google Shape;2275;p224"/>
            <p:cNvSpPr/>
            <p:nvPr/>
          </p:nvSpPr>
          <p:spPr>
            <a:xfrm>
              <a:off x="3557125" y="2626700"/>
              <a:ext cx="614900" cy="685700"/>
            </a:xfrm>
            <a:custGeom>
              <a:avLst/>
              <a:gdLst/>
              <a:ahLst/>
              <a:cxnLst/>
              <a:rect l="0" t="0" r="0" b="0"/>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
          <p:nvSpPr>
            <p:cNvPr id="2276" name="Google Shape;2276;p224"/>
            <p:cNvSpPr/>
            <p:nvPr/>
          </p:nvSpPr>
          <p:spPr>
            <a:xfrm>
              <a:off x="4732275" y="2617400"/>
              <a:ext cx="582350" cy="679925"/>
            </a:xfrm>
            <a:custGeom>
              <a:avLst/>
              <a:gdLst/>
              <a:ahLst/>
              <a:cxnLst/>
              <a:rect l="0" t="0" r="0" b="0"/>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
          <p:nvSpPr>
            <p:cNvPr id="2277" name="Google Shape;2277;p224"/>
            <p:cNvSpPr/>
            <p:nvPr/>
          </p:nvSpPr>
          <p:spPr>
            <a:xfrm>
              <a:off x="5448725" y="2392725"/>
              <a:ext cx="139950" cy="905175"/>
            </a:xfrm>
            <a:custGeom>
              <a:avLst/>
              <a:gdLst/>
              <a:ahLst/>
              <a:cxnLst/>
              <a:rect l="0" t="0" r="0" b="0"/>
              <a:pathLst>
                <a:path w="5598" h="36207" extrusionOk="0">
                  <a:moveTo>
                    <a:pt x="1" y="0"/>
                  </a:moveTo>
                  <a:lnTo>
                    <a:pt x="1" y="36206"/>
                  </a:lnTo>
                  <a:lnTo>
                    <a:pt x="5598" y="36206"/>
                  </a:lnTo>
                  <a:lnTo>
                    <a:pt x="5598" y="0"/>
                  </a:lnTo>
                  <a:close/>
                </a:path>
              </a:pathLst>
            </a:custGeom>
            <a:solidFill>
              <a:srgbClr val="FFFFFF"/>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
          <p:nvSpPr>
            <p:cNvPr id="2278" name="Google Shape;2278;p224"/>
            <p:cNvSpPr/>
            <p:nvPr/>
          </p:nvSpPr>
          <p:spPr>
            <a:xfrm>
              <a:off x="1841475" y="2392725"/>
              <a:ext cx="617775" cy="904600"/>
            </a:xfrm>
            <a:custGeom>
              <a:avLst/>
              <a:gdLst/>
              <a:ahLst/>
              <a:cxnLst/>
              <a:rect l="0" t="0" r="0" b="0"/>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
          <p:nvSpPr>
            <p:cNvPr id="2279" name="Google Shape;2279;p224"/>
            <p:cNvSpPr/>
            <p:nvPr/>
          </p:nvSpPr>
          <p:spPr>
            <a:xfrm>
              <a:off x="4278825" y="2482125"/>
              <a:ext cx="369275" cy="814025"/>
            </a:xfrm>
            <a:custGeom>
              <a:avLst/>
              <a:gdLst/>
              <a:ahLst/>
              <a:cxnLst/>
              <a:rect l="0" t="0" r="0" b="0"/>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
          <p:nvSpPr>
            <p:cNvPr id="2280" name="Google Shape;2280;p224"/>
            <p:cNvSpPr/>
            <p:nvPr/>
          </p:nvSpPr>
          <p:spPr>
            <a:xfrm>
              <a:off x="5652525" y="3180600"/>
              <a:ext cx="117875" cy="117300"/>
            </a:xfrm>
            <a:custGeom>
              <a:avLst/>
              <a:gdLst/>
              <a:ahLst/>
              <a:cxnLst/>
              <a:rect l="0" t="0" r="0" b="0"/>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grpSp>
      <p:cxnSp>
        <p:nvCxnSpPr>
          <p:cNvPr id="2281" name="Google Shape;2281;p224"/>
          <p:cNvCxnSpPr/>
          <p:nvPr/>
        </p:nvCxnSpPr>
        <p:spPr>
          <a:xfrm rot="10800000">
            <a:off x="295728" y="2131916"/>
            <a:ext cx="524700" cy="0"/>
          </a:xfrm>
          <a:prstGeom prst="straightConnector1">
            <a:avLst/>
          </a:prstGeom>
          <a:noFill/>
          <a:ln w="28575" cap="flat" cmpd="sng">
            <a:solidFill>
              <a:schemeClr val="dk1"/>
            </a:solidFill>
            <a:prstDash val="solid"/>
            <a:round/>
            <a:headEnd type="none" w="sm" len="sm"/>
            <a:tailEnd type="none" w="sm" len="sm"/>
          </a:ln>
        </p:spPr>
      </p:cxnSp>
      <p:sp>
        <p:nvSpPr>
          <p:cNvPr id="2282" name="Google Shape;2282;p224"/>
          <p:cNvSpPr txBox="1">
            <a:spLocks noGrp="1"/>
          </p:cNvSpPr>
          <p:nvPr>
            <p:ph type="subTitle" idx="1"/>
          </p:nvPr>
        </p:nvSpPr>
        <p:spPr>
          <a:xfrm>
            <a:off x="193350" y="2274300"/>
            <a:ext cx="2751300" cy="1495200"/>
          </a:xfrm>
          <a:prstGeom prst="rect">
            <a:avLst/>
          </a:prstGeom>
          <a:noFill/>
          <a:ln>
            <a:noFill/>
          </a:ln>
        </p:spPr>
        <p:txBody>
          <a:bodyPr spcFirstLastPara="1" wrap="square" lIns="68575" tIns="68575" rIns="68575" bIns="68575" anchor="t" anchorCtr="0"/>
          <a:lstStyle>
            <a:lvl1pPr marR="0" lvl="0" algn="l" rtl="0">
              <a:lnSpc>
                <a:spcPct val="110000"/>
              </a:lnSpc>
              <a:spcBef>
                <a:spcPts val="0"/>
              </a:spcBef>
              <a:spcAft>
                <a:spcPts val="0"/>
              </a:spcAft>
              <a:buClr>
                <a:srgbClr val="000000"/>
              </a:buClr>
              <a:buSzPts val="1300"/>
              <a:buFont typeface="Arial"/>
              <a:buNone/>
              <a:defRPr sz="1300" b="0" i="0" u="none" strike="noStrike" cap="none">
                <a:solidFill>
                  <a:srgbClr val="FFFFFF"/>
                </a:solidFill>
                <a:latin typeface="Proxima Nova"/>
                <a:ea typeface="Proxima Nova"/>
                <a:cs typeface="Proxima Nova"/>
                <a:sym typeface="Proxima Nova"/>
              </a:defRPr>
            </a:lvl1pPr>
            <a:lvl2pPr marR="0" lvl="1" algn="l" rtl="0">
              <a:lnSpc>
                <a:spcPct val="100000"/>
              </a:lnSpc>
              <a:spcBef>
                <a:spcPts val="15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83" name="Google Shape;2283;p224"/>
          <p:cNvSpPr txBox="1">
            <a:spLocks noGrp="1"/>
          </p:cNvSpPr>
          <p:nvPr>
            <p:ph type="body" idx="2"/>
          </p:nvPr>
        </p:nvSpPr>
        <p:spPr>
          <a:xfrm>
            <a:off x="3810675" y="549625"/>
            <a:ext cx="5047200" cy="4120200"/>
          </a:xfrm>
          <a:prstGeom prst="rect">
            <a:avLst/>
          </a:prstGeom>
          <a:noFill/>
          <a:ln>
            <a:noFill/>
          </a:ln>
        </p:spPr>
        <p:txBody>
          <a:bodyPr spcFirstLastPara="1" wrap="square" lIns="68575" tIns="68575" rIns="68575" bIns="68575" anchor="t" anchorCtr="0"/>
          <a:lstStyle>
            <a:lvl1pPr marL="457200" marR="0" lvl="0" indent="-304800" algn="l" rtl="0">
              <a:lnSpc>
                <a:spcPct val="110000"/>
              </a:lnSpc>
              <a:spcBef>
                <a:spcPts val="0"/>
              </a:spcBef>
              <a:spcAft>
                <a:spcPts val="0"/>
              </a:spcAft>
              <a:buClr>
                <a:schemeClr val="dk1"/>
              </a:buClr>
              <a:buSzPts val="1200"/>
              <a:buFont typeface="Proxima Nova"/>
              <a:buChar char="●"/>
              <a:defRPr sz="1600" b="0" i="0" u="none" strike="noStrike" cap="none">
                <a:solidFill>
                  <a:schemeClr val="dk1"/>
                </a:solidFill>
                <a:latin typeface="Proxima Nova"/>
                <a:ea typeface="Proxima Nova"/>
                <a:cs typeface="Proxima Nova"/>
                <a:sym typeface="Proxima Nova"/>
              </a:defRPr>
            </a:lvl1pPr>
            <a:lvl2pPr marL="914400" marR="0" lvl="1" indent="-304800" algn="l" rtl="0">
              <a:lnSpc>
                <a:spcPct val="110000"/>
              </a:lnSpc>
              <a:spcBef>
                <a:spcPts val="2000"/>
              </a:spcBef>
              <a:spcAft>
                <a:spcPts val="0"/>
              </a:spcAft>
              <a:buClr>
                <a:schemeClr val="dk1"/>
              </a:buClr>
              <a:buSzPts val="1200"/>
              <a:buFont typeface="Proxima Nova"/>
              <a:buChar char="○"/>
              <a:defRPr sz="1600" b="0" i="0" u="none" strike="noStrike" cap="none">
                <a:solidFill>
                  <a:schemeClr val="dk1"/>
                </a:solidFill>
                <a:latin typeface="Proxima Nova"/>
                <a:ea typeface="Proxima Nova"/>
                <a:cs typeface="Proxima Nova"/>
                <a:sym typeface="Proxima Nova"/>
              </a:defRPr>
            </a:lvl2pPr>
            <a:lvl3pPr marL="1371600" marR="0" lvl="2" indent="-304800" algn="l" rtl="0">
              <a:lnSpc>
                <a:spcPct val="110000"/>
              </a:lnSpc>
              <a:spcBef>
                <a:spcPts val="2000"/>
              </a:spcBef>
              <a:spcAft>
                <a:spcPts val="0"/>
              </a:spcAft>
              <a:buClr>
                <a:schemeClr val="dk1"/>
              </a:buClr>
              <a:buSzPts val="1200"/>
              <a:buFont typeface="Proxima Nova"/>
              <a:buChar char="■"/>
              <a:defRPr sz="1600" b="0" i="0" u="none" strike="noStrike" cap="none">
                <a:solidFill>
                  <a:schemeClr val="dk1"/>
                </a:solidFill>
                <a:latin typeface="Proxima Nova"/>
                <a:ea typeface="Proxima Nova"/>
                <a:cs typeface="Proxima Nova"/>
                <a:sym typeface="Proxima Nova"/>
              </a:defRPr>
            </a:lvl3pPr>
            <a:lvl4pPr marL="1828800" marR="0" lvl="3" indent="-304800" algn="l" rtl="0">
              <a:lnSpc>
                <a:spcPct val="110000"/>
              </a:lnSpc>
              <a:spcBef>
                <a:spcPts val="2000"/>
              </a:spcBef>
              <a:spcAft>
                <a:spcPts val="0"/>
              </a:spcAft>
              <a:buClr>
                <a:schemeClr val="dk1"/>
              </a:buClr>
              <a:buSzPts val="1200"/>
              <a:buFont typeface="Proxima Nova"/>
              <a:buChar char="●"/>
              <a:defRPr sz="1600" b="0" i="0" u="none" strike="noStrike" cap="none">
                <a:solidFill>
                  <a:schemeClr val="dk1"/>
                </a:solidFill>
                <a:latin typeface="Proxima Nova"/>
                <a:ea typeface="Proxima Nova"/>
                <a:cs typeface="Proxima Nova"/>
                <a:sym typeface="Proxima Nova"/>
              </a:defRPr>
            </a:lvl4pPr>
            <a:lvl5pPr marL="2286000" marR="0" lvl="4" indent="-304800" algn="l" rtl="0">
              <a:lnSpc>
                <a:spcPct val="110000"/>
              </a:lnSpc>
              <a:spcBef>
                <a:spcPts val="2000"/>
              </a:spcBef>
              <a:spcAft>
                <a:spcPts val="0"/>
              </a:spcAft>
              <a:buClr>
                <a:schemeClr val="dk1"/>
              </a:buClr>
              <a:buSzPts val="1200"/>
              <a:buFont typeface="Proxima Nova"/>
              <a:buChar char="○"/>
              <a:defRPr sz="1600" b="0" i="0" u="none" strike="noStrike" cap="none">
                <a:solidFill>
                  <a:schemeClr val="dk1"/>
                </a:solidFill>
                <a:latin typeface="Proxima Nova"/>
                <a:ea typeface="Proxima Nova"/>
                <a:cs typeface="Proxima Nova"/>
                <a:sym typeface="Proxima Nova"/>
              </a:defRPr>
            </a:lvl5pPr>
            <a:lvl6pPr marL="2743200" marR="0" lvl="5" indent="-304800" algn="l" rtl="0">
              <a:lnSpc>
                <a:spcPct val="110000"/>
              </a:lnSpc>
              <a:spcBef>
                <a:spcPts val="2000"/>
              </a:spcBef>
              <a:spcAft>
                <a:spcPts val="0"/>
              </a:spcAft>
              <a:buClr>
                <a:schemeClr val="dk1"/>
              </a:buClr>
              <a:buSzPts val="1200"/>
              <a:buFont typeface="Proxima Nova"/>
              <a:buChar char="■"/>
              <a:defRPr sz="1600" b="0" i="0" u="none" strike="noStrike" cap="none">
                <a:solidFill>
                  <a:schemeClr val="dk1"/>
                </a:solidFill>
                <a:latin typeface="Proxima Nova"/>
                <a:ea typeface="Proxima Nova"/>
                <a:cs typeface="Proxima Nova"/>
                <a:sym typeface="Proxima Nova"/>
              </a:defRPr>
            </a:lvl6pPr>
            <a:lvl7pPr marL="3200400" marR="0" lvl="6" indent="-304800" algn="l" rtl="0">
              <a:lnSpc>
                <a:spcPct val="110000"/>
              </a:lnSpc>
              <a:spcBef>
                <a:spcPts val="2000"/>
              </a:spcBef>
              <a:spcAft>
                <a:spcPts val="0"/>
              </a:spcAft>
              <a:buClr>
                <a:schemeClr val="dk1"/>
              </a:buClr>
              <a:buSzPts val="1200"/>
              <a:buFont typeface="Proxima Nova"/>
              <a:buChar char="●"/>
              <a:defRPr sz="1600" b="0" i="0" u="none" strike="noStrike" cap="none">
                <a:solidFill>
                  <a:schemeClr val="dk1"/>
                </a:solidFill>
                <a:latin typeface="Proxima Nova"/>
                <a:ea typeface="Proxima Nova"/>
                <a:cs typeface="Proxima Nova"/>
                <a:sym typeface="Proxima Nova"/>
              </a:defRPr>
            </a:lvl7pPr>
            <a:lvl8pPr marL="3657600" marR="0" lvl="7" indent="-304800" algn="l" rtl="0">
              <a:lnSpc>
                <a:spcPct val="110000"/>
              </a:lnSpc>
              <a:spcBef>
                <a:spcPts val="2000"/>
              </a:spcBef>
              <a:spcAft>
                <a:spcPts val="0"/>
              </a:spcAft>
              <a:buClr>
                <a:schemeClr val="dk1"/>
              </a:buClr>
              <a:buSzPts val="1200"/>
              <a:buFont typeface="Proxima Nova"/>
              <a:buChar char="○"/>
              <a:defRPr sz="1600" b="0" i="0" u="none" strike="noStrike" cap="none">
                <a:solidFill>
                  <a:schemeClr val="dk1"/>
                </a:solidFill>
                <a:latin typeface="Proxima Nova"/>
                <a:ea typeface="Proxima Nova"/>
                <a:cs typeface="Proxima Nova"/>
                <a:sym typeface="Proxima Nova"/>
              </a:defRPr>
            </a:lvl8pPr>
            <a:lvl9pPr marL="4114800" marR="0" lvl="8" indent="-304800" algn="l" rtl="0">
              <a:lnSpc>
                <a:spcPct val="110000"/>
              </a:lnSpc>
              <a:spcBef>
                <a:spcPts val="2000"/>
              </a:spcBef>
              <a:spcAft>
                <a:spcPts val="2000"/>
              </a:spcAft>
              <a:buClr>
                <a:schemeClr val="dk1"/>
              </a:buClr>
              <a:buSzPts val="1200"/>
              <a:buFont typeface="Proxima Nova"/>
              <a:buChar char="■"/>
              <a:defRPr sz="1600" b="0" i="0" u="none" strike="noStrike" cap="none">
                <a:solidFill>
                  <a:schemeClr val="dk1"/>
                </a:solidFill>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3083229283"/>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B – Design Grid">
  <p:cSld name="B – Design Grid">
    <p:spTree>
      <p:nvGrpSpPr>
        <p:cNvPr id="1" name="Shape 2284"/>
        <p:cNvGrpSpPr/>
        <p:nvPr/>
      </p:nvGrpSpPr>
      <p:grpSpPr>
        <a:xfrm>
          <a:off x="0" y="0"/>
          <a:ext cx="0" cy="0"/>
          <a:chOff x="0" y="0"/>
          <a:chExt cx="0" cy="0"/>
        </a:xfrm>
      </p:grpSpPr>
      <p:pic>
        <p:nvPicPr>
          <p:cNvPr id="2285" name="Google Shape;2285;p225"/>
          <p:cNvPicPr preferRelativeResize="0"/>
          <p:nvPr/>
        </p:nvPicPr>
        <p:blipFill rotWithShape="1">
          <a:blip r:embed="rId2">
            <a:alphaModFix/>
          </a:blip>
          <a:srcRect/>
          <a:stretch/>
        </p:blipFill>
        <p:spPr>
          <a:xfrm>
            <a:off x="0" y="1"/>
            <a:ext cx="9144000" cy="5143489"/>
          </a:xfrm>
          <a:prstGeom prst="rect">
            <a:avLst/>
          </a:prstGeom>
          <a:noFill/>
          <a:ln>
            <a:noFill/>
          </a:ln>
        </p:spPr>
      </p:pic>
      <p:sp>
        <p:nvSpPr>
          <p:cNvPr id="2286" name="Google Shape;2286;p225"/>
          <p:cNvSpPr txBox="1">
            <a:spLocks noGrp="1"/>
          </p:cNvSpPr>
          <p:nvPr>
            <p:ph type="title"/>
          </p:nvPr>
        </p:nvSpPr>
        <p:spPr>
          <a:xfrm>
            <a:off x="192475" y="151275"/>
            <a:ext cx="8663100" cy="393900"/>
          </a:xfrm>
          <a:prstGeom prst="rect">
            <a:avLst/>
          </a:prstGeom>
          <a:noFill/>
          <a:ln>
            <a:noFill/>
          </a:ln>
        </p:spPr>
        <p:txBody>
          <a:bodyPr spcFirstLastPara="1" wrap="square" lIns="68575" tIns="68575" rIns="68575" bIns="68575" anchor="t" anchorCtr="0"/>
          <a:lstStyle>
            <a:lvl1pPr marR="0" lvl="0" algn="l" rtl="0">
              <a:lnSpc>
                <a:spcPct val="100000"/>
              </a:lnSpc>
              <a:spcBef>
                <a:spcPts val="0"/>
              </a:spcBef>
              <a:spcAft>
                <a:spcPts val="0"/>
              </a:spcAft>
              <a:buClr>
                <a:srgbClr val="000000"/>
              </a:buClr>
              <a:buSzPts val="2500"/>
              <a:buFont typeface="Arial"/>
              <a:buNone/>
              <a:defRPr sz="2500" b="1"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2287" name="Google Shape;2287;p225"/>
          <p:cNvGrpSpPr/>
          <p:nvPr/>
        </p:nvGrpSpPr>
        <p:grpSpPr>
          <a:xfrm>
            <a:off x="287525" y="4854557"/>
            <a:ext cx="634914" cy="148716"/>
            <a:chOff x="1841475" y="2392725"/>
            <a:chExt cx="3928925" cy="920275"/>
          </a:xfrm>
        </p:grpSpPr>
        <p:sp>
          <p:nvSpPr>
            <p:cNvPr id="2288" name="Google Shape;2288;p225"/>
            <p:cNvSpPr/>
            <p:nvPr/>
          </p:nvSpPr>
          <p:spPr>
            <a:xfrm>
              <a:off x="2574175" y="2392725"/>
              <a:ext cx="139950" cy="905175"/>
            </a:xfrm>
            <a:custGeom>
              <a:avLst/>
              <a:gdLst/>
              <a:ahLst/>
              <a:cxnLst/>
              <a:rect l="0" t="0" r="0" b="0"/>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
          <p:nvSpPr>
            <p:cNvPr id="2289" name="Google Shape;2289;p225"/>
            <p:cNvSpPr/>
            <p:nvPr/>
          </p:nvSpPr>
          <p:spPr>
            <a:xfrm>
              <a:off x="2816875" y="2626700"/>
              <a:ext cx="703700" cy="686300"/>
            </a:xfrm>
            <a:custGeom>
              <a:avLst/>
              <a:gdLst/>
              <a:ahLst/>
              <a:cxnLst/>
              <a:rect l="0" t="0" r="0" b="0"/>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
          <p:nvSpPr>
            <p:cNvPr id="2290" name="Google Shape;2290;p225"/>
            <p:cNvSpPr/>
            <p:nvPr/>
          </p:nvSpPr>
          <p:spPr>
            <a:xfrm>
              <a:off x="3557125" y="2626700"/>
              <a:ext cx="614900" cy="685700"/>
            </a:xfrm>
            <a:custGeom>
              <a:avLst/>
              <a:gdLst/>
              <a:ahLst/>
              <a:cxnLst/>
              <a:rect l="0" t="0" r="0" b="0"/>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
          <p:nvSpPr>
            <p:cNvPr id="2291" name="Google Shape;2291;p225"/>
            <p:cNvSpPr/>
            <p:nvPr/>
          </p:nvSpPr>
          <p:spPr>
            <a:xfrm>
              <a:off x="4732275" y="2617400"/>
              <a:ext cx="582350" cy="679925"/>
            </a:xfrm>
            <a:custGeom>
              <a:avLst/>
              <a:gdLst/>
              <a:ahLst/>
              <a:cxnLst/>
              <a:rect l="0" t="0" r="0" b="0"/>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
          <p:nvSpPr>
            <p:cNvPr id="2292" name="Google Shape;2292;p225"/>
            <p:cNvSpPr/>
            <p:nvPr/>
          </p:nvSpPr>
          <p:spPr>
            <a:xfrm>
              <a:off x="5448725" y="2392725"/>
              <a:ext cx="139950" cy="905175"/>
            </a:xfrm>
            <a:custGeom>
              <a:avLst/>
              <a:gdLst/>
              <a:ahLst/>
              <a:cxnLst/>
              <a:rect l="0" t="0" r="0" b="0"/>
              <a:pathLst>
                <a:path w="5598" h="36207" extrusionOk="0">
                  <a:moveTo>
                    <a:pt x="1" y="0"/>
                  </a:moveTo>
                  <a:lnTo>
                    <a:pt x="1" y="36206"/>
                  </a:lnTo>
                  <a:lnTo>
                    <a:pt x="5598" y="36206"/>
                  </a:lnTo>
                  <a:lnTo>
                    <a:pt x="5598" y="0"/>
                  </a:lnTo>
                  <a:close/>
                </a:path>
              </a:pathLst>
            </a:custGeom>
            <a:solidFill>
              <a:srgbClr val="008774"/>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
          <p:nvSpPr>
            <p:cNvPr id="2293" name="Google Shape;2293;p225"/>
            <p:cNvSpPr/>
            <p:nvPr/>
          </p:nvSpPr>
          <p:spPr>
            <a:xfrm>
              <a:off x="1841475" y="2392725"/>
              <a:ext cx="617775" cy="904600"/>
            </a:xfrm>
            <a:custGeom>
              <a:avLst/>
              <a:gdLst/>
              <a:ahLst/>
              <a:cxnLst/>
              <a:rect l="0" t="0" r="0" b="0"/>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
          <p:nvSpPr>
            <p:cNvPr id="2294" name="Google Shape;2294;p225"/>
            <p:cNvSpPr/>
            <p:nvPr/>
          </p:nvSpPr>
          <p:spPr>
            <a:xfrm>
              <a:off x="4278825" y="2482125"/>
              <a:ext cx="369275" cy="814025"/>
            </a:xfrm>
            <a:custGeom>
              <a:avLst/>
              <a:gdLst/>
              <a:ahLst/>
              <a:cxnLst/>
              <a:rect l="0" t="0" r="0" b="0"/>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
          <p:nvSpPr>
            <p:cNvPr id="2295" name="Google Shape;2295;p225"/>
            <p:cNvSpPr/>
            <p:nvPr/>
          </p:nvSpPr>
          <p:spPr>
            <a:xfrm>
              <a:off x="5652525" y="3180600"/>
              <a:ext cx="117875" cy="117300"/>
            </a:xfrm>
            <a:custGeom>
              <a:avLst/>
              <a:gdLst/>
              <a:ahLst/>
              <a:cxnLst/>
              <a:rect l="0" t="0" r="0" b="0"/>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grpSp>
    </p:spTree>
    <p:extLst>
      <p:ext uri="{BB962C8B-B14F-4D97-AF65-F5344CB8AC3E}">
        <p14:creationId xmlns:p14="http://schemas.microsoft.com/office/powerpoint/2010/main" val="3079767880"/>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C – Night Mode">
  <p:cSld name="C – Night Mode">
    <p:bg>
      <p:bgPr>
        <a:solidFill>
          <a:schemeClr val="dk1"/>
        </a:solidFill>
        <a:effectLst/>
      </p:bgPr>
    </p:bg>
    <p:spTree>
      <p:nvGrpSpPr>
        <p:cNvPr id="1" name="Shape 2296"/>
        <p:cNvGrpSpPr/>
        <p:nvPr/>
      </p:nvGrpSpPr>
      <p:grpSpPr>
        <a:xfrm>
          <a:off x="0" y="0"/>
          <a:ext cx="0" cy="0"/>
          <a:chOff x="0" y="0"/>
          <a:chExt cx="0" cy="0"/>
        </a:xfrm>
      </p:grpSpPr>
      <p:sp>
        <p:nvSpPr>
          <p:cNvPr id="2297" name="Google Shape;2297;p226"/>
          <p:cNvSpPr txBox="1">
            <a:spLocks noGrp="1"/>
          </p:cNvSpPr>
          <p:nvPr>
            <p:ph type="title"/>
          </p:nvPr>
        </p:nvSpPr>
        <p:spPr>
          <a:xfrm>
            <a:off x="192475" y="151275"/>
            <a:ext cx="8663100" cy="393900"/>
          </a:xfrm>
          <a:prstGeom prst="rect">
            <a:avLst/>
          </a:prstGeom>
          <a:noFill/>
          <a:ln>
            <a:noFill/>
          </a:ln>
        </p:spPr>
        <p:txBody>
          <a:bodyPr spcFirstLastPara="1" wrap="square" lIns="68575" tIns="68575" rIns="68575" bIns="68575" anchor="t" anchorCtr="0"/>
          <a:lstStyle>
            <a:lvl1pPr marR="0" lvl="0" algn="l" rtl="0">
              <a:lnSpc>
                <a:spcPct val="100000"/>
              </a:lnSpc>
              <a:spcBef>
                <a:spcPts val="0"/>
              </a:spcBef>
              <a:spcAft>
                <a:spcPts val="0"/>
              </a:spcAft>
              <a:buClr>
                <a:srgbClr val="000000"/>
              </a:buClr>
              <a:buSzPts val="2500"/>
              <a:buFont typeface="Arial"/>
              <a:buNone/>
              <a:defRPr sz="2500" b="1" i="0" u="none" strike="noStrike" cap="none">
                <a:solidFill>
                  <a:srgbClr val="FFFFFF"/>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2298" name="Google Shape;2298;p226"/>
          <p:cNvGrpSpPr/>
          <p:nvPr/>
        </p:nvGrpSpPr>
        <p:grpSpPr>
          <a:xfrm>
            <a:off x="287525" y="4854557"/>
            <a:ext cx="634914" cy="148716"/>
            <a:chOff x="1841475" y="2392725"/>
            <a:chExt cx="3928925" cy="920275"/>
          </a:xfrm>
        </p:grpSpPr>
        <p:sp>
          <p:nvSpPr>
            <p:cNvPr id="2299" name="Google Shape;2299;p226"/>
            <p:cNvSpPr/>
            <p:nvPr/>
          </p:nvSpPr>
          <p:spPr>
            <a:xfrm>
              <a:off x="2574175" y="2392725"/>
              <a:ext cx="139950" cy="905175"/>
            </a:xfrm>
            <a:custGeom>
              <a:avLst/>
              <a:gdLst/>
              <a:ahLst/>
              <a:cxnLst/>
              <a:rect l="0" t="0" r="0" b="0"/>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
          <p:nvSpPr>
            <p:cNvPr id="2300" name="Google Shape;2300;p226"/>
            <p:cNvSpPr/>
            <p:nvPr/>
          </p:nvSpPr>
          <p:spPr>
            <a:xfrm>
              <a:off x="2816875" y="2626700"/>
              <a:ext cx="703700" cy="686300"/>
            </a:xfrm>
            <a:custGeom>
              <a:avLst/>
              <a:gdLst/>
              <a:ahLst/>
              <a:cxnLst/>
              <a:rect l="0" t="0" r="0" b="0"/>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
          <p:nvSpPr>
            <p:cNvPr id="2301" name="Google Shape;2301;p226"/>
            <p:cNvSpPr/>
            <p:nvPr/>
          </p:nvSpPr>
          <p:spPr>
            <a:xfrm>
              <a:off x="3557125" y="2626700"/>
              <a:ext cx="614900" cy="685700"/>
            </a:xfrm>
            <a:custGeom>
              <a:avLst/>
              <a:gdLst/>
              <a:ahLst/>
              <a:cxnLst/>
              <a:rect l="0" t="0" r="0" b="0"/>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
          <p:nvSpPr>
            <p:cNvPr id="2302" name="Google Shape;2302;p226"/>
            <p:cNvSpPr/>
            <p:nvPr/>
          </p:nvSpPr>
          <p:spPr>
            <a:xfrm>
              <a:off x="4732275" y="2617400"/>
              <a:ext cx="582350" cy="679925"/>
            </a:xfrm>
            <a:custGeom>
              <a:avLst/>
              <a:gdLst/>
              <a:ahLst/>
              <a:cxnLst/>
              <a:rect l="0" t="0" r="0" b="0"/>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
          <p:nvSpPr>
            <p:cNvPr id="2303" name="Google Shape;2303;p226"/>
            <p:cNvSpPr/>
            <p:nvPr/>
          </p:nvSpPr>
          <p:spPr>
            <a:xfrm>
              <a:off x="5448725" y="2392725"/>
              <a:ext cx="139950" cy="905175"/>
            </a:xfrm>
            <a:custGeom>
              <a:avLst/>
              <a:gdLst/>
              <a:ahLst/>
              <a:cxnLst/>
              <a:rect l="0" t="0" r="0" b="0"/>
              <a:pathLst>
                <a:path w="5598" h="36207" extrusionOk="0">
                  <a:moveTo>
                    <a:pt x="1" y="0"/>
                  </a:moveTo>
                  <a:lnTo>
                    <a:pt x="1" y="36206"/>
                  </a:lnTo>
                  <a:lnTo>
                    <a:pt x="5598" y="36206"/>
                  </a:lnTo>
                  <a:lnTo>
                    <a:pt x="5598" y="0"/>
                  </a:lnTo>
                  <a:close/>
                </a:path>
              </a:pathLst>
            </a:custGeom>
            <a:solidFill>
              <a:srgbClr val="FFFFFF"/>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
          <p:nvSpPr>
            <p:cNvPr id="2304" name="Google Shape;2304;p226"/>
            <p:cNvSpPr/>
            <p:nvPr/>
          </p:nvSpPr>
          <p:spPr>
            <a:xfrm>
              <a:off x="1841475" y="2392725"/>
              <a:ext cx="617775" cy="904600"/>
            </a:xfrm>
            <a:custGeom>
              <a:avLst/>
              <a:gdLst/>
              <a:ahLst/>
              <a:cxnLst/>
              <a:rect l="0" t="0" r="0" b="0"/>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
          <p:nvSpPr>
            <p:cNvPr id="2305" name="Google Shape;2305;p226"/>
            <p:cNvSpPr/>
            <p:nvPr/>
          </p:nvSpPr>
          <p:spPr>
            <a:xfrm>
              <a:off x="4278825" y="2482125"/>
              <a:ext cx="369275" cy="814025"/>
            </a:xfrm>
            <a:custGeom>
              <a:avLst/>
              <a:gdLst/>
              <a:ahLst/>
              <a:cxnLst/>
              <a:rect l="0" t="0" r="0" b="0"/>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
          <p:nvSpPr>
            <p:cNvPr id="2306" name="Google Shape;2306;p226"/>
            <p:cNvSpPr/>
            <p:nvPr/>
          </p:nvSpPr>
          <p:spPr>
            <a:xfrm>
              <a:off x="5652525" y="3180600"/>
              <a:ext cx="117875" cy="117300"/>
            </a:xfrm>
            <a:custGeom>
              <a:avLst/>
              <a:gdLst/>
              <a:ahLst/>
              <a:cxnLst/>
              <a:rect l="0" t="0" r="0" b="0"/>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grpSp>
    </p:spTree>
    <p:extLst>
      <p:ext uri="{BB962C8B-B14F-4D97-AF65-F5344CB8AC3E}">
        <p14:creationId xmlns:p14="http://schemas.microsoft.com/office/powerpoint/2010/main" val="2063411217"/>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4 – Sidebar">
  <p:cSld name="4 – Sidebar">
    <p:spTree>
      <p:nvGrpSpPr>
        <p:cNvPr id="1" name="Shape 2307"/>
        <p:cNvGrpSpPr/>
        <p:nvPr/>
      </p:nvGrpSpPr>
      <p:grpSpPr>
        <a:xfrm>
          <a:off x="0" y="0"/>
          <a:ext cx="0" cy="0"/>
          <a:chOff x="0" y="0"/>
          <a:chExt cx="0" cy="0"/>
        </a:xfrm>
      </p:grpSpPr>
      <p:cxnSp>
        <p:nvCxnSpPr>
          <p:cNvPr id="2308" name="Google Shape;2308;p227"/>
          <p:cNvCxnSpPr/>
          <p:nvPr/>
        </p:nvCxnSpPr>
        <p:spPr>
          <a:xfrm rot="10800000">
            <a:off x="6081375" y="905700"/>
            <a:ext cx="0" cy="3764400"/>
          </a:xfrm>
          <a:prstGeom prst="straightConnector1">
            <a:avLst/>
          </a:prstGeom>
          <a:noFill/>
          <a:ln w="19050" cap="flat" cmpd="sng">
            <a:solidFill>
              <a:srgbClr val="D9D9D9"/>
            </a:solidFill>
            <a:prstDash val="solid"/>
            <a:round/>
            <a:headEnd type="none" w="sm" len="sm"/>
            <a:tailEnd type="none" w="sm" len="sm"/>
          </a:ln>
        </p:spPr>
      </p:cxnSp>
      <p:sp>
        <p:nvSpPr>
          <p:cNvPr id="2309" name="Google Shape;2309;p227"/>
          <p:cNvSpPr txBox="1">
            <a:spLocks noGrp="1"/>
          </p:cNvSpPr>
          <p:nvPr>
            <p:ph type="title"/>
          </p:nvPr>
        </p:nvSpPr>
        <p:spPr>
          <a:xfrm>
            <a:off x="192475" y="151275"/>
            <a:ext cx="8663100" cy="393900"/>
          </a:xfrm>
          <a:prstGeom prst="rect">
            <a:avLst/>
          </a:prstGeom>
          <a:noFill/>
          <a:ln>
            <a:noFill/>
          </a:ln>
        </p:spPr>
        <p:txBody>
          <a:bodyPr spcFirstLastPara="1" wrap="square" lIns="68575" tIns="68575" rIns="68575" bIns="68575" anchor="t" anchorCtr="0"/>
          <a:lstStyle>
            <a:lvl1pPr marR="0" lvl="0" algn="l" rtl="0">
              <a:lnSpc>
                <a:spcPct val="100000"/>
              </a:lnSpc>
              <a:spcBef>
                <a:spcPts val="0"/>
              </a:spcBef>
              <a:spcAft>
                <a:spcPts val="0"/>
              </a:spcAft>
              <a:buClr>
                <a:srgbClr val="000000"/>
              </a:buClr>
              <a:buSzPts val="2500"/>
              <a:buFont typeface="Arial"/>
              <a:buNone/>
              <a:defRPr sz="2500" b="1"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2310" name="Google Shape;2310;p227"/>
          <p:cNvGrpSpPr/>
          <p:nvPr/>
        </p:nvGrpSpPr>
        <p:grpSpPr>
          <a:xfrm>
            <a:off x="287525" y="4854557"/>
            <a:ext cx="634914" cy="148716"/>
            <a:chOff x="1841475" y="2392725"/>
            <a:chExt cx="3928925" cy="920275"/>
          </a:xfrm>
        </p:grpSpPr>
        <p:sp>
          <p:nvSpPr>
            <p:cNvPr id="2311" name="Google Shape;2311;p227"/>
            <p:cNvSpPr/>
            <p:nvPr/>
          </p:nvSpPr>
          <p:spPr>
            <a:xfrm>
              <a:off x="2574175" y="2392725"/>
              <a:ext cx="139950" cy="905175"/>
            </a:xfrm>
            <a:custGeom>
              <a:avLst/>
              <a:gdLst/>
              <a:ahLst/>
              <a:cxnLst/>
              <a:rect l="0" t="0" r="0" b="0"/>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
          <p:nvSpPr>
            <p:cNvPr id="2312" name="Google Shape;2312;p227"/>
            <p:cNvSpPr/>
            <p:nvPr/>
          </p:nvSpPr>
          <p:spPr>
            <a:xfrm>
              <a:off x="2816875" y="2626700"/>
              <a:ext cx="703700" cy="686300"/>
            </a:xfrm>
            <a:custGeom>
              <a:avLst/>
              <a:gdLst/>
              <a:ahLst/>
              <a:cxnLst/>
              <a:rect l="0" t="0" r="0" b="0"/>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
          <p:nvSpPr>
            <p:cNvPr id="2313" name="Google Shape;2313;p227"/>
            <p:cNvSpPr/>
            <p:nvPr/>
          </p:nvSpPr>
          <p:spPr>
            <a:xfrm>
              <a:off x="3557125" y="2626700"/>
              <a:ext cx="614900" cy="685700"/>
            </a:xfrm>
            <a:custGeom>
              <a:avLst/>
              <a:gdLst/>
              <a:ahLst/>
              <a:cxnLst/>
              <a:rect l="0" t="0" r="0" b="0"/>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
          <p:nvSpPr>
            <p:cNvPr id="2314" name="Google Shape;2314;p227"/>
            <p:cNvSpPr/>
            <p:nvPr/>
          </p:nvSpPr>
          <p:spPr>
            <a:xfrm>
              <a:off x="4732275" y="2617400"/>
              <a:ext cx="582350" cy="679925"/>
            </a:xfrm>
            <a:custGeom>
              <a:avLst/>
              <a:gdLst/>
              <a:ahLst/>
              <a:cxnLst/>
              <a:rect l="0" t="0" r="0" b="0"/>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
          <p:nvSpPr>
            <p:cNvPr id="2315" name="Google Shape;2315;p227"/>
            <p:cNvSpPr/>
            <p:nvPr/>
          </p:nvSpPr>
          <p:spPr>
            <a:xfrm>
              <a:off x="5448725" y="2392725"/>
              <a:ext cx="139950" cy="905175"/>
            </a:xfrm>
            <a:custGeom>
              <a:avLst/>
              <a:gdLst/>
              <a:ahLst/>
              <a:cxnLst/>
              <a:rect l="0" t="0" r="0" b="0"/>
              <a:pathLst>
                <a:path w="5598" h="36207" extrusionOk="0">
                  <a:moveTo>
                    <a:pt x="1" y="0"/>
                  </a:moveTo>
                  <a:lnTo>
                    <a:pt x="1" y="36206"/>
                  </a:lnTo>
                  <a:lnTo>
                    <a:pt x="5598" y="36206"/>
                  </a:lnTo>
                  <a:lnTo>
                    <a:pt x="5598" y="0"/>
                  </a:lnTo>
                  <a:close/>
                </a:path>
              </a:pathLst>
            </a:custGeom>
            <a:solidFill>
              <a:srgbClr val="008774"/>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
          <p:nvSpPr>
            <p:cNvPr id="2316" name="Google Shape;2316;p227"/>
            <p:cNvSpPr/>
            <p:nvPr/>
          </p:nvSpPr>
          <p:spPr>
            <a:xfrm>
              <a:off x="1841475" y="2392725"/>
              <a:ext cx="617775" cy="904600"/>
            </a:xfrm>
            <a:custGeom>
              <a:avLst/>
              <a:gdLst/>
              <a:ahLst/>
              <a:cxnLst/>
              <a:rect l="0" t="0" r="0" b="0"/>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
          <p:nvSpPr>
            <p:cNvPr id="2317" name="Google Shape;2317;p227"/>
            <p:cNvSpPr/>
            <p:nvPr/>
          </p:nvSpPr>
          <p:spPr>
            <a:xfrm>
              <a:off x="4278825" y="2482125"/>
              <a:ext cx="369275" cy="814025"/>
            </a:xfrm>
            <a:custGeom>
              <a:avLst/>
              <a:gdLst/>
              <a:ahLst/>
              <a:cxnLst/>
              <a:rect l="0" t="0" r="0" b="0"/>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
          <p:nvSpPr>
            <p:cNvPr id="2318" name="Google Shape;2318;p227"/>
            <p:cNvSpPr/>
            <p:nvPr/>
          </p:nvSpPr>
          <p:spPr>
            <a:xfrm>
              <a:off x="5652525" y="3180600"/>
              <a:ext cx="117875" cy="117300"/>
            </a:xfrm>
            <a:custGeom>
              <a:avLst/>
              <a:gdLst/>
              <a:ahLst/>
              <a:cxnLst/>
              <a:rect l="0" t="0" r="0" b="0"/>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grpSp>
      <p:cxnSp>
        <p:nvCxnSpPr>
          <p:cNvPr id="2319" name="Google Shape;2319;p227"/>
          <p:cNvCxnSpPr/>
          <p:nvPr/>
        </p:nvCxnSpPr>
        <p:spPr>
          <a:xfrm>
            <a:off x="6078286" y="-214525"/>
            <a:ext cx="0" cy="119700"/>
          </a:xfrm>
          <a:prstGeom prst="straightConnector1">
            <a:avLst/>
          </a:prstGeom>
          <a:noFill/>
          <a:ln w="9525" cap="flat" cmpd="sng">
            <a:solidFill>
              <a:srgbClr val="D9D9D9"/>
            </a:solidFill>
            <a:prstDash val="solid"/>
            <a:round/>
            <a:headEnd type="none" w="sm" len="sm"/>
            <a:tailEnd type="none" w="sm" len="sm"/>
          </a:ln>
        </p:spPr>
      </p:cxnSp>
      <p:sp>
        <p:nvSpPr>
          <p:cNvPr id="2320" name="Google Shape;2320;p227"/>
          <p:cNvSpPr txBox="1">
            <a:spLocks noGrp="1"/>
          </p:cNvSpPr>
          <p:nvPr>
            <p:ph type="body" idx="1"/>
          </p:nvPr>
        </p:nvSpPr>
        <p:spPr>
          <a:xfrm>
            <a:off x="192475" y="900400"/>
            <a:ext cx="5618700" cy="3769500"/>
          </a:xfrm>
          <a:prstGeom prst="rect">
            <a:avLst/>
          </a:prstGeom>
          <a:noFill/>
          <a:ln>
            <a:noFill/>
          </a:ln>
        </p:spPr>
        <p:txBody>
          <a:bodyPr spcFirstLastPara="1" wrap="square" lIns="68575" tIns="68575" rIns="68575" bIns="68575" anchor="t" anchorCtr="0"/>
          <a:lstStyle>
            <a:lvl1pPr marL="457200" marR="0" lvl="0" indent="-298450" algn="l" rtl="0">
              <a:lnSpc>
                <a:spcPct val="110000"/>
              </a:lnSpc>
              <a:spcBef>
                <a:spcPts val="0"/>
              </a:spcBef>
              <a:spcAft>
                <a:spcPts val="0"/>
              </a:spcAft>
              <a:buClr>
                <a:schemeClr val="dk1"/>
              </a:buClr>
              <a:buSzPts val="1100"/>
              <a:buFont typeface="Proxima Nova"/>
              <a:buChar char="●"/>
              <a:defRPr sz="1400" b="0" i="0" u="none" strike="noStrike" cap="none">
                <a:solidFill>
                  <a:schemeClr val="dk1"/>
                </a:solidFill>
                <a:latin typeface="Proxima Nova"/>
                <a:ea typeface="Proxima Nova"/>
                <a:cs typeface="Proxima Nova"/>
                <a:sym typeface="Proxima Nova"/>
              </a:defRPr>
            </a:lvl1pPr>
            <a:lvl2pPr marL="914400" marR="0" lvl="1" indent="-298450" algn="l" rtl="0">
              <a:lnSpc>
                <a:spcPct val="110000"/>
              </a:lnSpc>
              <a:spcBef>
                <a:spcPts val="1000"/>
              </a:spcBef>
              <a:spcAft>
                <a:spcPts val="0"/>
              </a:spcAft>
              <a:buClr>
                <a:schemeClr val="dk1"/>
              </a:buClr>
              <a:buSzPts val="1100"/>
              <a:buFont typeface="Proxima Nova"/>
              <a:buChar char="○"/>
              <a:defRPr sz="1400" b="0" i="0" u="none" strike="noStrike" cap="none">
                <a:solidFill>
                  <a:schemeClr val="dk1"/>
                </a:solidFill>
                <a:latin typeface="Proxima Nova"/>
                <a:ea typeface="Proxima Nova"/>
                <a:cs typeface="Proxima Nova"/>
                <a:sym typeface="Proxima Nova"/>
              </a:defRPr>
            </a:lvl2pPr>
            <a:lvl3pPr marL="1371600" marR="0" lvl="2" indent="-298450" algn="l" rtl="0">
              <a:lnSpc>
                <a:spcPct val="110000"/>
              </a:lnSpc>
              <a:spcBef>
                <a:spcPts val="1000"/>
              </a:spcBef>
              <a:spcAft>
                <a:spcPts val="0"/>
              </a:spcAft>
              <a:buClr>
                <a:schemeClr val="dk1"/>
              </a:buClr>
              <a:buSzPts val="1100"/>
              <a:buFont typeface="Proxima Nova"/>
              <a:buChar char="■"/>
              <a:defRPr sz="1400" b="0" i="0" u="none" strike="noStrike" cap="none">
                <a:solidFill>
                  <a:schemeClr val="dk1"/>
                </a:solidFill>
                <a:latin typeface="Proxima Nova"/>
                <a:ea typeface="Proxima Nova"/>
                <a:cs typeface="Proxima Nova"/>
                <a:sym typeface="Proxima Nova"/>
              </a:defRPr>
            </a:lvl3pPr>
            <a:lvl4pPr marL="1828800" marR="0" lvl="3" indent="-298450" algn="l" rtl="0">
              <a:lnSpc>
                <a:spcPct val="110000"/>
              </a:lnSpc>
              <a:spcBef>
                <a:spcPts val="1000"/>
              </a:spcBef>
              <a:spcAft>
                <a:spcPts val="0"/>
              </a:spcAft>
              <a:buClr>
                <a:schemeClr val="dk1"/>
              </a:buClr>
              <a:buSzPts val="1100"/>
              <a:buFont typeface="Proxima Nova"/>
              <a:buChar char="●"/>
              <a:defRPr sz="1400" b="0" i="0" u="none" strike="noStrike" cap="none">
                <a:solidFill>
                  <a:schemeClr val="dk1"/>
                </a:solidFill>
                <a:latin typeface="Proxima Nova"/>
                <a:ea typeface="Proxima Nova"/>
                <a:cs typeface="Proxima Nova"/>
                <a:sym typeface="Proxima Nova"/>
              </a:defRPr>
            </a:lvl4pPr>
            <a:lvl5pPr marL="2286000" marR="0" lvl="4" indent="-298450" algn="l" rtl="0">
              <a:lnSpc>
                <a:spcPct val="110000"/>
              </a:lnSpc>
              <a:spcBef>
                <a:spcPts val="1000"/>
              </a:spcBef>
              <a:spcAft>
                <a:spcPts val="0"/>
              </a:spcAft>
              <a:buClr>
                <a:schemeClr val="dk1"/>
              </a:buClr>
              <a:buSzPts val="1100"/>
              <a:buFont typeface="Proxima Nova"/>
              <a:buChar char="○"/>
              <a:defRPr sz="1400" b="0" i="0" u="none" strike="noStrike" cap="none">
                <a:solidFill>
                  <a:schemeClr val="dk1"/>
                </a:solidFill>
                <a:latin typeface="Proxima Nova"/>
                <a:ea typeface="Proxima Nova"/>
                <a:cs typeface="Proxima Nova"/>
                <a:sym typeface="Proxima Nova"/>
              </a:defRPr>
            </a:lvl5pPr>
            <a:lvl6pPr marL="2743200" marR="0" lvl="5" indent="-298450" algn="l" rtl="0">
              <a:lnSpc>
                <a:spcPct val="110000"/>
              </a:lnSpc>
              <a:spcBef>
                <a:spcPts val="1000"/>
              </a:spcBef>
              <a:spcAft>
                <a:spcPts val="0"/>
              </a:spcAft>
              <a:buClr>
                <a:schemeClr val="dk1"/>
              </a:buClr>
              <a:buSzPts val="1100"/>
              <a:buFont typeface="Proxima Nova"/>
              <a:buChar char="■"/>
              <a:defRPr sz="1400" b="0" i="0" u="none" strike="noStrike" cap="none">
                <a:solidFill>
                  <a:schemeClr val="dk1"/>
                </a:solidFill>
                <a:latin typeface="Proxima Nova"/>
                <a:ea typeface="Proxima Nova"/>
                <a:cs typeface="Proxima Nova"/>
                <a:sym typeface="Proxima Nova"/>
              </a:defRPr>
            </a:lvl6pPr>
            <a:lvl7pPr marL="3200400" marR="0" lvl="6" indent="-298450" algn="l" rtl="0">
              <a:lnSpc>
                <a:spcPct val="110000"/>
              </a:lnSpc>
              <a:spcBef>
                <a:spcPts val="1000"/>
              </a:spcBef>
              <a:spcAft>
                <a:spcPts val="0"/>
              </a:spcAft>
              <a:buClr>
                <a:schemeClr val="dk1"/>
              </a:buClr>
              <a:buSzPts val="1100"/>
              <a:buFont typeface="Proxima Nova"/>
              <a:buChar char="●"/>
              <a:defRPr sz="1400" b="0" i="0" u="none" strike="noStrike" cap="none">
                <a:solidFill>
                  <a:schemeClr val="dk1"/>
                </a:solidFill>
                <a:latin typeface="Proxima Nova"/>
                <a:ea typeface="Proxima Nova"/>
                <a:cs typeface="Proxima Nova"/>
                <a:sym typeface="Proxima Nova"/>
              </a:defRPr>
            </a:lvl7pPr>
            <a:lvl8pPr marL="3657600" marR="0" lvl="7" indent="-298450" algn="l" rtl="0">
              <a:lnSpc>
                <a:spcPct val="110000"/>
              </a:lnSpc>
              <a:spcBef>
                <a:spcPts val="1000"/>
              </a:spcBef>
              <a:spcAft>
                <a:spcPts val="0"/>
              </a:spcAft>
              <a:buClr>
                <a:schemeClr val="dk1"/>
              </a:buClr>
              <a:buSzPts val="1100"/>
              <a:buFont typeface="Proxima Nova"/>
              <a:buChar char="○"/>
              <a:defRPr sz="1400" b="0" i="0" u="none" strike="noStrike" cap="none">
                <a:solidFill>
                  <a:schemeClr val="dk1"/>
                </a:solidFill>
                <a:latin typeface="Proxima Nova"/>
                <a:ea typeface="Proxima Nova"/>
                <a:cs typeface="Proxima Nova"/>
                <a:sym typeface="Proxima Nova"/>
              </a:defRPr>
            </a:lvl8pPr>
            <a:lvl9pPr marL="4114800" marR="0" lvl="8" indent="-298450" algn="l" rtl="0">
              <a:lnSpc>
                <a:spcPct val="110000"/>
              </a:lnSpc>
              <a:spcBef>
                <a:spcPts val="1000"/>
              </a:spcBef>
              <a:spcAft>
                <a:spcPts val="1000"/>
              </a:spcAft>
              <a:buClr>
                <a:schemeClr val="dk1"/>
              </a:buClr>
              <a:buSzPts val="1100"/>
              <a:buFont typeface="Proxima Nova"/>
              <a:buChar char="■"/>
              <a:defRPr sz="1400" b="0" i="0" u="none" strike="noStrike" cap="none">
                <a:solidFill>
                  <a:schemeClr val="dk1"/>
                </a:solidFill>
                <a:latin typeface="Proxima Nova"/>
                <a:ea typeface="Proxima Nova"/>
                <a:cs typeface="Proxima Nova"/>
                <a:sym typeface="Proxima Nova"/>
              </a:defRPr>
            </a:lvl9pPr>
          </a:lstStyle>
          <a:p>
            <a:endParaRPr/>
          </a:p>
        </p:txBody>
      </p:sp>
      <p:sp>
        <p:nvSpPr>
          <p:cNvPr id="2321" name="Google Shape;2321;p227"/>
          <p:cNvSpPr txBox="1">
            <a:spLocks noGrp="1"/>
          </p:cNvSpPr>
          <p:nvPr>
            <p:ph type="body" idx="2"/>
          </p:nvPr>
        </p:nvSpPr>
        <p:spPr>
          <a:xfrm>
            <a:off x="6222125" y="900400"/>
            <a:ext cx="2729400" cy="3769500"/>
          </a:xfrm>
          <a:prstGeom prst="rect">
            <a:avLst/>
          </a:prstGeom>
          <a:noFill/>
          <a:ln>
            <a:noFill/>
          </a:ln>
        </p:spPr>
        <p:txBody>
          <a:bodyPr spcFirstLastPara="1" wrap="square" lIns="68575" tIns="68575" rIns="68575" bIns="68575" anchor="t" anchorCtr="0"/>
          <a:lstStyle>
            <a:lvl1pPr marL="457200" marR="0" lvl="0" indent="-292100" algn="l" rtl="0">
              <a:lnSpc>
                <a:spcPct val="110000"/>
              </a:lnSpc>
              <a:spcBef>
                <a:spcPts val="0"/>
              </a:spcBef>
              <a:spcAft>
                <a:spcPts val="0"/>
              </a:spcAft>
              <a:buClr>
                <a:schemeClr val="lt2"/>
              </a:buClr>
              <a:buSzPts val="1000"/>
              <a:buFont typeface="Proxima Nova"/>
              <a:buChar char="●"/>
              <a:defRPr sz="1300" b="1" i="0" u="none" strike="noStrike" cap="none">
                <a:solidFill>
                  <a:schemeClr val="lt2"/>
                </a:solidFill>
                <a:latin typeface="Proxima Nova"/>
                <a:ea typeface="Proxima Nova"/>
                <a:cs typeface="Proxima Nova"/>
                <a:sym typeface="Proxima Nova"/>
              </a:defRPr>
            </a:lvl1pPr>
            <a:lvl2pPr marL="914400" marR="0" lvl="1" indent="-292100" algn="l" rtl="0">
              <a:lnSpc>
                <a:spcPct val="110000"/>
              </a:lnSpc>
              <a:spcBef>
                <a:spcPts val="2000"/>
              </a:spcBef>
              <a:spcAft>
                <a:spcPts val="0"/>
              </a:spcAft>
              <a:buClr>
                <a:schemeClr val="lt2"/>
              </a:buClr>
              <a:buSzPts val="1000"/>
              <a:buFont typeface="Proxima Nova"/>
              <a:buChar char="○"/>
              <a:defRPr sz="1300" b="1" i="0" u="none" strike="noStrike" cap="none">
                <a:solidFill>
                  <a:schemeClr val="lt2"/>
                </a:solidFill>
                <a:latin typeface="Proxima Nova"/>
                <a:ea typeface="Proxima Nova"/>
                <a:cs typeface="Proxima Nova"/>
                <a:sym typeface="Proxima Nova"/>
              </a:defRPr>
            </a:lvl2pPr>
            <a:lvl3pPr marL="1371600" marR="0" lvl="2" indent="-292100" algn="l" rtl="0">
              <a:lnSpc>
                <a:spcPct val="110000"/>
              </a:lnSpc>
              <a:spcBef>
                <a:spcPts val="2000"/>
              </a:spcBef>
              <a:spcAft>
                <a:spcPts val="0"/>
              </a:spcAft>
              <a:buClr>
                <a:schemeClr val="lt2"/>
              </a:buClr>
              <a:buSzPts val="1000"/>
              <a:buFont typeface="Proxima Nova"/>
              <a:buChar char="■"/>
              <a:defRPr sz="1300" b="1" i="0" u="none" strike="noStrike" cap="none">
                <a:solidFill>
                  <a:schemeClr val="lt2"/>
                </a:solidFill>
                <a:latin typeface="Proxima Nova"/>
                <a:ea typeface="Proxima Nova"/>
                <a:cs typeface="Proxima Nova"/>
                <a:sym typeface="Proxima Nova"/>
              </a:defRPr>
            </a:lvl3pPr>
            <a:lvl4pPr marL="1828800" marR="0" lvl="3" indent="-292100" algn="l" rtl="0">
              <a:lnSpc>
                <a:spcPct val="110000"/>
              </a:lnSpc>
              <a:spcBef>
                <a:spcPts val="2000"/>
              </a:spcBef>
              <a:spcAft>
                <a:spcPts val="0"/>
              </a:spcAft>
              <a:buClr>
                <a:schemeClr val="lt2"/>
              </a:buClr>
              <a:buSzPts val="1000"/>
              <a:buFont typeface="Proxima Nova"/>
              <a:buChar char="●"/>
              <a:defRPr sz="1300" b="1" i="0" u="none" strike="noStrike" cap="none">
                <a:solidFill>
                  <a:schemeClr val="lt2"/>
                </a:solidFill>
                <a:latin typeface="Proxima Nova"/>
                <a:ea typeface="Proxima Nova"/>
                <a:cs typeface="Proxima Nova"/>
                <a:sym typeface="Proxima Nova"/>
              </a:defRPr>
            </a:lvl4pPr>
            <a:lvl5pPr marL="2286000" marR="0" lvl="4" indent="-292100" algn="l" rtl="0">
              <a:lnSpc>
                <a:spcPct val="110000"/>
              </a:lnSpc>
              <a:spcBef>
                <a:spcPts val="2000"/>
              </a:spcBef>
              <a:spcAft>
                <a:spcPts val="0"/>
              </a:spcAft>
              <a:buClr>
                <a:schemeClr val="lt2"/>
              </a:buClr>
              <a:buSzPts val="1000"/>
              <a:buFont typeface="Proxima Nova"/>
              <a:buChar char="○"/>
              <a:defRPr sz="1300" b="1" i="0" u="none" strike="noStrike" cap="none">
                <a:solidFill>
                  <a:schemeClr val="lt2"/>
                </a:solidFill>
                <a:latin typeface="Proxima Nova"/>
                <a:ea typeface="Proxima Nova"/>
                <a:cs typeface="Proxima Nova"/>
                <a:sym typeface="Proxima Nova"/>
              </a:defRPr>
            </a:lvl5pPr>
            <a:lvl6pPr marL="2743200" marR="0" lvl="5" indent="-292100" algn="l" rtl="0">
              <a:lnSpc>
                <a:spcPct val="110000"/>
              </a:lnSpc>
              <a:spcBef>
                <a:spcPts val="2000"/>
              </a:spcBef>
              <a:spcAft>
                <a:spcPts val="0"/>
              </a:spcAft>
              <a:buClr>
                <a:schemeClr val="lt2"/>
              </a:buClr>
              <a:buSzPts val="1000"/>
              <a:buFont typeface="Proxima Nova"/>
              <a:buChar char="■"/>
              <a:defRPr sz="1300" b="1" i="0" u="none" strike="noStrike" cap="none">
                <a:solidFill>
                  <a:schemeClr val="lt2"/>
                </a:solidFill>
                <a:latin typeface="Proxima Nova"/>
                <a:ea typeface="Proxima Nova"/>
                <a:cs typeface="Proxima Nova"/>
                <a:sym typeface="Proxima Nova"/>
              </a:defRPr>
            </a:lvl6pPr>
            <a:lvl7pPr marL="3200400" marR="0" lvl="6" indent="-292100" algn="l" rtl="0">
              <a:lnSpc>
                <a:spcPct val="110000"/>
              </a:lnSpc>
              <a:spcBef>
                <a:spcPts val="2000"/>
              </a:spcBef>
              <a:spcAft>
                <a:spcPts val="0"/>
              </a:spcAft>
              <a:buClr>
                <a:schemeClr val="lt2"/>
              </a:buClr>
              <a:buSzPts val="1000"/>
              <a:buFont typeface="Proxima Nova"/>
              <a:buChar char="●"/>
              <a:defRPr sz="1300" b="1" i="0" u="none" strike="noStrike" cap="none">
                <a:solidFill>
                  <a:schemeClr val="lt2"/>
                </a:solidFill>
                <a:latin typeface="Proxima Nova"/>
                <a:ea typeface="Proxima Nova"/>
                <a:cs typeface="Proxima Nova"/>
                <a:sym typeface="Proxima Nova"/>
              </a:defRPr>
            </a:lvl7pPr>
            <a:lvl8pPr marL="3657600" marR="0" lvl="7" indent="-292100" algn="l" rtl="0">
              <a:lnSpc>
                <a:spcPct val="110000"/>
              </a:lnSpc>
              <a:spcBef>
                <a:spcPts val="2000"/>
              </a:spcBef>
              <a:spcAft>
                <a:spcPts val="0"/>
              </a:spcAft>
              <a:buClr>
                <a:schemeClr val="lt2"/>
              </a:buClr>
              <a:buSzPts val="1000"/>
              <a:buFont typeface="Proxima Nova"/>
              <a:buChar char="○"/>
              <a:defRPr sz="1300" b="1" i="0" u="none" strike="noStrike" cap="none">
                <a:solidFill>
                  <a:schemeClr val="lt2"/>
                </a:solidFill>
                <a:latin typeface="Proxima Nova"/>
                <a:ea typeface="Proxima Nova"/>
                <a:cs typeface="Proxima Nova"/>
                <a:sym typeface="Proxima Nova"/>
              </a:defRPr>
            </a:lvl8pPr>
            <a:lvl9pPr marL="4114800" marR="0" lvl="8" indent="-292100" algn="l" rtl="0">
              <a:lnSpc>
                <a:spcPct val="110000"/>
              </a:lnSpc>
              <a:spcBef>
                <a:spcPts val="2000"/>
              </a:spcBef>
              <a:spcAft>
                <a:spcPts val="2000"/>
              </a:spcAft>
              <a:buClr>
                <a:schemeClr val="lt2"/>
              </a:buClr>
              <a:buSzPts val="1000"/>
              <a:buFont typeface="Proxima Nova"/>
              <a:buChar char="■"/>
              <a:defRPr sz="1300" b="1" i="0" u="none" strike="noStrike" cap="none">
                <a:solidFill>
                  <a:schemeClr val="lt2"/>
                </a:solidFill>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3708215172"/>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5 – Split">
  <p:cSld name="5 – Split">
    <p:spTree>
      <p:nvGrpSpPr>
        <p:cNvPr id="1" name="Shape 2322"/>
        <p:cNvGrpSpPr/>
        <p:nvPr/>
      </p:nvGrpSpPr>
      <p:grpSpPr>
        <a:xfrm>
          <a:off x="0" y="0"/>
          <a:ext cx="0" cy="0"/>
          <a:chOff x="0" y="0"/>
          <a:chExt cx="0" cy="0"/>
        </a:xfrm>
      </p:grpSpPr>
      <p:cxnSp>
        <p:nvCxnSpPr>
          <p:cNvPr id="2323" name="Google Shape;2323;p228"/>
          <p:cNvCxnSpPr/>
          <p:nvPr/>
        </p:nvCxnSpPr>
        <p:spPr>
          <a:xfrm>
            <a:off x="4572000" y="-214525"/>
            <a:ext cx="0" cy="119700"/>
          </a:xfrm>
          <a:prstGeom prst="straightConnector1">
            <a:avLst/>
          </a:prstGeom>
          <a:noFill/>
          <a:ln w="9525" cap="flat" cmpd="sng">
            <a:solidFill>
              <a:srgbClr val="FFFFFF"/>
            </a:solidFill>
            <a:prstDash val="solid"/>
            <a:round/>
            <a:headEnd type="none" w="sm" len="sm"/>
            <a:tailEnd type="none" w="sm" len="sm"/>
          </a:ln>
        </p:spPr>
      </p:cxnSp>
      <p:grpSp>
        <p:nvGrpSpPr>
          <p:cNvPr id="2324" name="Google Shape;2324;p228"/>
          <p:cNvGrpSpPr/>
          <p:nvPr/>
        </p:nvGrpSpPr>
        <p:grpSpPr>
          <a:xfrm>
            <a:off x="287525" y="4854557"/>
            <a:ext cx="634914" cy="148716"/>
            <a:chOff x="1841475" y="2392725"/>
            <a:chExt cx="3928925" cy="920275"/>
          </a:xfrm>
        </p:grpSpPr>
        <p:sp>
          <p:nvSpPr>
            <p:cNvPr id="2325" name="Google Shape;2325;p228"/>
            <p:cNvSpPr/>
            <p:nvPr/>
          </p:nvSpPr>
          <p:spPr>
            <a:xfrm>
              <a:off x="2574175" y="2392725"/>
              <a:ext cx="139950" cy="905175"/>
            </a:xfrm>
            <a:custGeom>
              <a:avLst/>
              <a:gdLst/>
              <a:ahLst/>
              <a:cxnLst/>
              <a:rect l="0" t="0" r="0" b="0"/>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
          <p:nvSpPr>
            <p:cNvPr id="2326" name="Google Shape;2326;p228"/>
            <p:cNvSpPr/>
            <p:nvPr/>
          </p:nvSpPr>
          <p:spPr>
            <a:xfrm>
              <a:off x="2816875" y="2626700"/>
              <a:ext cx="703700" cy="686300"/>
            </a:xfrm>
            <a:custGeom>
              <a:avLst/>
              <a:gdLst/>
              <a:ahLst/>
              <a:cxnLst/>
              <a:rect l="0" t="0" r="0" b="0"/>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
          <p:nvSpPr>
            <p:cNvPr id="2327" name="Google Shape;2327;p228"/>
            <p:cNvSpPr/>
            <p:nvPr/>
          </p:nvSpPr>
          <p:spPr>
            <a:xfrm>
              <a:off x="3557125" y="2626700"/>
              <a:ext cx="614900" cy="685700"/>
            </a:xfrm>
            <a:custGeom>
              <a:avLst/>
              <a:gdLst/>
              <a:ahLst/>
              <a:cxnLst/>
              <a:rect l="0" t="0" r="0" b="0"/>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
          <p:nvSpPr>
            <p:cNvPr id="2328" name="Google Shape;2328;p228"/>
            <p:cNvSpPr/>
            <p:nvPr/>
          </p:nvSpPr>
          <p:spPr>
            <a:xfrm>
              <a:off x="4732275" y="2617400"/>
              <a:ext cx="582350" cy="679925"/>
            </a:xfrm>
            <a:custGeom>
              <a:avLst/>
              <a:gdLst/>
              <a:ahLst/>
              <a:cxnLst/>
              <a:rect l="0" t="0" r="0" b="0"/>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
          <p:nvSpPr>
            <p:cNvPr id="2329" name="Google Shape;2329;p228"/>
            <p:cNvSpPr/>
            <p:nvPr/>
          </p:nvSpPr>
          <p:spPr>
            <a:xfrm>
              <a:off x="5448725" y="2392725"/>
              <a:ext cx="139950" cy="905175"/>
            </a:xfrm>
            <a:custGeom>
              <a:avLst/>
              <a:gdLst/>
              <a:ahLst/>
              <a:cxnLst/>
              <a:rect l="0" t="0" r="0" b="0"/>
              <a:pathLst>
                <a:path w="5598" h="36207" extrusionOk="0">
                  <a:moveTo>
                    <a:pt x="1" y="0"/>
                  </a:moveTo>
                  <a:lnTo>
                    <a:pt x="1" y="36206"/>
                  </a:lnTo>
                  <a:lnTo>
                    <a:pt x="5598" y="36206"/>
                  </a:lnTo>
                  <a:lnTo>
                    <a:pt x="5598" y="0"/>
                  </a:lnTo>
                  <a:close/>
                </a:path>
              </a:pathLst>
            </a:custGeom>
            <a:solidFill>
              <a:srgbClr val="008774"/>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
          <p:nvSpPr>
            <p:cNvPr id="2330" name="Google Shape;2330;p228"/>
            <p:cNvSpPr/>
            <p:nvPr/>
          </p:nvSpPr>
          <p:spPr>
            <a:xfrm>
              <a:off x="1841475" y="2392725"/>
              <a:ext cx="617775" cy="904600"/>
            </a:xfrm>
            <a:custGeom>
              <a:avLst/>
              <a:gdLst/>
              <a:ahLst/>
              <a:cxnLst/>
              <a:rect l="0" t="0" r="0" b="0"/>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
          <p:nvSpPr>
            <p:cNvPr id="2331" name="Google Shape;2331;p228"/>
            <p:cNvSpPr/>
            <p:nvPr/>
          </p:nvSpPr>
          <p:spPr>
            <a:xfrm>
              <a:off x="4278825" y="2482125"/>
              <a:ext cx="369275" cy="814025"/>
            </a:xfrm>
            <a:custGeom>
              <a:avLst/>
              <a:gdLst/>
              <a:ahLst/>
              <a:cxnLst/>
              <a:rect l="0" t="0" r="0" b="0"/>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
          <p:nvSpPr>
            <p:cNvPr id="2332" name="Google Shape;2332;p228"/>
            <p:cNvSpPr/>
            <p:nvPr/>
          </p:nvSpPr>
          <p:spPr>
            <a:xfrm>
              <a:off x="5652525" y="3180600"/>
              <a:ext cx="117875" cy="117300"/>
            </a:xfrm>
            <a:custGeom>
              <a:avLst/>
              <a:gdLst/>
              <a:ahLst/>
              <a:cxnLst/>
              <a:rect l="0" t="0" r="0" b="0"/>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grpSp>
      <p:sp>
        <p:nvSpPr>
          <p:cNvPr id="2333" name="Google Shape;2333;p228"/>
          <p:cNvSpPr txBox="1">
            <a:spLocks noGrp="1"/>
          </p:cNvSpPr>
          <p:nvPr>
            <p:ph type="title"/>
          </p:nvPr>
        </p:nvSpPr>
        <p:spPr>
          <a:xfrm>
            <a:off x="192475" y="151275"/>
            <a:ext cx="8663100" cy="393900"/>
          </a:xfrm>
          <a:prstGeom prst="rect">
            <a:avLst/>
          </a:prstGeom>
          <a:noFill/>
          <a:ln>
            <a:noFill/>
          </a:ln>
        </p:spPr>
        <p:txBody>
          <a:bodyPr spcFirstLastPara="1" wrap="square" lIns="68575" tIns="68575" rIns="68575" bIns="68575" anchor="t" anchorCtr="0"/>
          <a:lstStyle>
            <a:lvl1pPr marR="0" lvl="0" algn="l" rtl="0">
              <a:lnSpc>
                <a:spcPct val="100000"/>
              </a:lnSpc>
              <a:spcBef>
                <a:spcPts val="0"/>
              </a:spcBef>
              <a:spcAft>
                <a:spcPts val="0"/>
              </a:spcAft>
              <a:buClr>
                <a:srgbClr val="000000"/>
              </a:buClr>
              <a:buSzPts val="2500"/>
              <a:buFont typeface="Arial"/>
              <a:buNone/>
              <a:defRPr sz="2500" b="1"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cxnSp>
        <p:nvCxnSpPr>
          <p:cNvPr id="2334" name="Google Shape;2334;p228"/>
          <p:cNvCxnSpPr/>
          <p:nvPr/>
        </p:nvCxnSpPr>
        <p:spPr>
          <a:xfrm rot="10800000">
            <a:off x="4572000" y="905700"/>
            <a:ext cx="0" cy="3764400"/>
          </a:xfrm>
          <a:prstGeom prst="straightConnector1">
            <a:avLst/>
          </a:prstGeom>
          <a:noFill/>
          <a:ln w="19050" cap="flat" cmpd="sng">
            <a:solidFill>
              <a:srgbClr val="D9D9D9"/>
            </a:solidFill>
            <a:prstDash val="solid"/>
            <a:round/>
            <a:headEnd type="none" w="sm" len="sm"/>
            <a:tailEnd type="none" w="sm" len="sm"/>
          </a:ln>
        </p:spPr>
      </p:cxnSp>
      <p:sp>
        <p:nvSpPr>
          <p:cNvPr id="2335" name="Google Shape;2335;p228"/>
          <p:cNvSpPr txBox="1">
            <a:spLocks noGrp="1"/>
          </p:cNvSpPr>
          <p:nvPr>
            <p:ph type="body" idx="1"/>
          </p:nvPr>
        </p:nvSpPr>
        <p:spPr>
          <a:xfrm>
            <a:off x="192475" y="900400"/>
            <a:ext cx="4112100" cy="3769500"/>
          </a:xfrm>
          <a:prstGeom prst="rect">
            <a:avLst/>
          </a:prstGeom>
          <a:noFill/>
          <a:ln>
            <a:noFill/>
          </a:ln>
        </p:spPr>
        <p:txBody>
          <a:bodyPr spcFirstLastPara="1" wrap="square" lIns="68575" tIns="68575" rIns="68575" bIns="68575" anchor="t" anchorCtr="0"/>
          <a:lstStyle>
            <a:lvl1pPr marL="457200" marR="0" lvl="0" indent="-292100" algn="l" rtl="0">
              <a:lnSpc>
                <a:spcPct val="110000"/>
              </a:lnSpc>
              <a:spcBef>
                <a:spcPts val="0"/>
              </a:spcBef>
              <a:spcAft>
                <a:spcPts val="0"/>
              </a:spcAft>
              <a:buClr>
                <a:schemeClr val="dk1"/>
              </a:buClr>
              <a:buSzPts val="1000"/>
              <a:buFont typeface="Proxima Nova"/>
              <a:buChar char="●"/>
              <a:defRPr sz="1300" b="0" i="0" u="none" strike="noStrike" cap="none">
                <a:solidFill>
                  <a:schemeClr val="dk1"/>
                </a:solidFill>
                <a:latin typeface="Proxima Nova"/>
                <a:ea typeface="Proxima Nova"/>
                <a:cs typeface="Proxima Nova"/>
                <a:sym typeface="Proxima Nova"/>
              </a:defRPr>
            </a:lvl1pPr>
            <a:lvl2pPr marL="914400" marR="0" lvl="1" indent="-292100" algn="l" rtl="0">
              <a:lnSpc>
                <a:spcPct val="110000"/>
              </a:lnSpc>
              <a:spcBef>
                <a:spcPts val="1000"/>
              </a:spcBef>
              <a:spcAft>
                <a:spcPts val="0"/>
              </a:spcAft>
              <a:buClr>
                <a:schemeClr val="dk1"/>
              </a:buClr>
              <a:buSzPts val="1000"/>
              <a:buFont typeface="Proxima Nova"/>
              <a:buChar char="○"/>
              <a:defRPr sz="1300" b="0" i="0" u="none" strike="noStrike" cap="none">
                <a:solidFill>
                  <a:schemeClr val="dk1"/>
                </a:solidFill>
                <a:latin typeface="Proxima Nova"/>
                <a:ea typeface="Proxima Nova"/>
                <a:cs typeface="Proxima Nova"/>
                <a:sym typeface="Proxima Nova"/>
              </a:defRPr>
            </a:lvl2pPr>
            <a:lvl3pPr marL="1371600" marR="0" lvl="2" indent="-292100" algn="l" rtl="0">
              <a:lnSpc>
                <a:spcPct val="110000"/>
              </a:lnSpc>
              <a:spcBef>
                <a:spcPts val="1000"/>
              </a:spcBef>
              <a:spcAft>
                <a:spcPts val="0"/>
              </a:spcAft>
              <a:buClr>
                <a:schemeClr val="dk1"/>
              </a:buClr>
              <a:buSzPts val="1000"/>
              <a:buFont typeface="Proxima Nova"/>
              <a:buChar char="■"/>
              <a:defRPr sz="1300" b="0" i="0" u="none" strike="noStrike" cap="none">
                <a:solidFill>
                  <a:schemeClr val="dk1"/>
                </a:solidFill>
                <a:latin typeface="Proxima Nova"/>
                <a:ea typeface="Proxima Nova"/>
                <a:cs typeface="Proxima Nova"/>
                <a:sym typeface="Proxima Nova"/>
              </a:defRPr>
            </a:lvl3pPr>
            <a:lvl4pPr marL="1828800" marR="0" lvl="3" indent="-292100" algn="l" rtl="0">
              <a:lnSpc>
                <a:spcPct val="110000"/>
              </a:lnSpc>
              <a:spcBef>
                <a:spcPts val="1000"/>
              </a:spcBef>
              <a:spcAft>
                <a:spcPts val="0"/>
              </a:spcAft>
              <a:buClr>
                <a:schemeClr val="dk1"/>
              </a:buClr>
              <a:buSzPts val="1000"/>
              <a:buFont typeface="Proxima Nova"/>
              <a:buChar char="●"/>
              <a:defRPr sz="1300" b="0" i="0" u="none" strike="noStrike" cap="none">
                <a:solidFill>
                  <a:schemeClr val="dk1"/>
                </a:solidFill>
                <a:latin typeface="Proxima Nova"/>
                <a:ea typeface="Proxima Nova"/>
                <a:cs typeface="Proxima Nova"/>
                <a:sym typeface="Proxima Nova"/>
              </a:defRPr>
            </a:lvl4pPr>
            <a:lvl5pPr marL="2286000" marR="0" lvl="4" indent="-292100" algn="l" rtl="0">
              <a:lnSpc>
                <a:spcPct val="110000"/>
              </a:lnSpc>
              <a:spcBef>
                <a:spcPts val="1000"/>
              </a:spcBef>
              <a:spcAft>
                <a:spcPts val="0"/>
              </a:spcAft>
              <a:buClr>
                <a:schemeClr val="dk1"/>
              </a:buClr>
              <a:buSzPts val="1000"/>
              <a:buFont typeface="Proxima Nova"/>
              <a:buChar char="○"/>
              <a:defRPr sz="1300" b="0" i="0" u="none" strike="noStrike" cap="none">
                <a:solidFill>
                  <a:schemeClr val="dk1"/>
                </a:solidFill>
                <a:latin typeface="Proxima Nova"/>
                <a:ea typeface="Proxima Nova"/>
                <a:cs typeface="Proxima Nova"/>
                <a:sym typeface="Proxima Nova"/>
              </a:defRPr>
            </a:lvl5pPr>
            <a:lvl6pPr marL="2743200" marR="0" lvl="5" indent="-292100" algn="l" rtl="0">
              <a:lnSpc>
                <a:spcPct val="110000"/>
              </a:lnSpc>
              <a:spcBef>
                <a:spcPts val="1000"/>
              </a:spcBef>
              <a:spcAft>
                <a:spcPts val="0"/>
              </a:spcAft>
              <a:buClr>
                <a:schemeClr val="dk1"/>
              </a:buClr>
              <a:buSzPts val="1000"/>
              <a:buFont typeface="Proxima Nova"/>
              <a:buChar char="■"/>
              <a:defRPr sz="1300" b="0" i="0" u="none" strike="noStrike" cap="none">
                <a:solidFill>
                  <a:schemeClr val="dk1"/>
                </a:solidFill>
                <a:latin typeface="Proxima Nova"/>
                <a:ea typeface="Proxima Nova"/>
                <a:cs typeface="Proxima Nova"/>
                <a:sym typeface="Proxima Nova"/>
              </a:defRPr>
            </a:lvl6pPr>
            <a:lvl7pPr marL="3200400" marR="0" lvl="6" indent="-292100" algn="l" rtl="0">
              <a:lnSpc>
                <a:spcPct val="110000"/>
              </a:lnSpc>
              <a:spcBef>
                <a:spcPts val="1000"/>
              </a:spcBef>
              <a:spcAft>
                <a:spcPts val="0"/>
              </a:spcAft>
              <a:buClr>
                <a:schemeClr val="dk1"/>
              </a:buClr>
              <a:buSzPts val="1000"/>
              <a:buFont typeface="Proxima Nova"/>
              <a:buChar char="●"/>
              <a:defRPr sz="1300" b="0" i="0" u="none" strike="noStrike" cap="none">
                <a:solidFill>
                  <a:schemeClr val="dk1"/>
                </a:solidFill>
                <a:latin typeface="Proxima Nova"/>
                <a:ea typeface="Proxima Nova"/>
                <a:cs typeface="Proxima Nova"/>
                <a:sym typeface="Proxima Nova"/>
              </a:defRPr>
            </a:lvl7pPr>
            <a:lvl8pPr marL="3657600" marR="0" lvl="7" indent="-292100" algn="l" rtl="0">
              <a:lnSpc>
                <a:spcPct val="110000"/>
              </a:lnSpc>
              <a:spcBef>
                <a:spcPts val="1000"/>
              </a:spcBef>
              <a:spcAft>
                <a:spcPts val="0"/>
              </a:spcAft>
              <a:buClr>
                <a:schemeClr val="dk1"/>
              </a:buClr>
              <a:buSzPts val="1000"/>
              <a:buFont typeface="Proxima Nova"/>
              <a:buChar char="○"/>
              <a:defRPr sz="1300" b="0" i="0" u="none" strike="noStrike" cap="none">
                <a:solidFill>
                  <a:schemeClr val="dk1"/>
                </a:solidFill>
                <a:latin typeface="Proxima Nova"/>
                <a:ea typeface="Proxima Nova"/>
                <a:cs typeface="Proxima Nova"/>
                <a:sym typeface="Proxima Nova"/>
              </a:defRPr>
            </a:lvl8pPr>
            <a:lvl9pPr marL="4114800" marR="0" lvl="8" indent="-292100" algn="l" rtl="0">
              <a:lnSpc>
                <a:spcPct val="110000"/>
              </a:lnSpc>
              <a:spcBef>
                <a:spcPts val="1000"/>
              </a:spcBef>
              <a:spcAft>
                <a:spcPts val="1000"/>
              </a:spcAft>
              <a:buClr>
                <a:schemeClr val="dk1"/>
              </a:buClr>
              <a:buSzPts val="1000"/>
              <a:buFont typeface="Proxima Nova"/>
              <a:buChar char="■"/>
              <a:defRPr sz="1300" b="0" i="0" u="none" strike="noStrike" cap="none">
                <a:solidFill>
                  <a:schemeClr val="dk1"/>
                </a:solidFill>
                <a:latin typeface="Proxima Nova"/>
                <a:ea typeface="Proxima Nova"/>
                <a:cs typeface="Proxima Nova"/>
                <a:sym typeface="Proxima Nova"/>
              </a:defRPr>
            </a:lvl9pPr>
          </a:lstStyle>
          <a:p>
            <a:endParaRPr/>
          </a:p>
        </p:txBody>
      </p:sp>
      <p:sp>
        <p:nvSpPr>
          <p:cNvPr id="2336" name="Google Shape;2336;p228"/>
          <p:cNvSpPr txBox="1">
            <a:spLocks noGrp="1"/>
          </p:cNvSpPr>
          <p:nvPr>
            <p:ph type="body" idx="2"/>
          </p:nvPr>
        </p:nvSpPr>
        <p:spPr>
          <a:xfrm>
            <a:off x="4750000" y="900400"/>
            <a:ext cx="4112100" cy="3769500"/>
          </a:xfrm>
          <a:prstGeom prst="rect">
            <a:avLst/>
          </a:prstGeom>
          <a:noFill/>
          <a:ln>
            <a:noFill/>
          </a:ln>
        </p:spPr>
        <p:txBody>
          <a:bodyPr spcFirstLastPara="1" wrap="square" lIns="68575" tIns="68575" rIns="68575" bIns="68575" anchor="t" anchorCtr="0"/>
          <a:lstStyle>
            <a:lvl1pPr marL="457200" marR="0" lvl="0" indent="-292100" algn="l" rtl="0">
              <a:lnSpc>
                <a:spcPct val="110000"/>
              </a:lnSpc>
              <a:spcBef>
                <a:spcPts val="0"/>
              </a:spcBef>
              <a:spcAft>
                <a:spcPts val="0"/>
              </a:spcAft>
              <a:buClr>
                <a:schemeClr val="dk1"/>
              </a:buClr>
              <a:buSzPts val="1000"/>
              <a:buFont typeface="Proxima Nova"/>
              <a:buChar char="●"/>
              <a:defRPr sz="1300" b="0" i="0" u="none" strike="noStrike" cap="none">
                <a:solidFill>
                  <a:schemeClr val="dk1"/>
                </a:solidFill>
                <a:latin typeface="Proxima Nova"/>
                <a:ea typeface="Proxima Nova"/>
                <a:cs typeface="Proxima Nova"/>
                <a:sym typeface="Proxima Nova"/>
              </a:defRPr>
            </a:lvl1pPr>
            <a:lvl2pPr marL="914400" marR="0" lvl="1" indent="-292100" algn="l" rtl="0">
              <a:lnSpc>
                <a:spcPct val="110000"/>
              </a:lnSpc>
              <a:spcBef>
                <a:spcPts val="1000"/>
              </a:spcBef>
              <a:spcAft>
                <a:spcPts val="0"/>
              </a:spcAft>
              <a:buClr>
                <a:schemeClr val="dk1"/>
              </a:buClr>
              <a:buSzPts val="1000"/>
              <a:buFont typeface="Proxima Nova"/>
              <a:buChar char="○"/>
              <a:defRPr sz="1300" b="0" i="0" u="none" strike="noStrike" cap="none">
                <a:solidFill>
                  <a:schemeClr val="dk1"/>
                </a:solidFill>
                <a:latin typeface="Proxima Nova"/>
                <a:ea typeface="Proxima Nova"/>
                <a:cs typeface="Proxima Nova"/>
                <a:sym typeface="Proxima Nova"/>
              </a:defRPr>
            </a:lvl2pPr>
            <a:lvl3pPr marL="1371600" marR="0" lvl="2" indent="-292100" algn="l" rtl="0">
              <a:lnSpc>
                <a:spcPct val="110000"/>
              </a:lnSpc>
              <a:spcBef>
                <a:spcPts val="1000"/>
              </a:spcBef>
              <a:spcAft>
                <a:spcPts val="0"/>
              </a:spcAft>
              <a:buClr>
                <a:schemeClr val="dk1"/>
              </a:buClr>
              <a:buSzPts val="1000"/>
              <a:buFont typeface="Proxima Nova"/>
              <a:buChar char="■"/>
              <a:defRPr sz="1300" b="0" i="0" u="none" strike="noStrike" cap="none">
                <a:solidFill>
                  <a:schemeClr val="dk1"/>
                </a:solidFill>
                <a:latin typeface="Proxima Nova"/>
                <a:ea typeface="Proxima Nova"/>
                <a:cs typeface="Proxima Nova"/>
                <a:sym typeface="Proxima Nova"/>
              </a:defRPr>
            </a:lvl3pPr>
            <a:lvl4pPr marL="1828800" marR="0" lvl="3" indent="-292100" algn="l" rtl="0">
              <a:lnSpc>
                <a:spcPct val="110000"/>
              </a:lnSpc>
              <a:spcBef>
                <a:spcPts val="1000"/>
              </a:spcBef>
              <a:spcAft>
                <a:spcPts val="0"/>
              </a:spcAft>
              <a:buClr>
                <a:schemeClr val="dk1"/>
              </a:buClr>
              <a:buSzPts val="1000"/>
              <a:buFont typeface="Proxima Nova"/>
              <a:buChar char="●"/>
              <a:defRPr sz="1300" b="0" i="0" u="none" strike="noStrike" cap="none">
                <a:solidFill>
                  <a:schemeClr val="dk1"/>
                </a:solidFill>
                <a:latin typeface="Proxima Nova"/>
                <a:ea typeface="Proxima Nova"/>
                <a:cs typeface="Proxima Nova"/>
                <a:sym typeface="Proxima Nova"/>
              </a:defRPr>
            </a:lvl4pPr>
            <a:lvl5pPr marL="2286000" marR="0" lvl="4" indent="-292100" algn="l" rtl="0">
              <a:lnSpc>
                <a:spcPct val="110000"/>
              </a:lnSpc>
              <a:spcBef>
                <a:spcPts val="1000"/>
              </a:spcBef>
              <a:spcAft>
                <a:spcPts val="0"/>
              </a:spcAft>
              <a:buClr>
                <a:schemeClr val="dk1"/>
              </a:buClr>
              <a:buSzPts val="1000"/>
              <a:buFont typeface="Proxima Nova"/>
              <a:buChar char="○"/>
              <a:defRPr sz="1300" b="0" i="0" u="none" strike="noStrike" cap="none">
                <a:solidFill>
                  <a:schemeClr val="dk1"/>
                </a:solidFill>
                <a:latin typeface="Proxima Nova"/>
                <a:ea typeface="Proxima Nova"/>
                <a:cs typeface="Proxima Nova"/>
                <a:sym typeface="Proxima Nova"/>
              </a:defRPr>
            </a:lvl5pPr>
            <a:lvl6pPr marL="2743200" marR="0" lvl="5" indent="-292100" algn="l" rtl="0">
              <a:lnSpc>
                <a:spcPct val="110000"/>
              </a:lnSpc>
              <a:spcBef>
                <a:spcPts val="1000"/>
              </a:spcBef>
              <a:spcAft>
                <a:spcPts val="0"/>
              </a:spcAft>
              <a:buClr>
                <a:schemeClr val="dk1"/>
              </a:buClr>
              <a:buSzPts val="1000"/>
              <a:buFont typeface="Proxima Nova"/>
              <a:buChar char="■"/>
              <a:defRPr sz="1300" b="0" i="0" u="none" strike="noStrike" cap="none">
                <a:solidFill>
                  <a:schemeClr val="dk1"/>
                </a:solidFill>
                <a:latin typeface="Proxima Nova"/>
                <a:ea typeface="Proxima Nova"/>
                <a:cs typeface="Proxima Nova"/>
                <a:sym typeface="Proxima Nova"/>
              </a:defRPr>
            </a:lvl6pPr>
            <a:lvl7pPr marL="3200400" marR="0" lvl="6" indent="-292100" algn="l" rtl="0">
              <a:lnSpc>
                <a:spcPct val="110000"/>
              </a:lnSpc>
              <a:spcBef>
                <a:spcPts val="1000"/>
              </a:spcBef>
              <a:spcAft>
                <a:spcPts val="0"/>
              </a:spcAft>
              <a:buClr>
                <a:schemeClr val="dk1"/>
              </a:buClr>
              <a:buSzPts val="1000"/>
              <a:buFont typeface="Proxima Nova"/>
              <a:buChar char="●"/>
              <a:defRPr sz="1300" b="0" i="0" u="none" strike="noStrike" cap="none">
                <a:solidFill>
                  <a:schemeClr val="dk1"/>
                </a:solidFill>
                <a:latin typeface="Proxima Nova"/>
                <a:ea typeface="Proxima Nova"/>
                <a:cs typeface="Proxima Nova"/>
                <a:sym typeface="Proxima Nova"/>
              </a:defRPr>
            </a:lvl7pPr>
            <a:lvl8pPr marL="3657600" marR="0" lvl="7" indent="-292100" algn="l" rtl="0">
              <a:lnSpc>
                <a:spcPct val="110000"/>
              </a:lnSpc>
              <a:spcBef>
                <a:spcPts val="1000"/>
              </a:spcBef>
              <a:spcAft>
                <a:spcPts val="0"/>
              </a:spcAft>
              <a:buClr>
                <a:schemeClr val="dk1"/>
              </a:buClr>
              <a:buSzPts val="1000"/>
              <a:buFont typeface="Proxima Nova"/>
              <a:buChar char="○"/>
              <a:defRPr sz="1300" b="0" i="0" u="none" strike="noStrike" cap="none">
                <a:solidFill>
                  <a:schemeClr val="dk1"/>
                </a:solidFill>
                <a:latin typeface="Proxima Nova"/>
                <a:ea typeface="Proxima Nova"/>
                <a:cs typeface="Proxima Nova"/>
                <a:sym typeface="Proxima Nova"/>
              </a:defRPr>
            </a:lvl8pPr>
            <a:lvl9pPr marL="4114800" marR="0" lvl="8" indent="-292100" algn="l" rtl="0">
              <a:lnSpc>
                <a:spcPct val="110000"/>
              </a:lnSpc>
              <a:spcBef>
                <a:spcPts val="1000"/>
              </a:spcBef>
              <a:spcAft>
                <a:spcPts val="1000"/>
              </a:spcAft>
              <a:buClr>
                <a:schemeClr val="dk1"/>
              </a:buClr>
              <a:buSzPts val="1000"/>
              <a:buFont typeface="Proxima Nova"/>
              <a:buChar char="■"/>
              <a:defRPr sz="1300" b="0" i="0" u="none" strike="noStrike" cap="none">
                <a:solidFill>
                  <a:schemeClr val="dk1"/>
                </a:solidFill>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3299788426"/>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6 – Columns">
  <p:cSld name="6 – Columns">
    <p:spTree>
      <p:nvGrpSpPr>
        <p:cNvPr id="1" name="Shape 2337"/>
        <p:cNvGrpSpPr/>
        <p:nvPr/>
      </p:nvGrpSpPr>
      <p:grpSpPr>
        <a:xfrm>
          <a:off x="0" y="0"/>
          <a:ext cx="0" cy="0"/>
          <a:chOff x="0" y="0"/>
          <a:chExt cx="0" cy="0"/>
        </a:xfrm>
      </p:grpSpPr>
      <p:grpSp>
        <p:nvGrpSpPr>
          <p:cNvPr id="2338" name="Google Shape;2338;p229"/>
          <p:cNvGrpSpPr/>
          <p:nvPr/>
        </p:nvGrpSpPr>
        <p:grpSpPr>
          <a:xfrm>
            <a:off x="287525" y="4854557"/>
            <a:ext cx="634914" cy="148716"/>
            <a:chOff x="1841475" y="2392725"/>
            <a:chExt cx="3928925" cy="920275"/>
          </a:xfrm>
        </p:grpSpPr>
        <p:sp>
          <p:nvSpPr>
            <p:cNvPr id="2339" name="Google Shape;2339;p229"/>
            <p:cNvSpPr/>
            <p:nvPr/>
          </p:nvSpPr>
          <p:spPr>
            <a:xfrm>
              <a:off x="2574175" y="2392725"/>
              <a:ext cx="139950" cy="905175"/>
            </a:xfrm>
            <a:custGeom>
              <a:avLst/>
              <a:gdLst/>
              <a:ahLst/>
              <a:cxnLst/>
              <a:rect l="0" t="0" r="0" b="0"/>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
          <p:nvSpPr>
            <p:cNvPr id="2340" name="Google Shape;2340;p229"/>
            <p:cNvSpPr/>
            <p:nvPr/>
          </p:nvSpPr>
          <p:spPr>
            <a:xfrm>
              <a:off x="2816875" y="2626700"/>
              <a:ext cx="703700" cy="686300"/>
            </a:xfrm>
            <a:custGeom>
              <a:avLst/>
              <a:gdLst/>
              <a:ahLst/>
              <a:cxnLst/>
              <a:rect l="0" t="0" r="0" b="0"/>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
          <p:nvSpPr>
            <p:cNvPr id="2341" name="Google Shape;2341;p229"/>
            <p:cNvSpPr/>
            <p:nvPr/>
          </p:nvSpPr>
          <p:spPr>
            <a:xfrm>
              <a:off x="3557125" y="2626700"/>
              <a:ext cx="614900" cy="685700"/>
            </a:xfrm>
            <a:custGeom>
              <a:avLst/>
              <a:gdLst/>
              <a:ahLst/>
              <a:cxnLst/>
              <a:rect l="0" t="0" r="0" b="0"/>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
          <p:nvSpPr>
            <p:cNvPr id="2342" name="Google Shape;2342;p229"/>
            <p:cNvSpPr/>
            <p:nvPr/>
          </p:nvSpPr>
          <p:spPr>
            <a:xfrm>
              <a:off x="4732275" y="2617400"/>
              <a:ext cx="582350" cy="679925"/>
            </a:xfrm>
            <a:custGeom>
              <a:avLst/>
              <a:gdLst/>
              <a:ahLst/>
              <a:cxnLst/>
              <a:rect l="0" t="0" r="0" b="0"/>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
          <p:nvSpPr>
            <p:cNvPr id="2343" name="Google Shape;2343;p229"/>
            <p:cNvSpPr/>
            <p:nvPr/>
          </p:nvSpPr>
          <p:spPr>
            <a:xfrm>
              <a:off x="5448725" y="2392725"/>
              <a:ext cx="139950" cy="905175"/>
            </a:xfrm>
            <a:custGeom>
              <a:avLst/>
              <a:gdLst/>
              <a:ahLst/>
              <a:cxnLst/>
              <a:rect l="0" t="0" r="0" b="0"/>
              <a:pathLst>
                <a:path w="5598" h="36207" extrusionOk="0">
                  <a:moveTo>
                    <a:pt x="1" y="0"/>
                  </a:moveTo>
                  <a:lnTo>
                    <a:pt x="1" y="36206"/>
                  </a:lnTo>
                  <a:lnTo>
                    <a:pt x="5598" y="36206"/>
                  </a:lnTo>
                  <a:lnTo>
                    <a:pt x="5598" y="0"/>
                  </a:lnTo>
                  <a:close/>
                </a:path>
              </a:pathLst>
            </a:custGeom>
            <a:solidFill>
              <a:srgbClr val="008774"/>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
          <p:nvSpPr>
            <p:cNvPr id="2344" name="Google Shape;2344;p229"/>
            <p:cNvSpPr/>
            <p:nvPr/>
          </p:nvSpPr>
          <p:spPr>
            <a:xfrm>
              <a:off x="1841475" y="2392725"/>
              <a:ext cx="617775" cy="904600"/>
            </a:xfrm>
            <a:custGeom>
              <a:avLst/>
              <a:gdLst/>
              <a:ahLst/>
              <a:cxnLst/>
              <a:rect l="0" t="0" r="0" b="0"/>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
          <p:nvSpPr>
            <p:cNvPr id="2345" name="Google Shape;2345;p229"/>
            <p:cNvSpPr/>
            <p:nvPr/>
          </p:nvSpPr>
          <p:spPr>
            <a:xfrm>
              <a:off x="4278825" y="2482125"/>
              <a:ext cx="369275" cy="814025"/>
            </a:xfrm>
            <a:custGeom>
              <a:avLst/>
              <a:gdLst/>
              <a:ahLst/>
              <a:cxnLst/>
              <a:rect l="0" t="0" r="0" b="0"/>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
          <p:nvSpPr>
            <p:cNvPr id="2346" name="Google Shape;2346;p229"/>
            <p:cNvSpPr/>
            <p:nvPr/>
          </p:nvSpPr>
          <p:spPr>
            <a:xfrm>
              <a:off x="5652525" y="3180600"/>
              <a:ext cx="117875" cy="117300"/>
            </a:xfrm>
            <a:custGeom>
              <a:avLst/>
              <a:gdLst/>
              <a:ahLst/>
              <a:cxnLst/>
              <a:rect l="0" t="0" r="0" b="0"/>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grpSp>
      <p:sp>
        <p:nvSpPr>
          <p:cNvPr id="2347" name="Google Shape;2347;p229"/>
          <p:cNvSpPr txBox="1">
            <a:spLocks noGrp="1"/>
          </p:cNvSpPr>
          <p:nvPr>
            <p:ph type="title"/>
          </p:nvPr>
        </p:nvSpPr>
        <p:spPr>
          <a:xfrm>
            <a:off x="192475" y="151275"/>
            <a:ext cx="8663100" cy="393900"/>
          </a:xfrm>
          <a:prstGeom prst="rect">
            <a:avLst/>
          </a:prstGeom>
          <a:noFill/>
          <a:ln>
            <a:noFill/>
          </a:ln>
        </p:spPr>
        <p:txBody>
          <a:bodyPr spcFirstLastPara="1" wrap="square" lIns="68575" tIns="68575" rIns="68575" bIns="68575" anchor="t" anchorCtr="0"/>
          <a:lstStyle>
            <a:lvl1pPr marR="0" lvl="0" algn="l" rtl="0">
              <a:lnSpc>
                <a:spcPct val="100000"/>
              </a:lnSpc>
              <a:spcBef>
                <a:spcPts val="0"/>
              </a:spcBef>
              <a:spcAft>
                <a:spcPts val="0"/>
              </a:spcAft>
              <a:buClr>
                <a:srgbClr val="000000"/>
              </a:buClr>
              <a:buSzPts val="2500"/>
              <a:buFont typeface="Arial"/>
              <a:buNone/>
              <a:defRPr sz="2500" b="1"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cxnSp>
        <p:nvCxnSpPr>
          <p:cNvPr id="2348" name="Google Shape;2348;p229"/>
          <p:cNvCxnSpPr/>
          <p:nvPr/>
        </p:nvCxnSpPr>
        <p:spPr>
          <a:xfrm rot="10800000">
            <a:off x="6081375" y="905700"/>
            <a:ext cx="0" cy="3764400"/>
          </a:xfrm>
          <a:prstGeom prst="straightConnector1">
            <a:avLst/>
          </a:prstGeom>
          <a:noFill/>
          <a:ln w="19050" cap="flat" cmpd="sng">
            <a:solidFill>
              <a:srgbClr val="D9D9D9"/>
            </a:solidFill>
            <a:prstDash val="solid"/>
            <a:round/>
            <a:headEnd type="none" w="sm" len="sm"/>
            <a:tailEnd type="none" w="sm" len="sm"/>
          </a:ln>
        </p:spPr>
      </p:cxnSp>
      <p:cxnSp>
        <p:nvCxnSpPr>
          <p:cNvPr id="2349" name="Google Shape;2349;p229"/>
          <p:cNvCxnSpPr/>
          <p:nvPr/>
        </p:nvCxnSpPr>
        <p:spPr>
          <a:xfrm>
            <a:off x="6078286" y="-214525"/>
            <a:ext cx="0" cy="119700"/>
          </a:xfrm>
          <a:prstGeom prst="straightConnector1">
            <a:avLst/>
          </a:prstGeom>
          <a:noFill/>
          <a:ln w="9525" cap="flat" cmpd="sng">
            <a:solidFill>
              <a:srgbClr val="D9D9D9"/>
            </a:solidFill>
            <a:prstDash val="solid"/>
            <a:round/>
            <a:headEnd type="none" w="sm" len="sm"/>
            <a:tailEnd type="none" w="sm" len="sm"/>
          </a:ln>
        </p:spPr>
      </p:cxnSp>
      <p:cxnSp>
        <p:nvCxnSpPr>
          <p:cNvPr id="2350" name="Google Shape;2350;p229"/>
          <p:cNvCxnSpPr/>
          <p:nvPr/>
        </p:nvCxnSpPr>
        <p:spPr>
          <a:xfrm rot="10800000">
            <a:off x="3067875" y="905700"/>
            <a:ext cx="0" cy="3764400"/>
          </a:xfrm>
          <a:prstGeom prst="straightConnector1">
            <a:avLst/>
          </a:prstGeom>
          <a:noFill/>
          <a:ln w="19050" cap="flat" cmpd="sng">
            <a:solidFill>
              <a:srgbClr val="D9D9D9"/>
            </a:solidFill>
            <a:prstDash val="solid"/>
            <a:round/>
            <a:headEnd type="none" w="sm" len="sm"/>
            <a:tailEnd type="none" w="sm" len="sm"/>
          </a:ln>
        </p:spPr>
      </p:cxnSp>
      <p:cxnSp>
        <p:nvCxnSpPr>
          <p:cNvPr id="2351" name="Google Shape;2351;p229"/>
          <p:cNvCxnSpPr/>
          <p:nvPr/>
        </p:nvCxnSpPr>
        <p:spPr>
          <a:xfrm>
            <a:off x="3067886" y="-214525"/>
            <a:ext cx="0" cy="119700"/>
          </a:xfrm>
          <a:prstGeom prst="straightConnector1">
            <a:avLst/>
          </a:prstGeom>
          <a:noFill/>
          <a:ln w="9525" cap="flat" cmpd="sng">
            <a:solidFill>
              <a:srgbClr val="D9D9D9"/>
            </a:solidFill>
            <a:prstDash val="solid"/>
            <a:round/>
            <a:headEnd type="none" w="sm" len="sm"/>
            <a:tailEnd type="none" w="sm" len="sm"/>
          </a:ln>
        </p:spPr>
      </p:cxnSp>
      <p:sp>
        <p:nvSpPr>
          <p:cNvPr id="2352" name="Google Shape;2352;p229"/>
          <p:cNvSpPr txBox="1"/>
          <p:nvPr/>
        </p:nvSpPr>
        <p:spPr>
          <a:xfrm>
            <a:off x="192475" y="900400"/>
            <a:ext cx="2729400" cy="3769500"/>
          </a:xfrm>
          <a:prstGeom prst="rect">
            <a:avLst/>
          </a:prstGeom>
          <a:noFill/>
          <a:ln>
            <a:noFill/>
          </a:ln>
        </p:spPr>
        <p:txBody>
          <a:bodyPr spcFirstLastPara="1" wrap="square" lIns="91425" tIns="45700" rIns="91425" bIns="45700" anchor="t" anchorCtr="0">
            <a:noAutofit/>
          </a:bodyPr>
          <a:lstStyle/>
          <a:p>
            <a:pPr marL="0" marR="0" lvl="0" indent="0" algn="l" rtl="0">
              <a:lnSpc>
                <a:spcPct val="110000"/>
              </a:lnSpc>
              <a:spcBef>
                <a:spcPts val="0"/>
              </a:spcBef>
              <a:spcAft>
                <a:spcPts val="1000"/>
              </a:spcAft>
              <a:buClr>
                <a:schemeClr val="dk1"/>
              </a:buClr>
              <a:buSzPts val="1100"/>
              <a:buFont typeface="Arial"/>
              <a:buNone/>
            </a:pPr>
            <a:endParaRPr sz="1100" b="0" i="0" u="none" strike="noStrike" cap="none">
              <a:solidFill>
                <a:schemeClr val="dk1"/>
              </a:solidFill>
              <a:latin typeface="Proxima Nova"/>
              <a:ea typeface="Proxima Nova"/>
              <a:cs typeface="Proxima Nova"/>
              <a:sym typeface="Proxima Nova"/>
            </a:endParaRPr>
          </a:p>
        </p:txBody>
      </p:sp>
      <p:sp>
        <p:nvSpPr>
          <p:cNvPr id="2353" name="Google Shape;2353;p229"/>
          <p:cNvSpPr txBox="1">
            <a:spLocks noGrp="1"/>
          </p:cNvSpPr>
          <p:nvPr>
            <p:ph type="body" idx="1"/>
          </p:nvPr>
        </p:nvSpPr>
        <p:spPr>
          <a:xfrm>
            <a:off x="192475" y="900400"/>
            <a:ext cx="2729400" cy="3769500"/>
          </a:xfrm>
          <a:prstGeom prst="rect">
            <a:avLst/>
          </a:prstGeom>
          <a:noFill/>
          <a:ln>
            <a:noFill/>
          </a:ln>
        </p:spPr>
        <p:txBody>
          <a:bodyPr spcFirstLastPara="1" wrap="square" lIns="68575" tIns="68575" rIns="68575" bIns="68575" anchor="t" anchorCtr="0"/>
          <a:lstStyle>
            <a:lvl1pPr marL="457200" marR="0" lvl="0" indent="-279400" algn="l" rtl="0">
              <a:lnSpc>
                <a:spcPct val="110000"/>
              </a:lnSpc>
              <a:spcBef>
                <a:spcPts val="0"/>
              </a:spcBef>
              <a:spcAft>
                <a:spcPts val="0"/>
              </a:spcAft>
              <a:buClr>
                <a:schemeClr val="dk1"/>
              </a:buClr>
              <a:buSzPts val="800"/>
              <a:buFont typeface="Proxima Nova"/>
              <a:buChar char="●"/>
              <a:defRPr sz="1100" b="0" i="0" u="none" strike="noStrike" cap="none">
                <a:solidFill>
                  <a:schemeClr val="dk1"/>
                </a:solidFill>
                <a:latin typeface="Proxima Nova"/>
                <a:ea typeface="Proxima Nova"/>
                <a:cs typeface="Proxima Nova"/>
                <a:sym typeface="Proxima Nova"/>
              </a:defRPr>
            </a:lvl1pPr>
            <a:lvl2pPr marL="914400" marR="0" lvl="1" indent="-279400" algn="l" rtl="0">
              <a:lnSpc>
                <a:spcPct val="110000"/>
              </a:lnSpc>
              <a:spcBef>
                <a:spcPts val="1000"/>
              </a:spcBef>
              <a:spcAft>
                <a:spcPts val="0"/>
              </a:spcAft>
              <a:buClr>
                <a:schemeClr val="dk1"/>
              </a:buClr>
              <a:buSzPts val="800"/>
              <a:buFont typeface="Proxima Nova"/>
              <a:buChar char="○"/>
              <a:defRPr sz="1100" b="0" i="0" u="none" strike="noStrike" cap="none">
                <a:solidFill>
                  <a:schemeClr val="dk1"/>
                </a:solidFill>
                <a:latin typeface="Proxima Nova"/>
                <a:ea typeface="Proxima Nova"/>
                <a:cs typeface="Proxima Nova"/>
                <a:sym typeface="Proxima Nova"/>
              </a:defRPr>
            </a:lvl2pPr>
            <a:lvl3pPr marL="1371600" marR="0" lvl="2" indent="-279400" algn="l" rtl="0">
              <a:lnSpc>
                <a:spcPct val="110000"/>
              </a:lnSpc>
              <a:spcBef>
                <a:spcPts val="1000"/>
              </a:spcBef>
              <a:spcAft>
                <a:spcPts val="0"/>
              </a:spcAft>
              <a:buClr>
                <a:schemeClr val="dk1"/>
              </a:buClr>
              <a:buSzPts val="800"/>
              <a:buFont typeface="Proxima Nova"/>
              <a:buChar char="■"/>
              <a:defRPr sz="1100" b="0" i="0" u="none" strike="noStrike" cap="none">
                <a:solidFill>
                  <a:schemeClr val="dk1"/>
                </a:solidFill>
                <a:latin typeface="Proxima Nova"/>
                <a:ea typeface="Proxima Nova"/>
                <a:cs typeface="Proxima Nova"/>
                <a:sym typeface="Proxima Nova"/>
              </a:defRPr>
            </a:lvl3pPr>
            <a:lvl4pPr marL="1828800" marR="0" lvl="3" indent="-279400" algn="l" rtl="0">
              <a:lnSpc>
                <a:spcPct val="110000"/>
              </a:lnSpc>
              <a:spcBef>
                <a:spcPts val="1000"/>
              </a:spcBef>
              <a:spcAft>
                <a:spcPts val="0"/>
              </a:spcAft>
              <a:buClr>
                <a:schemeClr val="dk1"/>
              </a:buClr>
              <a:buSzPts val="800"/>
              <a:buFont typeface="Proxima Nova"/>
              <a:buChar char="●"/>
              <a:defRPr sz="1100" b="0" i="0" u="none" strike="noStrike" cap="none">
                <a:solidFill>
                  <a:schemeClr val="dk1"/>
                </a:solidFill>
                <a:latin typeface="Proxima Nova"/>
                <a:ea typeface="Proxima Nova"/>
                <a:cs typeface="Proxima Nova"/>
                <a:sym typeface="Proxima Nova"/>
              </a:defRPr>
            </a:lvl4pPr>
            <a:lvl5pPr marL="2286000" marR="0" lvl="4" indent="-279400" algn="l" rtl="0">
              <a:lnSpc>
                <a:spcPct val="110000"/>
              </a:lnSpc>
              <a:spcBef>
                <a:spcPts val="1000"/>
              </a:spcBef>
              <a:spcAft>
                <a:spcPts val="0"/>
              </a:spcAft>
              <a:buClr>
                <a:schemeClr val="dk1"/>
              </a:buClr>
              <a:buSzPts val="800"/>
              <a:buFont typeface="Proxima Nova"/>
              <a:buChar char="○"/>
              <a:defRPr sz="1100" b="0" i="0" u="none" strike="noStrike" cap="none">
                <a:solidFill>
                  <a:schemeClr val="dk1"/>
                </a:solidFill>
                <a:latin typeface="Proxima Nova"/>
                <a:ea typeface="Proxima Nova"/>
                <a:cs typeface="Proxima Nova"/>
                <a:sym typeface="Proxima Nova"/>
              </a:defRPr>
            </a:lvl5pPr>
            <a:lvl6pPr marL="2743200" marR="0" lvl="5" indent="-279400" algn="l" rtl="0">
              <a:lnSpc>
                <a:spcPct val="110000"/>
              </a:lnSpc>
              <a:spcBef>
                <a:spcPts val="1000"/>
              </a:spcBef>
              <a:spcAft>
                <a:spcPts val="0"/>
              </a:spcAft>
              <a:buClr>
                <a:schemeClr val="dk1"/>
              </a:buClr>
              <a:buSzPts val="800"/>
              <a:buFont typeface="Proxima Nova"/>
              <a:buChar char="■"/>
              <a:defRPr sz="1100" b="0" i="0" u="none" strike="noStrike" cap="none">
                <a:solidFill>
                  <a:schemeClr val="dk1"/>
                </a:solidFill>
                <a:latin typeface="Proxima Nova"/>
                <a:ea typeface="Proxima Nova"/>
                <a:cs typeface="Proxima Nova"/>
                <a:sym typeface="Proxima Nova"/>
              </a:defRPr>
            </a:lvl6pPr>
            <a:lvl7pPr marL="3200400" marR="0" lvl="6" indent="-279400" algn="l" rtl="0">
              <a:lnSpc>
                <a:spcPct val="110000"/>
              </a:lnSpc>
              <a:spcBef>
                <a:spcPts val="1000"/>
              </a:spcBef>
              <a:spcAft>
                <a:spcPts val="0"/>
              </a:spcAft>
              <a:buClr>
                <a:schemeClr val="dk1"/>
              </a:buClr>
              <a:buSzPts val="800"/>
              <a:buFont typeface="Proxima Nova"/>
              <a:buChar char="●"/>
              <a:defRPr sz="1100" b="0" i="0" u="none" strike="noStrike" cap="none">
                <a:solidFill>
                  <a:schemeClr val="dk1"/>
                </a:solidFill>
                <a:latin typeface="Proxima Nova"/>
                <a:ea typeface="Proxima Nova"/>
                <a:cs typeface="Proxima Nova"/>
                <a:sym typeface="Proxima Nova"/>
              </a:defRPr>
            </a:lvl7pPr>
            <a:lvl8pPr marL="3657600" marR="0" lvl="7" indent="-279400" algn="l" rtl="0">
              <a:lnSpc>
                <a:spcPct val="110000"/>
              </a:lnSpc>
              <a:spcBef>
                <a:spcPts val="1000"/>
              </a:spcBef>
              <a:spcAft>
                <a:spcPts val="0"/>
              </a:spcAft>
              <a:buClr>
                <a:schemeClr val="dk1"/>
              </a:buClr>
              <a:buSzPts val="800"/>
              <a:buFont typeface="Proxima Nova"/>
              <a:buChar char="○"/>
              <a:defRPr sz="1100" b="0" i="0" u="none" strike="noStrike" cap="none">
                <a:solidFill>
                  <a:schemeClr val="dk1"/>
                </a:solidFill>
                <a:latin typeface="Proxima Nova"/>
                <a:ea typeface="Proxima Nova"/>
                <a:cs typeface="Proxima Nova"/>
                <a:sym typeface="Proxima Nova"/>
              </a:defRPr>
            </a:lvl8pPr>
            <a:lvl9pPr marL="4114800" marR="0" lvl="8" indent="-279400" algn="l" rtl="0">
              <a:lnSpc>
                <a:spcPct val="110000"/>
              </a:lnSpc>
              <a:spcBef>
                <a:spcPts val="1000"/>
              </a:spcBef>
              <a:spcAft>
                <a:spcPts val="1000"/>
              </a:spcAft>
              <a:buClr>
                <a:schemeClr val="dk1"/>
              </a:buClr>
              <a:buSzPts val="800"/>
              <a:buFont typeface="Proxima Nova"/>
              <a:buChar char="■"/>
              <a:defRPr sz="1100" b="0" i="0" u="none" strike="noStrike" cap="none">
                <a:solidFill>
                  <a:schemeClr val="dk1"/>
                </a:solidFill>
                <a:latin typeface="Proxima Nova"/>
                <a:ea typeface="Proxima Nova"/>
                <a:cs typeface="Proxima Nova"/>
                <a:sym typeface="Proxima Nova"/>
              </a:defRPr>
            </a:lvl9pPr>
          </a:lstStyle>
          <a:p>
            <a:endParaRPr/>
          </a:p>
        </p:txBody>
      </p:sp>
      <p:sp>
        <p:nvSpPr>
          <p:cNvPr id="2354" name="Google Shape;2354;p229"/>
          <p:cNvSpPr txBox="1">
            <a:spLocks noGrp="1"/>
          </p:cNvSpPr>
          <p:nvPr>
            <p:ph type="body" idx="2"/>
          </p:nvPr>
        </p:nvSpPr>
        <p:spPr>
          <a:xfrm>
            <a:off x="3207300" y="900400"/>
            <a:ext cx="2729400" cy="3769500"/>
          </a:xfrm>
          <a:prstGeom prst="rect">
            <a:avLst/>
          </a:prstGeom>
          <a:noFill/>
          <a:ln>
            <a:noFill/>
          </a:ln>
        </p:spPr>
        <p:txBody>
          <a:bodyPr spcFirstLastPara="1" wrap="square" lIns="68575" tIns="68575" rIns="68575" bIns="68575" anchor="t" anchorCtr="0"/>
          <a:lstStyle>
            <a:lvl1pPr marL="457200" marR="0" lvl="0" indent="-279400" algn="l" rtl="0">
              <a:lnSpc>
                <a:spcPct val="110000"/>
              </a:lnSpc>
              <a:spcBef>
                <a:spcPts val="0"/>
              </a:spcBef>
              <a:spcAft>
                <a:spcPts val="0"/>
              </a:spcAft>
              <a:buClr>
                <a:schemeClr val="dk1"/>
              </a:buClr>
              <a:buSzPts val="800"/>
              <a:buFont typeface="Proxima Nova"/>
              <a:buChar char="●"/>
              <a:defRPr sz="1100" b="0" i="0" u="none" strike="noStrike" cap="none">
                <a:solidFill>
                  <a:schemeClr val="dk1"/>
                </a:solidFill>
                <a:latin typeface="Proxima Nova"/>
                <a:ea typeface="Proxima Nova"/>
                <a:cs typeface="Proxima Nova"/>
                <a:sym typeface="Proxima Nova"/>
              </a:defRPr>
            </a:lvl1pPr>
            <a:lvl2pPr marL="914400" marR="0" lvl="1" indent="-279400" algn="l" rtl="0">
              <a:lnSpc>
                <a:spcPct val="110000"/>
              </a:lnSpc>
              <a:spcBef>
                <a:spcPts val="1000"/>
              </a:spcBef>
              <a:spcAft>
                <a:spcPts val="0"/>
              </a:spcAft>
              <a:buClr>
                <a:schemeClr val="dk1"/>
              </a:buClr>
              <a:buSzPts val="800"/>
              <a:buFont typeface="Proxima Nova"/>
              <a:buChar char="○"/>
              <a:defRPr sz="1100" b="0" i="0" u="none" strike="noStrike" cap="none">
                <a:solidFill>
                  <a:schemeClr val="dk1"/>
                </a:solidFill>
                <a:latin typeface="Proxima Nova"/>
                <a:ea typeface="Proxima Nova"/>
                <a:cs typeface="Proxima Nova"/>
                <a:sym typeface="Proxima Nova"/>
              </a:defRPr>
            </a:lvl2pPr>
            <a:lvl3pPr marL="1371600" marR="0" lvl="2" indent="-279400" algn="l" rtl="0">
              <a:lnSpc>
                <a:spcPct val="110000"/>
              </a:lnSpc>
              <a:spcBef>
                <a:spcPts val="1000"/>
              </a:spcBef>
              <a:spcAft>
                <a:spcPts val="0"/>
              </a:spcAft>
              <a:buClr>
                <a:schemeClr val="dk1"/>
              </a:buClr>
              <a:buSzPts val="800"/>
              <a:buFont typeface="Proxima Nova"/>
              <a:buChar char="■"/>
              <a:defRPr sz="1100" b="0" i="0" u="none" strike="noStrike" cap="none">
                <a:solidFill>
                  <a:schemeClr val="dk1"/>
                </a:solidFill>
                <a:latin typeface="Proxima Nova"/>
                <a:ea typeface="Proxima Nova"/>
                <a:cs typeface="Proxima Nova"/>
                <a:sym typeface="Proxima Nova"/>
              </a:defRPr>
            </a:lvl3pPr>
            <a:lvl4pPr marL="1828800" marR="0" lvl="3" indent="-279400" algn="l" rtl="0">
              <a:lnSpc>
                <a:spcPct val="110000"/>
              </a:lnSpc>
              <a:spcBef>
                <a:spcPts val="1000"/>
              </a:spcBef>
              <a:spcAft>
                <a:spcPts val="0"/>
              </a:spcAft>
              <a:buClr>
                <a:schemeClr val="dk1"/>
              </a:buClr>
              <a:buSzPts val="800"/>
              <a:buFont typeface="Proxima Nova"/>
              <a:buChar char="●"/>
              <a:defRPr sz="1100" b="0" i="0" u="none" strike="noStrike" cap="none">
                <a:solidFill>
                  <a:schemeClr val="dk1"/>
                </a:solidFill>
                <a:latin typeface="Proxima Nova"/>
                <a:ea typeface="Proxima Nova"/>
                <a:cs typeface="Proxima Nova"/>
                <a:sym typeface="Proxima Nova"/>
              </a:defRPr>
            </a:lvl4pPr>
            <a:lvl5pPr marL="2286000" marR="0" lvl="4" indent="-279400" algn="l" rtl="0">
              <a:lnSpc>
                <a:spcPct val="110000"/>
              </a:lnSpc>
              <a:spcBef>
                <a:spcPts val="1000"/>
              </a:spcBef>
              <a:spcAft>
                <a:spcPts val="0"/>
              </a:spcAft>
              <a:buClr>
                <a:schemeClr val="dk1"/>
              </a:buClr>
              <a:buSzPts val="800"/>
              <a:buFont typeface="Proxima Nova"/>
              <a:buChar char="○"/>
              <a:defRPr sz="1100" b="0" i="0" u="none" strike="noStrike" cap="none">
                <a:solidFill>
                  <a:schemeClr val="dk1"/>
                </a:solidFill>
                <a:latin typeface="Proxima Nova"/>
                <a:ea typeface="Proxima Nova"/>
                <a:cs typeface="Proxima Nova"/>
                <a:sym typeface="Proxima Nova"/>
              </a:defRPr>
            </a:lvl5pPr>
            <a:lvl6pPr marL="2743200" marR="0" lvl="5" indent="-279400" algn="l" rtl="0">
              <a:lnSpc>
                <a:spcPct val="110000"/>
              </a:lnSpc>
              <a:spcBef>
                <a:spcPts val="1000"/>
              </a:spcBef>
              <a:spcAft>
                <a:spcPts val="0"/>
              </a:spcAft>
              <a:buClr>
                <a:schemeClr val="dk1"/>
              </a:buClr>
              <a:buSzPts val="800"/>
              <a:buFont typeface="Proxima Nova"/>
              <a:buChar char="■"/>
              <a:defRPr sz="1100" b="0" i="0" u="none" strike="noStrike" cap="none">
                <a:solidFill>
                  <a:schemeClr val="dk1"/>
                </a:solidFill>
                <a:latin typeface="Proxima Nova"/>
                <a:ea typeface="Proxima Nova"/>
                <a:cs typeface="Proxima Nova"/>
                <a:sym typeface="Proxima Nova"/>
              </a:defRPr>
            </a:lvl6pPr>
            <a:lvl7pPr marL="3200400" marR="0" lvl="6" indent="-279400" algn="l" rtl="0">
              <a:lnSpc>
                <a:spcPct val="110000"/>
              </a:lnSpc>
              <a:spcBef>
                <a:spcPts val="1000"/>
              </a:spcBef>
              <a:spcAft>
                <a:spcPts val="0"/>
              </a:spcAft>
              <a:buClr>
                <a:schemeClr val="dk1"/>
              </a:buClr>
              <a:buSzPts val="800"/>
              <a:buFont typeface="Proxima Nova"/>
              <a:buChar char="●"/>
              <a:defRPr sz="1100" b="0" i="0" u="none" strike="noStrike" cap="none">
                <a:solidFill>
                  <a:schemeClr val="dk1"/>
                </a:solidFill>
                <a:latin typeface="Proxima Nova"/>
                <a:ea typeface="Proxima Nova"/>
                <a:cs typeface="Proxima Nova"/>
                <a:sym typeface="Proxima Nova"/>
              </a:defRPr>
            </a:lvl7pPr>
            <a:lvl8pPr marL="3657600" marR="0" lvl="7" indent="-279400" algn="l" rtl="0">
              <a:lnSpc>
                <a:spcPct val="110000"/>
              </a:lnSpc>
              <a:spcBef>
                <a:spcPts val="1000"/>
              </a:spcBef>
              <a:spcAft>
                <a:spcPts val="0"/>
              </a:spcAft>
              <a:buClr>
                <a:schemeClr val="dk1"/>
              </a:buClr>
              <a:buSzPts val="800"/>
              <a:buFont typeface="Proxima Nova"/>
              <a:buChar char="○"/>
              <a:defRPr sz="1100" b="0" i="0" u="none" strike="noStrike" cap="none">
                <a:solidFill>
                  <a:schemeClr val="dk1"/>
                </a:solidFill>
                <a:latin typeface="Proxima Nova"/>
                <a:ea typeface="Proxima Nova"/>
                <a:cs typeface="Proxima Nova"/>
                <a:sym typeface="Proxima Nova"/>
              </a:defRPr>
            </a:lvl8pPr>
            <a:lvl9pPr marL="4114800" marR="0" lvl="8" indent="-279400" algn="l" rtl="0">
              <a:lnSpc>
                <a:spcPct val="110000"/>
              </a:lnSpc>
              <a:spcBef>
                <a:spcPts val="1000"/>
              </a:spcBef>
              <a:spcAft>
                <a:spcPts val="1000"/>
              </a:spcAft>
              <a:buClr>
                <a:schemeClr val="dk1"/>
              </a:buClr>
              <a:buSzPts val="800"/>
              <a:buFont typeface="Proxima Nova"/>
              <a:buChar char="■"/>
              <a:defRPr sz="1100" b="0" i="0" u="none" strike="noStrike" cap="none">
                <a:solidFill>
                  <a:schemeClr val="dk1"/>
                </a:solidFill>
                <a:latin typeface="Proxima Nova"/>
                <a:ea typeface="Proxima Nova"/>
                <a:cs typeface="Proxima Nova"/>
                <a:sym typeface="Proxima Nova"/>
              </a:defRPr>
            </a:lvl9pPr>
          </a:lstStyle>
          <a:p>
            <a:endParaRPr/>
          </a:p>
        </p:txBody>
      </p:sp>
      <p:sp>
        <p:nvSpPr>
          <p:cNvPr id="2355" name="Google Shape;2355;p229"/>
          <p:cNvSpPr txBox="1">
            <a:spLocks noGrp="1"/>
          </p:cNvSpPr>
          <p:nvPr>
            <p:ph type="body" idx="3"/>
          </p:nvPr>
        </p:nvSpPr>
        <p:spPr>
          <a:xfrm>
            <a:off x="6222125" y="900400"/>
            <a:ext cx="2729400" cy="3769500"/>
          </a:xfrm>
          <a:prstGeom prst="rect">
            <a:avLst/>
          </a:prstGeom>
          <a:noFill/>
          <a:ln>
            <a:noFill/>
          </a:ln>
        </p:spPr>
        <p:txBody>
          <a:bodyPr spcFirstLastPara="1" wrap="square" lIns="68575" tIns="68575" rIns="68575" bIns="68575" anchor="t" anchorCtr="0"/>
          <a:lstStyle>
            <a:lvl1pPr marL="457200" marR="0" lvl="0" indent="-279400" algn="l" rtl="0">
              <a:lnSpc>
                <a:spcPct val="110000"/>
              </a:lnSpc>
              <a:spcBef>
                <a:spcPts val="0"/>
              </a:spcBef>
              <a:spcAft>
                <a:spcPts val="0"/>
              </a:spcAft>
              <a:buClr>
                <a:schemeClr val="dk1"/>
              </a:buClr>
              <a:buSzPts val="800"/>
              <a:buFont typeface="Proxima Nova"/>
              <a:buChar char="●"/>
              <a:defRPr sz="1100" b="0" i="0" u="none" strike="noStrike" cap="none">
                <a:solidFill>
                  <a:schemeClr val="dk1"/>
                </a:solidFill>
                <a:latin typeface="Proxima Nova"/>
                <a:ea typeface="Proxima Nova"/>
                <a:cs typeface="Proxima Nova"/>
                <a:sym typeface="Proxima Nova"/>
              </a:defRPr>
            </a:lvl1pPr>
            <a:lvl2pPr marL="914400" marR="0" lvl="1" indent="-279400" algn="l" rtl="0">
              <a:lnSpc>
                <a:spcPct val="110000"/>
              </a:lnSpc>
              <a:spcBef>
                <a:spcPts val="1000"/>
              </a:spcBef>
              <a:spcAft>
                <a:spcPts val="0"/>
              </a:spcAft>
              <a:buClr>
                <a:schemeClr val="dk1"/>
              </a:buClr>
              <a:buSzPts val="800"/>
              <a:buFont typeface="Proxima Nova"/>
              <a:buChar char="○"/>
              <a:defRPr sz="1100" b="0" i="0" u="none" strike="noStrike" cap="none">
                <a:solidFill>
                  <a:schemeClr val="dk1"/>
                </a:solidFill>
                <a:latin typeface="Proxima Nova"/>
                <a:ea typeface="Proxima Nova"/>
                <a:cs typeface="Proxima Nova"/>
                <a:sym typeface="Proxima Nova"/>
              </a:defRPr>
            </a:lvl2pPr>
            <a:lvl3pPr marL="1371600" marR="0" lvl="2" indent="-279400" algn="l" rtl="0">
              <a:lnSpc>
                <a:spcPct val="110000"/>
              </a:lnSpc>
              <a:spcBef>
                <a:spcPts val="1000"/>
              </a:spcBef>
              <a:spcAft>
                <a:spcPts val="0"/>
              </a:spcAft>
              <a:buClr>
                <a:schemeClr val="dk1"/>
              </a:buClr>
              <a:buSzPts val="800"/>
              <a:buFont typeface="Proxima Nova"/>
              <a:buChar char="■"/>
              <a:defRPr sz="1100" b="0" i="0" u="none" strike="noStrike" cap="none">
                <a:solidFill>
                  <a:schemeClr val="dk1"/>
                </a:solidFill>
                <a:latin typeface="Proxima Nova"/>
                <a:ea typeface="Proxima Nova"/>
                <a:cs typeface="Proxima Nova"/>
                <a:sym typeface="Proxima Nova"/>
              </a:defRPr>
            </a:lvl3pPr>
            <a:lvl4pPr marL="1828800" marR="0" lvl="3" indent="-279400" algn="l" rtl="0">
              <a:lnSpc>
                <a:spcPct val="110000"/>
              </a:lnSpc>
              <a:spcBef>
                <a:spcPts val="1000"/>
              </a:spcBef>
              <a:spcAft>
                <a:spcPts val="0"/>
              </a:spcAft>
              <a:buClr>
                <a:schemeClr val="dk1"/>
              </a:buClr>
              <a:buSzPts val="800"/>
              <a:buFont typeface="Proxima Nova"/>
              <a:buChar char="●"/>
              <a:defRPr sz="1100" b="0" i="0" u="none" strike="noStrike" cap="none">
                <a:solidFill>
                  <a:schemeClr val="dk1"/>
                </a:solidFill>
                <a:latin typeface="Proxima Nova"/>
                <a:ea typeface="Proxima Nova"/>
                <a:cs typeface="Proxima Nova"/>
                <a:sym typeface="Proxima Nova"/>
              </a:defRPr>
            </a:lvl4pPr>
            <a:lvl5pPr marL="2286000" marR="0" lvl="4" indent="-279400" algn="l" rtl="0">
              <a:lnSpc>
                <a:spcPct val="110000"/>
              </a:lnSpc>
              <a:spcBef>
                <a:spcPts val="1000"/>
              </a:spcBef>
              <a:spcAft>
                <a:spcPts val="0"/>
              </a:spcAft>
              <a:buClr>
                <a:schemeClr val="dk1"/>
              </a:buClr>
              <a:buSzPts val="800"/>
              <a:buFont typeface="Proxima Nova"/>
              <a:buChar char="○"/>
              <a:defRPr sz="1100" b="0" i="0" u="none" strike="noStrike" cap="none">
                <a:solidFill>
                  <a:schemeClr val="dk1"/>
                </a:solidFill>
                <a:latin typeface="Proxima Nova"/>
                <a:ea typeface="Proxima Nova"/>
                <a:cs typeface="Proxima Nova"/>
                <a:sym typeface="Proxima Nova"/>
              </a:defRPr>
            </a:lvl5pPr>
            <a:lvl6pPr marL="2743200" marR="0" lvl="5" indent="-279400" algn="l" rtl="0">
              <a:lnSpc>
                <a:spcPct val="110000"/>
              </a:lnSpc>
              <a:spcBef>
                <a:spcPts val="1000"/>
              </a:spcBef>
              <a:spcAft>
                <a:spcPts val="0"/>
              </a:spcAft>
              <a:buClr>
                <a:schemeClr val="dk1"/>
              </a:buClr>
              <a:buSzPts val="800"/>
              <a:buFont typeface="Proxima Nova"/>
              <a:buChar char="■"/>
              <a:defRPr sz="1100" b="0" i="0" u="none" strike="noStrike" cap="none">
                <a:solidFill>
                  <a:schemeClr val="dk1"/>
                </a:solidFill>
                <a:latin typeface="Proxima Nova"/>
                <a:ea typeface="Proxima Nova"/>
                <a:cs typeface="Proxima Nova"/>
                <a:sym typeface="Proxima Nova"/>
              </a:defRPr>
            </a:lvl6pPr>
            <a:lvl7pPr marL="3200400" marR="0" lvl="6" indent="-279400" algn="l" rtl="0">
              <a:lnSpc>
                <a:spcPct val="110000"/>
              </a:lnSpc>
              <a:spcBef>
                <a:spcPts val="1000"/>
              </a:spcBef>
              <a:spcAft>
                <a:spcPts val="0"/>
              </a:spcAft>
              <a:buClr>
                <a:schemeClr val="dk1"/>
              </a:buClr>
              <a:buSzPts val="800"/>
              <a:buFont typeface="Proxima Nova"/>
              <a:buChar char="●"/>
              <a:defRPr sz="1100" b="0" i="0" u="none" strike="noStrike" cap="none">
                <a:solidFill>
                  <a:schemeClr val="dk1"/>
                </a:solidFill>
                <a:latin typeface="Proxima Nova"/>
                <a:ea typeface="Proxima Nova"/>
                <a:cs typeface="Proxima Nova"/>
                <a:sym typeface="Proxima Nova"/>
              </a:defRPr>
            </a:lvl7pPr>
            <a:lvl8pPr marL="3657600" marR="0" lvl="7" indent="-279400" algn="l" rtl="0">
              <a:lnSpc>
                <a:spcPct val="110000"/>
              </a:lnSpc>
              <a:spcBef>
                <a:spcPts val="1000"/>
              </a:spcBef>
              <a:spcAft>
                <a:spcPts val="0"/>
              </a:spcAft>
              <a:buClr>
                <a:schemeClr val="dk1"/>
              </a:buClr>
              <a:buSzPts val="800"/>
              <a:buFont typeface="Proxima Nova"/>
              <a:buChar char="○"/>
              <a:defRPr sz="1100" b="0" i="0" u="none" strike="noStrike" cap="none">
                <a:solidFill>
                  <a:schemeClr val="dk1"/>
                </a:solidFill>
                <a:latin typeface="Proxima Nova"/>
                <a:ea typeface="Proxima Nova"/>
                <a:cs typeface="Proxima Nova"/>
                <a:sym typeface="Proxima Nova"/>
              </a:defRPr>
            </a:lvl8pPr>
            <a:lvl9pPr marL="4114800" marR="0" lvl="8" indent="-279400" algn="l" rtl="0">
              <a:lnSpc>
                <a:spcPct val="110000"/>
              </a:lnSpc>
              <a:spcBef>
                <a:spcPts val="1000"/>
              </a:spcBef>
              <a:spcAft>
                <a:spcPts val="1000"/>
              </a:spcAft>
              <a:buClr>
                <a:schemeClr val="dk1"/>
              </a:buClr>
              <a:buSzPts val="800"/>
              <a:buFont typeface="Proxima Nova"/>
              <a:buChar char="■"/>
              <a:defRPr sz="1100" b="0" i="0" u="none" strike="noStrike" cap="none">
                <a:solidFill>
                  <a:schemeClr val="dk1"/>
                </a:solidFill>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3149013807"/>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2356"/>
        <p:cNvGrpSpPr/>
        <p:nvPr/>
      </p:nvGrpSpPr>
      <p:grpSpPr>
        <a:xfrm>
          <a:off x="0" y="0"/>
          <a:ext cx="0" cy="0"/>
          <a:chOff x="0" y="0"/>
          <a:chExt cx="0" cy="0"/>
        </a:xfrm>
      </p:grpSpPr>
      <p:sp>
        <p:nvSpPr>
          <p:cNvPr id="2357" name="Google Shape;2357;p230"/>
          <p:cNvSpPr txBox="1">
            <a:spLocks noGrp="1"/>
          </p:cNvSpPr>
          <p:nvPr>
            <p:ph type="ctrTitle"/>
          </p:nvPr>
        </p:nvSpPr>
        <p:spPr>
          <a:xfrm>
            <a:off x="311708" y="744575"/>
            <a:ext cx="8520600" cy="2052600"/>
          </a:xfrm>
          <a:prstGeom prst="rect">
            <a:avLst/>
          </a:prstGeom>
          <a:noFill/>
          <a:ln>
            <a:noFill/>
          </a:ln>
        </p:spPr>
        <p:txBody>
          <a:bodyPr spcFirstLastPara="1" wrap="square" lIns="68575" tIns="68575" rIns="68575" bIns="68575" anchor="b" anchorCtr="0"/>
          <a:lstStyle>
            <a:lvl1pPr marR="0" lvl="0" algn="ctr" rtl="0">
              <a:lnSpc>
                <a:spcPct val="100000"/>
              </a:lnSpc>
              <a:spcBef>
                <a:spcPts val="0"/>
              </a:spcBef>
              <a:spcAft>
                <a:spcPts val="0"/>
              </a:spcAft>
              <a:buClr>
                <a:srgbClr val="000000"/>
              </a:buClr>
              <a:buSzPts val="3900"/>
              <a:buFont typeface="Arial"/>
              <a:buChar char="●"/>
              <a:defRPr sz="5200" b="0" i="0" u="none" strike="noStrike" cap="none">
                <a:solidFill>
                  <a:srgbClr val="000000"/>
                </a:solidFill>
                <a:latin typeface="Arial"/>
                <a:ea typeface="Arial"/>
                <a:cs typeface="Arial"/>
                <a:sym typeface="Arial"/>
              </a:defRPr>
            </a:lvl1pPr>
            <a:lvl2pPr marR="0" lvl="1" algn="ctr" rtl="0">
              <a:lnSpc>
                <a:spcPct val="100000"/>
              </a:lnSpc>
              <a:spcBef>
                <a:spcPts val="0"/>
              </a:spcBef>
              <a:spcAft>
                <a:spcPts val="0"/>
              </a:spcAft>
              <a:buClr>
                <a:srgbClr val="000000"/>
              </a:buClr>
              <a:buSzPts val="3900"/>
              <a:buFont typeface="Arial"/>
              <a:buChar char="○"/>
              <a:defRPr sz="5200" b="0" i="0" u="none" strike="noStrike" cap="none">
                <a:solidFill>
                  <a:srgbClr val="000000"/>
                </a:solidFill>
                <a:latin typeface="Arial"/>
                <a:ea typeface="Arial"/>
                <a:cs typeface="Arial"/>
                <a:sym typeface="Arial"/>
              </a:defRPr>
            </a:lvl2pPr>
            <a:lvl3pPr marR="0" lvl="2" algn="ctr" rtl="0">
              <a:lnSpc>
                <a:spcPct val="100000"/>
              </a:lnSpc>
              <a:spcBef>
                <a:spcPts val="0"/>
              </a:spcBef>
              <a:spcAft>
                <a:spcPts val="0"/>
              </a:spcAft>
              <a:buClr>
                <a:srgbClr val="000000"/>
              </a:buClr>
              <a:buSzPts val="3900"/>
              <a:buFont typeface="Arial"/>
              <a:buChar char="■"/>
              <a:defRPr sz="5200" b="0" i="0" u="none" strike="noStrike" cap="none">
                <a:solidFill>
                  <a:srgbClr val="000000"/>
                </a:solidFill>
                <a:latin typeface="Arial"/>
                <a:ea typeface="Arial"/>
                <a:cs typeface="Arial"/>
                <a:sym typeface="Arial"/>
              </a:defRPr>
            </a:lvl3pPr>
            <a:lvl4pPr marR="0" lvl="3" algn="ctr" rtl="0">
              <a:lnSpc>
                <a:spcPct val="100000"/>
              </a:lnSpc>
              <a:spcBef>
                <a:spcPts val="0"/>
              </a:spcBef>
              <a:spcAft>
                <a:spcPts val="0"/>
              </a:spcAft>
              <a:buClr>
                <a:srgbClr val="000000"/>
              </a:buClr>
              <a:buSzPts val="3900"/>
              <a:buFont typeface="Arial"/>
              <a:buChar char="●"/>
              <a:defRPr sz="5200" b="0" i="0" u="none" strike="noStrike" cap="none">
                <a:solidFill>
                  <a:srgbClr val="000000"/>
                </a:solidFill>
                <a:latin typeface="Arial"/>
                <a:ea typeface="Arial"/>
                <a:cs typeface="Arial"/>
                <a:sym typeface="Arial"/>
              </a:defRPr>
            </a:lvl4pPr>
            <a:lvl5pPr marR="0" lvl="4" algn="ctr" rtl="0">
              <a:lnSpc>
                <a:spcPct val="100000"/>
              </a:lnSpc>
              <a:spcBef>
                <a:spcPts val="0"/>
              </a:spcBef>
              <a:spcAft>
                <a:spcPts val="0"/>
              </a:spcAft>
              <a:buClr>
                <a:srgbClr val="000000"/>
              </a:buClr>
              <a:buSzPts val="3900"/>
              <a:buFont typeface="Arial"/>
              <a:buChar char="○"/>
              <a:defRPr sz="5200" b="0" i="0" u="none" strike="noStrike" cap="none">
                <a:solidFill>
                  <a:srgbClr val="000000"/>
                </a:solidFill>
                <a:latin typeface="Arial"/>
                <a:ea typeface="Arial"/>
                <a:cs typeface="Arial"/>
                <a:sym typeface="Arial"/>
              </a:defRPr>
            </a:lvl5pPr>
            <a:lvl6pPr marR="0" lvl="5" algn="ctr" rtl="0">
              <a:lnSpc>
                <a:spcPct val="100000"/>
              </a:lnSpc>
              <a:spcBef>
                <a:spcPts val="0"/>
              </a:spcBef>
              <a:spcAft>
                <a:spcPts val="0"/>
              </a:spcAft>
              <a:buClr>
                <a:srgbClr val="000000"/>
              </a:buClr>
              <a:buSzPts val="3900"/>
              <a:buFont typeface="Arial"/>
              <a:buChar char="■"/>
              <a:defRPr sz="5200" b="0" i="0" u="none" strike="noStrike" cap="none">
                <a:solidFill>
                  <a:srgbClr val="000000"/>
                </a:solidFill>
                <a:latin typeface="Arial"/>
                <a:ea typeface="Arial"/>
                <a:cs typeface="Arial"/>
                <a:sym typeface="Arial"/>
              </a:defRPr>
            </a:lvl6pPr>
            <a:lvl7pPr marR="0" lvl="6" algn="ctr" rtl="0">
              <a:lnSpc>
                <a:spcPct val="100000"/>
              </a:lnSpc>
              <a:spcBef>
                <a:spcPts val="0"/>
              </a:spcBef>
              <a:spcAft>
                <a:spcPts val="0"/>
              </a:spcAft>
              <a:buClr>
                <a:srgbClr val="000000"/>
              </a:buClr>
              <a:buSzPts val="3900"/>
              <a:buFont typeface="Arial"/>
              <a:buChar char="●"/>
              <a:defRPr sz="5200" b="0" i="0" u="none" strike="noStrike" cap="none">
                <a:solidFill>
                  <a:srgbClr val="000000"/>
                </a:solidFill>
                <a:latin typeface="Arial"/>
                <a:ea typeface="Arial"/>
                <a:cs typeface="Arial"/>
                <a:sym typeface="Arial"/>
              </a:defRPr>
            </a:lvl7pPr>
            <a:lvl8pPr marR="0" lvl="7" algn="ctr" rtl="0">
              <a:lnSpc>
                <a:spcPct val="100000"/>
              </a:lnSpc>
              <a:spcBef>
                <a:spcPts val="0"/>
              </a:spcBef>
              <a:spcAft>
                <a:spcPts val="0"/>
              </a:spcAft>
              <a:buClr>
                <a:srgbClr val="000000"/>
              </a:buClr>
              <a:buSzPts val="3900"/>
              <a:buFont typeface="Arial"/>
              <a:buChar char="○"/>
              <a:defRPr sz="5200" b="0" i="0" u="none" strike="noStrike" cap="none">
                <a:solidFill>
                  <a:srgbClr val="000000"/>
                </a:solidFill>
                <a:latin typeface="Arial"/>
                <a:ea typeface="Arial"/>
                <a:cs typeface="Arial"/>
                <a:sym typeface="Arial"/>
              </a:defRPr>
            </a:lvl8pPr>
            <a:lvl9pPr marR="0" lvl="8" algn="ctr" rtl="0">
              <a:lnSpc>
                <a:spcPct val="100000"/>
              </a:lnSpc>
              <a:spcBef>
                <a:spcPts val="0"/>
              </a:spcBef>
              <a:spcAft>
                <a:spcPts val="0"/>
              </a:spcAft>
              <a:buClr>
                <a:srgbClr val="000000"/>
              </a:buClr>
              <a:buSzPts val="3900"/>
              <a:buFont typeface="Arial"/>
              <a:buChar char="■"/>
              <a:defRPr sz="5200" b="0" i="0" u="none" strike="noStrike" cap="none">
                <a:solidFill>
                  <a:srgbClr val="000000"/>
                </a:solidFill>
                <a:latin typeface="Arial"/>
                <a:ea typeface="Arial"/>
                <a:cs typeface="Arial"/>
                <a:sym typeface="Arial"/>
              </a:defRPr>
            </a:lvl9pPr>
          </a:lstStyle>
          <a:p>
            <a:endParaRPr/>
          </a:p>
        </p:txBody>
      </p:sp>
      <p:sp>
        <p:nvSpPr>
          <p:cNvPr id="2358" name="Google Shape;2358;p230"/>
          <p:cNvSpPr txBox="1">
            <a:spLocks noGrp="1"/>
          </p:cNvSpPr>
          <p:nvPr>
            <p:ph type="subTitle" idx="1"/>
          </p:nvPr>
        </p:nvSpPr>
        <p:spPr>
          <a:xfrm>
            <a:off x="311700" y="2834125"/>
            <a:ext cx="8520600" cy="792600"/>
          </a:xfrm>
          <a:prstGeom prst="rect">
            <a:avLst/>
          </a:prstGeom>
          <a:noFill/>
          <a:ln>
            <a:noFill/>
          </a:ln>
        </p:spPr>
        <p:txBody>
          <a:bodyPr spcFirstLastPara="1" wrap="square" lIns="68575" tIns="68575" rIns="68575" bIns="68575" anchor="ctr" anchorCtr="0"/>
          <a:lstStyle>
            <a:lvl1pPr marR="0" lvl="0" algn="ctr" rtl="0">
              <a:lnSpc>
                <a:spcPct val="100000"/>
              </a:lnSpc>
              <a:spcBef>
                <a:spcPts val="0"/>
              </a:spcBef>
              <a:spcAft>
                <a:spcPts val="0"/>
              </a:spcAft>
              <a:buClr>
                <a:srgbClr val="000000"/>
              </a:buClr>
              <a:buSzPts val="2100"/>
              <a:buFont typeface="Arial"/>
              <a:buNone/>
              <a:defRPr sz="2800" b="0" i="0" u="none" strike="noStrike" cap="none">
                <a:solidFill>
                  <a:srgbClr val="000000"/>
                </a:solidFill>
                <a:latin typeface="Arial"/>
                <a:ea typeface="Arial"/>
                <a:cs typeface="Arial"/>
                <a:sym typeface="Arial"/>
              </a:defRPr>
            </a:lvl1pPr>
            <a:lvl2pPr marR="0" lvl="1" algn="ctr" rtl="0">
              <a:lnSpc>
                <a:spcPct val="100000"/>
              </a:lnSpc>
              <a:spcBef>
                <a:spcPts val="0"/>
              </a:spcBef>
              <a:spcAft>
                <a:spcPts val="0"/>
              </a:spcAft>
              <a:buClr>
                <a:srgbClr val="000000"/>
              </a:buClr>
              <a:buSzPts val="2100"/>
              <a:buFont typeface="Arial"/>
              <a:buNone/>
              <a:defRPr sz="2800" b="0" i="0" u="none" strike="noStrike" cap="none">
                <a:solidFill>
                  <a:srgbClr val="000000"/>
                </a:solidFill>
                <a:latin typeface="Arial"/>
                <a:ea typeface="Arial"/>
                <a:cs typeface="Arial"/>
                <a:sym typeface="Arial"/>
              </a:defRPr>
            </a:lvl2pPr>
            <a:lvl3pPr marR="0" lvl="2" algn="ctr" rtl="0">
              <a:lnSpc>
                <a:spcPct val="100000"/>
              </a:lnSpc>
              <a:spcBef>
                <a:spcPts val="0"/>
              </a:spcBef>
              <a:spcAft>
                <a:spcPts val="0"/>
              </a:spcAft>
              <a:buClr>
                <a:srgbClr val="000000"/>
              </a:buClr>
              <a:buSzPts val="2100"/>
              <a:buFont typeface="Arial"/>
              <a:buNone/>
              <a:defRPr sz="2800" b="0" i="0" u="none" strike="noStrike" cap="none">
                <a:solidFill>
                  <a:srgbClr val="000000"/>
                </a:solidFill>
                <a:latin typeface="Arial"/>
                <a:ea typeface="Arial"/>
                <a:cs typeface="Arial"/>
                <a:sym typeface="Arial"/>
              </a:defRPr>
            </a:lvl3pPr>
            <a:lvl4pPr marR="0" lvl="3" algn="ctr" rtl="0">
              <a:lnSpc>
                <a:spcPct val="100000"/>
              </a:lnSpc>
              <a:spcBef>
                <a:spcPts val="0"/>
              </a:spcBef>
              <a:spcAft>
                <a:spcPts val="0"/>
              </a:spcAft>
              <a:buClr>
                <a:srgbClr val="000000"/>
              </a:buClr>
              <a:buSzPts val="2100"/>
              <a:buFont typeface="Arial"/>
              <a:buNone/>
              <a:defRPr sz="2800" b="0" i="0" u="none" strike="noStrike" cap="none">
                <a:solidFill>
                  <a:srgbClr val="000000"/>
                </a:solidFill>
                <a:latin typeface="Arial"/>
                <a:ea typeface="Arial"/>
                <a:cs typeface="Arial"/>
                <a:sym typeface="Arial"/>
              </a:defRPr>
            </a:lvl4pPr>
            <a:lvl5pPr marR="0" lvl="4" algn="ctr" rtl="0">
              <a:lnSpc>
                <a:spcPct val="100000"/>
              </a:lnSpc>
              <a:spcBef>
                <a:spcPts val="0"/>
              </a:spcBef>
              <a:spcAft>
                <a:spcPts val="0"/>
              </a:spcAft>
              <a:buClr>
                <a:srgbClr val="000000"/>
              </a:buClr>
              <a:buSzPts val="2100"/>
              <a:buFont typeface="Arial"/>
              <a:buNone/>
              <a:defRPr sz="2800" b="0" i="0" u="none" strike="noStrike" cap="none">
                <a:solidFill>
                  <a:srgbClr val="000000"/>
                </a:solidFill>
                <a:latin typeface="Arial"/>
                <a:ea typeface="Arial"/>
                <a:cs typeface="Arial"/>
                <a:sym typeface="Arial"/>
              </a:defRPr>
            </a:lvl5pPr>
            <a:lvl6pPr marR="0" lvl="5" algn="ctr" rtl="0">
              <a:lnSpc>
                <a:spcPct val="100000"/>
              </a:lnSpc>
              <a:spcBef>
                <a:spcPts val="0"/>
              </a:spcBef>
              <a:spcAft>
                <a:spcPts val="0"/>
              </a:spcAft>
              <a:buClr>
                <a:srgbClr val="000000"/>
              </a:buClr>
              <a:buSzPts val="2100"/>
              <a:buFont typeface="Arial"/>
              <a:buNone/>
              <a:defRPr sz="2800" b="0" i="0" u="none" strike="noStrike" cap="none">
                <a:solidFill>
                  <a:srgbClr val="000000"/>
                </a:solidFill>
                <a:latin typeface="Arial"/>
                <a:ea typeface="Arial"/>
                <a:cs typeface="Arial"/>
                <a:sym typeface="Arial"/>
              </a:defRPr>
            </a:lvl6pPr>
            <a:lvl7pPr marR="0" lvl="6" algn="ctr" rtl="0">
              <a:lnSpc>
                <a:spcPct val="100000"/>
              </a:lnSpc>
              <a:spcBef>
                <a:spcPts val="0"/>
              </a:spcBef>
              <a:spcAft>
                <a:spcPts val="0"/>
              </a:spcAft>
              <a:buClr>
                <a:srgbClr val="000000"/>
              </a:buClr>
              <a:buSzPts val="2100"/>
              <a:buFont typeface="Arial"/>
              <a:buNone/>
              <a:defRPr sz="2800" b="0" i="0" u="none" strike="noStrike" cap="none">
                <a:solidFill>
                  <a:srgbClr val="000000"/>
                </a:solidFill>
                <a:latin typeface="Arial"/>
                <a:ea typeface="Arial"/>
                <a:cs typeface="Arial"/>
                <a:sym typeface="Arial"/>
              </a:defRPr>
            </a:lvl7pPr>
            <a:lvl8pPr marR="0" lvl="7" algn="ctr" rtl="0">
              <a:lnSpc>
                <a:spcPct val="100000"/>
              </a:lnSpc>
              <a:spcBef>
                <a:spcPts val="0"/>
              </a:spcBef>
              <a:spcAft>
                <a:spcPts val="0"/>
              </a:spcAft>
              <a:buClr>
                <a:srgbClr val="000000"/>
              </a:buClr>
              <a:buSzPts val="2100"/>
              <a:buFont typeface="Arial"/>
              <a:buNone/>
              <a:defRPr sz="2800" b="0" i="0" u="none" strike="noStrike" cap="none">
                <a:solidFill>
                  <a:srgbClr val="000000"/>
                </a:solidFill>
                <a:latin typeface="Arial"/>
                <a:ea typeface="Arial"/>
                <a:cs typeface="Arial"/>
                <a:sym typeface="Arial"/>
              </a:defRPr>
            </a:lvl8pPr>
            <a:lvl9pPr marR="0" lvl="8" algn="ctr" rtl="0">
              <a:lnSpc>
                <a:spcPct val="100000"/>
              </a:lnSpc>
              <a:spcBef>
                <a:spcPts val="0"/>
              </a:spcBef>
              <a:spcAft>
                <a:spcPts val="0"/>
              </a:spcAft>
              <a:buClr>
                <a:srgbClr val="000000"/>
              </a:buClr>
              <a:buSzPts val="2100"/>
              <a:buFont typeface="Arial"/>
              <a:buNone/>
              <a:defRPr sz="2800" b="0" i="0" u="none" strike="noStrike" cap="none">
                <a:solidFill>
                  <a:srgbClr val="000000"/>
                </a:solidFill>
                <a:latin typeface="Arial"/>
                <a:ea typeface="Arial"/>
                <a:cs typeface="Arial"/>
                <a:sym typeface="Arial"/>
              </a:defRPr>
            </a:lvl9pPr>
          </a:lstStyle>
          <a:p>
            <a:endParaRPr/>
          </a:p>
        </p:txBody>
      </p:sp>
      <p:sp>
        <p:nvSpPr>
          <p:cNvPr id="2359" name="Google Shape;2359;p230"/>
          <p:cNvSpPr txBox="1">
            <a:spLocks noGrp="1"/>
          </p:cNvSpPr>
          <p:nvPr>
            <p:ph type="sldNum" idx="12"/>
          </p:nvPr>
        </p:nvSpPr>
        <p:spPr>
          <a:xfrm>
            <a:off x="8472458" y="4663217"/>
            <a:ext cx="548700" cy="393600"/>
          </a:xfrm>
          <a:prstGeom prst="rect">
            <a:avLst/>
          </a:prstGeom>
          <a:noFill/>
          <a:ln>
            <a:noFill/>
          </a:ln>
        </p:spPr>
        <p:txBody>
          <a:bodyPr spcFirstLastPara="1" wrap="square" lIns="68575" tIns="68575" rIns="68575" bIns="68575" anchor="ctr" anchorCtr="0">
            <a:noAutofit/>
          </a:bodyPr>
          <a:lstStyle>
            <a:lvl1pPr marL="0" marR="0" lvl="0" indent="0" algn="l" rtl="0">
              <a:buClr>
                <a:schemeClr val="dk1"/>
              </a:buClr>
              <a:buSzPts val="1400"/>
              <a:buFont typeface="Arial"/>
              <a:buNone/>
              <a:defRPr sz="1400" b="0" i="0" u="none" strike="noStrike" cap="none">
                <a:solidFill>
                  <a:schemeClr val="dk1"/>
                </a:solidFill>
                <a:latin typeface="Arial"/>
                <a:ea typeface="Arial"/>
                <a:cs typeface="Arial"/>
                <a:sym typeface="Arial"/>
              </a:defRPr>
            </a:lvl1pPr>
            <a:lvl2pPr marL="0" marR="0" lvl="1" indent="0" algn="l" rtl="0">
              <a:buClr>
                <a:schemeClr val="dk1"/>
              </a:buClr>
              <a:buSzPts val="1400"/>
              <a:buFont typeface="Arial"/>
              <a:buNone/>
              <a:defRPr sz="1400" b="0" i="0" u="none" strike="noStrike" cap="none">
                <a:solidFill>
                  <a:schemeClr val="dk1"/>
                </a:solidFill>
                <a:latin typeface="Arial"/>
                <a:ea typeface="Arial"/>
                <a:cs typeface="Arial"/>
                <a:sym typeface="Arial"/>
              </a:defRPr>
            </a:lvl2pPr>
            <a:lvl3pPr marL="0" marR="0" lvl="2" indent="0" algn="l" rtl="0">
              <a:buClr>
                <a:schemeClr val="dk1"/>
              </a:buClr>
              <a:buSzPts val="1400"/>
              <a:buFont typeface="Arial"/>
              <a:buNone/>
              <a:defRPr sz="1400" b="0" i="0" u="none" strike="noStrike" cap="none">
                <a:solidFill>
                  <a:schemeClr val="dk1"/>
                </a:solidFill>
                <a:latin typeface="Arial"/>
                <a:ea typeface="Arial"/>
                <a:cs typeface="Arial"/>
                <a:sym typeface="Arial"/>
              </a:defRPr>
            </a:lvl3pPr>
            <a:lvl4pPr marL="0" marR="0" lvl="3" indent="0" algn="l" rtl="0">
              <a:buClr>
                <a:schemeClr val="dk1"/>
              </a:buClr>
              <a:buSzPts val="1400"/>
              <a:buFont typeface="Arial"/>
              <a:buNone/>
              <a:defRPr sz="1400" b="0" i="0" u="none" strike="noStrike" cap="none">
                <a:solidFill>
                  <a:schemeClr val="dk1"/>
                </a:solidFill>
                <a:latin typeface="Arial"/>
                <a:ea typeface="Arial"/>
                <a:cs typeface="Arial"/>
                <a:sym typeface="Arial"/>
              </a:defRPr>
            </a:lvl4pPr>
            <a:lvl5pPr marL="0" marR="0" lvl="4" indent="0" algn="l" rtl="0">
              <a:buClr>
                <a:schemeClr val="dk1"/>
              </a:buClr>
              <a:buSzPts val="1400"/>
              <a:buFont typeface="Arial"/>
              <a:buNone/>
              <a:defRPr sz="1400" b="0" i="0" u="none" strike="noStrike" cap="none">
                <a:solidFill>
                  <a:schemeClr val="dk1"/>
                </a:solidFill>
                <a:latin typeface="Arial"/>
                <a:ea typeface="Arial"/>
                <a:cs typeface="Arial"/>
                <a:sym typeface="Arial"/>
              </a:defRPr>
            </a:lvl5pPr>
            <a:lvl6pPr marL="0" marR="0" lvl="5" indent="0" algn="l" rtl="0">
              <a:buClr>
                <a:schemeClr val="dk1"/>
              </a:buClr>
              <a:buSzPts val="1400"/>
              <a:buFont typeface="Arial"/>
              <a:buNone/>
              <a:defRPr sz="1400" b="0" i="0" u="none" strike="noStrike" cap="none">
                <a:solidFill>
                  <a:schemeClr val="dk1"/>
                </a:solidFill>
                <a:latin typeface="Arial"/>
                <a:ea typeface="Arial"/>
                <a:cs typeface="Arial"/>
                <a:sym typeface="Arial"/>
              </a:defRPr>
            </a:lvl6pPr>
            <a:lvl7pPr marL="0" marR="0" lvl="6" indent="0" algn="l" rtl="0">
              <a:buClr>
                <a:schemeClr val="dk1"/>
              </a:buClr>
              <a:buSzPts val="1400"/>
              <a:buFont typeface="Arial"/>
              <a:buNone/>
              <a:defRPr sz="1400" b="0" i="0" u="none" strike="noStrike" cap="none">
                <a:solidFill>
                  <a:schemeClr val="dk1"/>
                </a:solidFill>
                <a:latin typeface="Arial"/>
                <a:ea typeface="Arial"/>
                <a:cs typeface="Arial"/>
                <a:sym typeface="Arial"/>
              </a:defRPr>
            </a:lvl7pPr>
            <a:lvl8pPr marL="0" marR="0" lvl="7" indent="0" algn="l" rtl="0">
              <a:buClr>
                <a:schemeClr val="dk1"/>
              </a:buClr>
              <a:buSzPts val="1400"/>
              <a:buFont typeface="Arial"/>
              <a:buNone/>
              <a:defRPr sz="1400" b="0" i="0" u="none" strike="noStrike" cap="none">
                <a:solidFill>
                  <a:schemeClr val="dk1"/>
                </a:solidFill>
                <a:latin typeface="Arial"/>
                <a:ea typeface="Arial"/>
                <a:cs typeface="Arial"/>
                <a:sym typeface="Arial"/>
              </a:defRPr>
            </a:lvl8pPr>
            <a:lvl9pPr marL="0" marR="0" lvl="8" indent="0" algn="l" rtl="0">
              <a:buClr>
                <a:schemeClr val="dk1"/>
              </a:buClr>
              <a:buSzPts val="1400"/>
              <a:buFont typeface="Arial"/>
              <a:buNone/>
              <a:defRPr sz="1400" b="0" i="0" u="none" strike="noStrike" cap="none">
                <a:solidFill>
                  <a:schemeClr val="dk1"/>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942337599"/>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Title">
  <p:cSld name="Title">
    <p:bg>
      <p:bgPr>
        <a:solidFill>
          <a:schemeClr val="lt2"/>
        </a:solidFill>
        <a:effectLst/>
      </p:bgPr>
    </p:bg>
    <p:spTree>
      <p:nvGrpSpPr>
        <p:cNvPr id="1" name="Shape 2360"/>
        <p:cNvGrpSpPr/>
        <p:nvPr/>
      </p:nvGrpSpPr>
      <p:grpSpPr>
        <a:xfrm>
          <a:off x="0" y="0"/>
          <a:ext cx="0" cy="0"/>
          <a:chOff x="0" y="0"/>
          <a:chExt cx="0" cy="0"/>
        </a:xfrm>
      </p:grpSpPr>
      <p:pic>
        <p:nvPicPr>
          <p:cNvPr id="2361" name="Google Shape;2361;p231" descr="Process-Pairing-London-01.jpg"/>
          <p:cNvPicPr preferRelativeResize="0"/>
          <p:nvPr/>
        </p:nvPicPr>
        <p:blipFill rotWithShape="1">
          <a:blip r:embed="rId2">
            <a:alphaModFix/>
          </a:blip>
          <a:srcRect l="-10023"/>
          <a:stretch/>
        </p:blipFill>
        <p:spPr>
          <a:xfrm>
            <a:off x="-72000" y="-24"/>
            <a:ext cx="9215999" cy="5143500"/>
          </a:xfrm>
          <a:prstGeom prst="rect">
            <a:avLst/>
          </a:prstGeom>
          <a:noFill/>
          <a:ln>
            <a:noFill/>
          </a:ln>
        </p:spPr>
      </p:pic>
      <p:sp>
        <p:nvSpPr>
          <p:cNvPr id="2362" name="Google Shape;2362;p231"/>
          <p:cNvSpPr/>
          <p:nvPr/>
        </p:nvSpPr>
        <p:spPr>
          <a:xfrm>
            <a:off x="0" y="-25"/>
            <a:ext cx="9144000" cy="5143500"/>
          </a:xfrm>
          <a:prstGeom prst="rect">
            <a:avLst/>
          </a:prstGeom>
          <a:gradFill>
            <a:gsLst>
              <a:gs pos="0">
                <a:srgbClr val="1AB9A5"/>
              </a:gs>
              <a:gs pos="10000">
                <a:srgbClr val="1AB9A5"/>
              </a:gs>
              <a:gs pos="100000">
                <a:srgbClr val="1AB9A5">
                  <a:alpha val="74117"/>
                </a:srgbClr>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A9DBD6"/>
              </a:solidFill>
              <a:latin typeface="Arial"/>
              <a:ea typeface="Arial"/>
              <a:cs typeface="Arial"/>
              <a:sym typeface="Arial"/>
            </a:endParaRPr>
          </a:p>
        </p:txBody>
      </p:sp>
      <p:pic>
        <p:nvPicPr>
          <p:cNvPr id="2363" name="Google Shape;2363;p231" descr="Pivotal White RGB.eps"/>
          <p:cNvPicPr preferRelativeResize="0"/>
          <p:nvPr/>
        </p:nvPicPr>
        <p:blipFill rotWithShape="1">
          <a:blip r:embed="rId3">
            <a:alphaModFix/>
          </a:blip>
          <a:srcRect/>
          <a:stretch/>
        </p:blipFill>
        <p:spPr>
          <a:xfrm>
            <a:off x="224823" y="515478"/>
            <a:ext cx="2353798" cy="921000"/>
          </a:xfrm>
          <a:prstGeom prst="rect">
            <a:avLst/>
          </a:prstGeom>
          <a:noFill/>
          <a:ln>
            <a:noFill/>
          </a:ln>
        </p:spPr>
      </p:pic>
      <p:cxnSp>
        <p:nvCxnSpPr>
          <p:cNvPr id="2364" name="Google Shape;2364;p231"/>
          <p:cNvCxnSpPr/>
          <p:nvPr/>
        </p:nvCxnSpPr>
        <p:spPr>
          <a:xfrm>
            <a:off x="762347" y="3110100"/>
            <a:ext cx="738900" cy="0"/>
          </a:xfrm>
          <a:prstGeom prst="straightConnector1">
            <a:avLst/>
          </a:prstGeom>
          <a:noFill/>
          <a:ln w="38100" cap="flat" cmpd="sng">
            <a:solidFill>
              <a:schemeClr val="dk1"/>
            </a:solidFill>
            <a:prstDash val="solid"/>
            <a:round/>
            <a:headEnd type="none" w="sm" len="sm"/>
            <a:tailEnd type="none" w="sm" len="sm"/>
          </a:ln>
        </p:spPr>
      </p:cxnSp>
      <p:sp>
        <p:nvSpPr>
          <p:cNvPr id="2365" name="Google Shape;2365;p231"/>
          <p:cNvSpPr txBox="1">
            <a:spLocks noGrp="1"/>
          </p:cNvSpPr>
          <p:nvPr>
            <p:ph type="title"/>
          </p:nvPr>
        </p:nvSpPr>
        <p:spPr>
          <a:xfrm>
            <a:off x="668793" y="1737014"/>
            <a:ext cx="5854800" cy="1191600"/>
          </a:xfrm>
          <a:prstGeom prst="rect">
            <a:avLst/>
          </a:prstGeom>
          <a:noFill/>
          <a:ln>
            <a:noFill/>
          </a:ln>
        </p:spPr>
        <p:txBody>
          <a:bodyPr spcFirstLastPara="1" wrap="square" lIns="68575" tIns="68575" rIns="68575" bIns="68575" anchor="b" anchorCtr="0"/>
          <a:lstStyle>
            <a:lvl1pPr marR="0" lvl="0" algn="l" rtl="0">
              <a:lnSpc>
                <a:spcPct val="100000"/>
              </a:lnSpc>
              <a:spcBef>
                <a:spcPts val="0"/>
              </a:spcBef>
              <a:spcAft>
                <a:spcPts val="0"/>
              </a:spcAft>
              <a:buClr>
                <a:srgbClr val="000000"/>
              </a:buClr>
              <a:buSzPts val="3500"/>
              <a:buFont typeface="Arial"/>
              <a:buNone/>
              <a:defRPr sz="3500" b="1"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366" name="Google Shape;2366;p231"/>
          <p:cNvSpPr txBox="1">
            <a:spLocks noGrp="1"/>
          </p:cNvSpPr>
          <p:nvPr>
            <p:ph type="title" idx="2"/>
          </p:nvPr>
        </p:nvSpPr>
        <p:spPr>
          <a:xfrm>
            <a:off x="664750" y="3306697"/>
            <a:ext cx="4278900" cy="1495200"/>
          </a:xfrm>
          <a:prstGeom prst="rect">
            <a:avLst/>
          </a:prstGeom>
          <a:noFill/>
          <a:ln>
            <a:noFill/>
          </a:ln>
        </p:spPr>
        <p:txBody>
          <a:bodyPr spcFirstLastPara="1" wrap="square" lIns="68575" tIns="68575" rIns="68575" bIns="68575" anchor="t" anchorCtr="0"/>
          <a:lstStyle>
            <a:lvl1pPr marR="0" lvl="0" algn="l" rtl="0">
              <a:lnSpc>
                <a:spcPct val="110000"/>
              </a:lnSpc>
              <a:spcBef>
                <a:spcPts val="0"/>
              </a:spcBef>
              <a:spcAft>
                <a:spcPts val="0"/>
              </a:spcAft>
              <a:buClr>
                <a:srgbClr val="000000"/>
              </a:buClr>
              <a:buSzPts val="1500"/>
              <a:buFont typeface="Arial"/>
              <a:buNone/>
              <a:defRPr sz="1500" b="0" i="0" u="none" strike="noStrike" cap="none">
                <a:solidFill>
                  <a:srgbClr val="FFFFFF"/>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367" name="Google Shape;2367;p231"/>
          <p:cNvSpPr txBox="1"/>
          <p:nvPr/>
        </p:nvSpPr>
        <p:spPr>
          <a:xfrm>
            <a:off x="6402858" y="4782061"/>
            <a:ext cx="2656800" cy="195600"/>
          </a:xfrm>
          <a:prstGeom prst="rect">
            <a:avLst/>
          </a:prstGeom>
          <a:noFill/>
          <a:ln>
            <a:noFill/>
          </a:ln>
        </p:spPr>
        <p:txBody>
          <a:bodyPr spcFirstLastPara="1" wrap="square" lIns="91425" tIns="91425" rIns="91425" bIns="91425" anchor="t" anchorCtr="0">
            <a:noAutofit/>
          </a:bodyPr>
          <a:lstStyle/>
          <a:p>
            <a:pPr marL="0" marR="0" lvl="0" indent="0" algn="r" rtl="0">
              <a:spcBef>
                <a:spcPts val="0"/>
              </a:spcBef>
              <a:spcAft>
                <a:spcPts val="0"/>
              </a:spcAft>
              <a:buClr>
                <a:schemeClr val="accent1"/>
              </a:buClr>
              <a:buSzPts val="700"/>
              <a:buFont typeface="Proxima Nova"/>
              <a:buNone/>
            </a:pPr>
            <a:r>
              <a:rPr lang="en" sz="700" b="0" i="0" u="none" strike="noStrike" cap="none">
                <a:solidFill>
                  <a:schemeClr val="accent1"/>
                </a:solidFill>
                <a:latin typeface="Proxima Nova"/>
                <a:ea typeface="Proxima Nova"/>
                <a:cs typeface="Proxima Nova"/>
                <a:sym typeface="Proxima Nova"/>
              </a:rPr>
              <a:t>© Copyright 2017 Pivotal Software, Inc. All rights Reserved.</a:t>
            </a:r>
            <a:endParaRPr sz="700" b="0" i="0" u="none" strike="noStrike" cap="none">
              <a:solidFill>
                <a:schemeClr val="accent1"/>
              </a:solidFill>
              <a:latin typeface="Proxima Nova"/>
              <a:ea typeface="Proxima Nova"/>
              <a:cs typeface="Proxima Nova"/>
              <a:sym typeface="Proxima Nova"/>
            </a:endParaRPr>
          </a:p>
          <a:p>
            <a:pPr marL="0" marR="0" lvl="0" indent="0" algn="l" rtl="0">
              <a:spcBef>
                <a:spcPts val="0"/>
              </a:spcBef>
              <a:spcAft>
                <a:spcPts val="0"/>
              </a:spcAft>
              <a:buClr>
                <a:schemeClr val="dk1"/>
              </a:buClr>
              <a:buSzPts val="700"/>
              <a:buFont typeface="Arial"/>
              <a:buNone/>
            </a:pPr>
            <a:endParaRPr sz="700" b="0" i="0" u="none" strike="noStrike" cap="none">
              <a:solidFill>
                <a:schemeClr val="accent1"/>
              </a:solidFill>
              <a:latin typeface="Proxima Nova"/>
              <a:ea typeface="Proxima Nova"/>
              <a:cs typeface="Proxima Nova"/>
              <a:sym typeface="Proxima Nova"/>
            </a:endParaRPr>
          </a:p>
        </p:txBody>
      </p:sp>
    </p:spTree>
    <p:extLst>
      <p:ext uri="{BB962C8B-B14F-4D97-AF65-F5344CB8AC3E}">
        <p14:creationId xmlns:p14="http://schemas.microsoft.com/office/powerpoint/2010/main" val="3450821105"/>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 Blank logo">
  <p:cSld name=" Blank logo">
    <p:spTree>
      <p:nvGrpSpPr>
        <p:cNvPr id="1" name="Shape 2368"/>
        <p:cNvGrpSpPr/>
        <p:nvPr/>
      </p:nvGrpSpPr>
      <p:grpSpPr>
        <a:xfrm>
          <a:off x="0" y="0"/>
          <a:ext cx="0" cy="0"/>
          <a:chOff x="0" y="0"/>
          <a:chExt cx="0" cy="0"/>
        </a:xfrm>
      </p:grpSpPr>
      <p:sp>
        <p:nvSpPr>
          <p:cNvPr id="2369" name="Google Shape;2369;p232"/>
          <p:cNvSpPr txBox="1">
            <a:spLocks noGrp="1"/>
          </p:cNvSpPr>
          <p:nvPr>
            <p:ph type="sldNum" idx="12"/>
          </p:nvPr>
        </p:nvSpPr>
        <p:spPr>
          <a:xfrm>
            <a:off x="48247" y="4861463"/>
            <a:ext cx="373200" cy="273900"/>
          </a:xfrm>
          <a:prstGeom prst="rect">
            <a:avLst/>
          </a:prstGeom>
          <a:noFill/>
          <a:ln>
            <a:noFill/>
          </a:ln>
        </p:spPr>
        <p:txBody>
          <a:bodyPr spcFirstLastPara="1" wrap="square" lIns="68575" tIns="34275" rIns="68575" bIns="34275" anchor="t" anchorCtr="0">
            <a:noAutofit/>
          </a:bodyPr>
          <a:lstStyle>
            <a:lvl1pPr marL="0" marR="0" lvl="0" indent="0" algn="l" rtl="0">
              <a:spcBef>
                <a:spcPts val="0"/>
              </a:spcBef>
              <a:buClr>
                <a:srgbClr val="A5A5A5"/>
              </a:buClr>
              <a:buSzPts val="900"/>
              <a:buFont typeface="Arial"/>
              <a:buNone/>
              <a:defRPr sz="900" b="0" i="0" u="none" strike="noStrike" cap="none">
                <a:solidFill>
                  <a:srgbClr val="A5A5A5"/>
                </a:solidFill>
                <a:latin typeface="Arial"/>
                <a:ea typeface="Arial"/>
                <a:cs typeface="Arial"/>
                <a:sym typeface="Arial"/>
              </a:defRPr>
            </a:lvl1pPr>
            <a:lvl2pPr marL="0" marR="0" lvl="1" indent="0" algn="l" rtl="0">
              <a:spcBef>
                <a:spcPts val="0"/>
              </a:spcBef>
              <a:buClr>
                <a:srgbClr val="A5A5A5"/>
              </a:buClr>
              <a:buSzPts val="900"/>
              <a:buFont typeface="Arial"/>
              <a:buNone/>
              <a:defRPr sz="900" b="0" i="0" u="none" strike="noStrike" cap="none">
                <a:solidFill>
                  <a:srgbClr val="A5A5A5"/>
                </a:solidFill>
                <a:latin typeface="Arial"/>
                <a:ea typeface="Arial"/>
                <a:cs typeface="Arial"/>
                <a:sym typeface="Arial"/>
              </a:defRPr>
            </a:lvl2pPr>
            <a:lvl3pPr marL="0" marR="0" lvl="2" indent="0" algn="l" rtl="0">
              <a:spcBef>
                <a:spcPts val="0"/>
              </a:spcBef>
              <a:buClr>
                <a:srgbClr val="A5A5A5"/>
              </a:buClr>
              <a:buSzPts val="900"/>
              <a:buFont typeface="Arial"/>
              <a:buNone/>
              <a:defRPr sz="900" b="0" i="0" u="none" strike="noStrike" cap="none">
                <a:solidFill>
                  <a:srgbClr val="A5A5A5"/>
                </a:solidFill>
                <a:latin typeface="Arial"/>
                <a:ea typeface="Arial"/>
                <a:cs typeface="Arial"/>
                <a:sym typeface="Arial"/>
              </a:defRPr>
            </a:lvl3pPr>
            <a:lvl4pPr marL="0" marR="0" lvl="3" indent="0" algn="l" rtl="0">
              <a:spcBef>
                <a:spcPts val="0"/>
              </a:spcBef>
              <a:buClr>
                <a:srgbClr val="A5A5A5"/>
              </a:buClr>
              <a:buSzPts val="900"/>
              <a:buFont typeface="Arial"/>
              <a:buNone/>
              <a:defRPr sz="900" b="0" i="0" u="none" strike="noStrike" cap="none">
                <a:solidFill>
                  <a:srgbClr val="A5A5A5"/>
                </a:solidFill>
                <a:latin typeface="Arial"/>
                <a:ea typeface="Arial"/>
                <a:cs typeface="Arial"/>
                <a:sym typeface="Arial"/>
              </a:defRPr>
            </a:lvl4pPr>
            <a:lvl5pPr marL="0" marR="0" lvl="4" indent="0" algn="l" rtl="0">
              <a:spcBef>
                <a:spcPts val="0"/>
              </a:spcBef>
              <a:buClr>
                <a:srgbClr val="A5A5A5"/>
              </a:buClr>
              <a:buSzPts val="900"/>
              <a:buFont typeface="Arial"/>
              <a:buNone/>
              <a:defRPr sz="900" b="0" i="0" u="none" strike="noStrike" cap="none">
                <a:solidFill>
                  <a:srgbClr val="A5A5A5"/>
                </a:solidFill>
                <a:latin typeface="Arial"/>
                <a:ea typeface="Arial"/>
                <a:cs typeface="Arial"/>
                <a:sym typeface="Arial"/>
              </a:defRPr>
            </a:lvl5pPr>
            <a:lvl6pPr marL="0" marR="0" lvl="5" indent="0" algn="l" rtl="0">
              <a:spcBef>
                <a:spcPts val="0"/>
              </a:spcBef>
              <a:buClr>
                <a:srgbClr val="A5A5A5"/>
              </a:buClr>
              <a:buSzPts val="900"/>
              <a:buFont typeface="Arial"/>
              <a:buNone/>
              <a:defRPr sz="900" b="0" i="0" u="none" strike="noStrike" cap="none">
                <a:solidFill>
                  <a:srgbClr val="A5A5A5"/>
                </a:solidFill>
                <a:latin typeface="Arial"/>
                <a:ea typeface="Arial"/>
                <a:cs typeface="Arial"/>
                <a:sym typeface="Arial"/>
              </a:defRPr>
            </a:lvl6pPr>
            <a:lvl7pPr marL="0" marR="0" lvl="6" indent="0" algn="l" rtl="0">
              <a:spcBef>
                <a:spcPts val="0"/>
              </a:spcBef>
              <a:buClr>
                <a:srgbClr val="A5A5A5"/>
              </a:buClr>
              <a:buSzPts val="900"/>
              <a:buFont typeface="Arial"/>
              <a:buNone/>
              <a:defRPr sz="900" b="0" i="0" u="none" strike="noStrike" cap="none">
                <a:solidFill>
                  <a:srgbClr val="A5A5A5"/>
                </a:solidFill>
                <a:latin typeface="Arial"/>
                <a:ea typeface="Arial"/>
                <a:cs typeface="Arial"/>
                <a:sym typeface="Arial"/>
              </a:defRPr>
            </a:lvl7pPr>
            <a:lvl8pPr marL="0" marR="0" lvl="7" indent="0" algn="l" rtl="0">
              <a:spcBef>
                <a:spcPts val="0"/>
              </a:spcBef>
              <a:buClr>
                <a:srgbClr val="A5A5A5"/>
              </a:buClr>
              <a:buSzPts val="900"/>
              <a:buFont typeface="Arial"/>
              <a:buNone/>
              <a:defRPr sz="900" b="0" i="0" u="none" strike="noStrike" cap="none">
                <a:solidFill>
                  <a:srgbClr val="A5A5A5"/>
                </a:solidFill>
                <a:latin typeface="Arial"/>
                <a:ea typeface="Arial"/>
                <a:cs typeface="Arial"/>
                <a:sym typeface="Arial"/>
              </a:defRPr>
            </a:lvl8pPr>
            <a:lvl9pPr marL="0" marR="0" lvl="8" indent="0" algn="l" rtl="0">
              <a:spcBef>
                <a:spcPts val="0"/>
              </a:spcBef>
              <a:buClr>
                <a:srgbClr val="A5A5A5"/>
              </a:buClr>
              <a:buSzPts val="900"/>
              <a:buFont typeface="Arial"/>
              <a:buNone/>
              <a:defRPr sz="900" b="0" i="0" u="none" strike="noStrike" cap="none">
                <a:solidFill>
                  <a:srgbClr val="A5A5A5"/>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061905477"/>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Title-Only">
  <p:cSld name="Title-Only">
    <p:spTree>
      <p:nvGrpSpPr>
        <p:cNvPr id="1" name="Shape 2370"/>
        <p:cNvGrpSpPr/>
        <p:nvPr/>
      </p:nvGrpSpPr>
      <p:grpSpPr>
        <a:xfrm>
          <a:off x="0" y="0"/>
          <a:ext cx="0" cy="0"/>
          <a:chOff x="0" y="0"/>
          <a:chExt cx="0" cy="0"/>
        </a:xfrm>
      </p:grpSpPr>
      <p:sp>
        <p:nvSpPr>
          <p:cNvPr id="2371" name="Google Shape;2371;p233"/>
          <p:cNvSpPr txBox="1">
            <a:spLocks noGrp="1"/>
          </p:cNvSpPr>
          <p:nvPr>
            <p:ph type="title"/>
          </p:nvPr>
        </p:nvSpPr>
        <p:spPr>
          <a:xfrm>
            <a:off x="398964" y="304800"/>
            <a:ext cx="8346000" cy="666600"/>
          </a:xfrm>
          <a:prstGeom prst="rect">
            <a:avLst/>
          </a:prstGeom>
          <a:noFill/>
          <a:ln>
            <a:noFill/>
          </a:ln>
        </p:spPr>
        <p:txBody>
          <a:bodyPr spcFirstLastPara="1" wrap="square" lIns="68575" tIns="68575" rIns="68575" bIns="68575" anchor="b" anchorCtr="0"/>
          <a:lstStyle>
            <a:lvl1pPr marR="0" lvl="0" algn="l" rtl="0">
              <a:lnSpc>
                <a:spcPct val="80000"/>
              </a:lnSpc>
              <a:spcBef>
                <a:spcPts val="0"/>
              </a:spcBef>
              <a:spcAft>
                <a:spcPts val="0"/>
              </a:spcAft>
              <a:buClr>
                <a:srgbClr val="000000"/>
              </a:buClr>
              <a:buSzPts val="1100"/>
              <a:buFont typeface="Arial"/>
              <a:buNone/>
              <a:defRPr sz="2700" b="0" i="0" u="none" strike="noStrike" cap="none">
                <a:solidFill>
                  <a:schemeClr val="dk1"/>
                </a:solidFill>
                <a:latin typeface="Calibri"/>
                <a:ea typeface="Calibri"/>
                <a:cs typeface="Calibri"/>
                <a:sym typeface="Calibri"/>
              </a:defRPr>
            </a:lvl1pPr>
            <a:lvl2pPr marR="0" lvl="1" algn="l" rtl="0">
              <a:lnSpc>
                <a:spcPct val="80000"/>
              </a:lnSpc>
              <a:spcBef>
                <a:spcPts val="0"/>
              </a:spcBef>
              <a:spcAft>
                <a:spcPts val="0"/>
              </a:spcAft>
              <a:buClr>
                <a:srgbClr val="000000"/>
              </a:buClr>
              <a:buSzPts val="1100"/>
              <a:buFont typeface="Arial"/>
              <a:buNone/>
              <a:defRPr sz="2700" b="0" i="0" u="none" strike="noStrike" cap="none">
                <a:solidFill>
                  <a:schemeClr val="dk1"/>
                </a:solidFill>
                <a:latin typeface="Calibri"/>
                <a:ea typeface="Calibri"/>
                <a:cs typeface="Calibri"/>
                <a:sym typeface="Calibri"/>
              </a:defRPr>
            </a:lvl2pPr>
            <a:lvl3pPr marR="0" lvl="2" algn="l" rtl="0">
              <a:lnSpc>
                <a:spcPct val="80000"/>
              </a:lnSpc>
              <a:spcBef>
                <a:spcPts val="0"/>
              </a:spcBef>
              <a:spcAft>
                <a:spcPts val="0"/>
              </a:spcAft>
              <a:buClr>
                <a:srgbClr val="000000"/>
              </a:buClr>
              <a:buSzPts val="1100"/>
              <a:buFont typeface="Arial"/>
              <a:buNone/>
              <a:defRPr sz="2700" b="0" i="0" u="none" strike="noStrike" cap="none">
                <a:solidFill>
                  <a:schemeClr val="dk1"/>
                </a:solidFill>
                <a:latin typeface="Calibri"/>
                <a:ea typeface="Calibri"/>
                <a:cs typeface="Calibri"/>
                <a:sym typeface="Calibri"/>
              </a:defRPr>
            </a:lvl3pPr>
            <a:lvl4pPr marR="0" lvl="3" algn="l" rtl="0">
              <a:lnSpc>
                <a:spcPct val="80000"/>
              </a:lnSpc>
              <a:spcBef>
                <a:spcPts val="0"/>
              </a:spcBef>
              <a:spcAft>
                <a:spcPts val="0"/>
              </a:spcAft>
              <a:buClr>
                <a:srgbClr val="000000"/>
              </a:buClr>
              <a:buSzPts val="1100"/>
              <a:buFont typeface="Arial"/>
              <a:buNone/>
              <a:defRPr sz="2700" b="0" i="0" u="none" strike="noStrike" cap="none">
                <a:solidFill>
                  <a:schemeClr val="dk1"/>
                </a:solidFill>
                <a:latin typeface="Calibri"/>
                <a:ea typeface="Calibri"/>
                <a:cs typeface="Calibri"/>
                <a:sym typeface="Calibri"/>
              </a:defRPr>
            </a:lvl4pPr>
            <a:lvl5pPr marR="0" lvl="4" algn="l" rtl="0">
              <a:lnSpc>
                <a:spcPct val="80000"/>
              </a:lnSpc>
              <a:spcBef>
                <a:spcPts val="0"/>
              </a:spcBef>
              <a:spcAft>
                <a:spcPts val="0"/>
              </a:spcAft>
              <a:buClr>
                <a:srgbClr val="000000"/>
              </a:buClr>
              <a:buSzPts val="1100"/>
              <a:buFont typeface="Arial"/>
              <a:buNone/>
              <a:defRPr sz="2700" b="0" i="0" u="none" strike="noStrike" cap="none">
                <a:solidFill>
                  <a:schemeClr val="dk1"/>
                </a:solidFill>
                <a:latin typeface="Calibri"/>
                <a:ea typeface="Calibri"/>
                <a:cs typeface="Calibri"/>
                <a:sym typeface="Calibri"/>
              </a:defRPr>
            </a:lvl5pPr>
            <a:lvl6pPr marR="0" lvl="5" algn="l" rtl="0">
              <a:lnSpc>
                <a:spcPct val="80000"/>
              </a:lnSpc>
              <a:spcBef>
                <a:spcPts val="0"/>
              </a:spcBef>
              <a:spcAft>
                <a:spcPts val="0"/>
              </a:spcAft>
              <a:buClr>
                <a:srgbClr val="000000"/>
              </a:buClr>
              <a:buSzPts val="1100"/>
              <a:buFont typeface="Arial"/>
              <a:buNone/>
              <a:defRPr sz="2700" b="0" i="0" u="none" strike="noStrike" cap="none">
                <a:solidFill>
                  <a:schemeClr val="dk1"/>
                </a:solidFill>
                <a:latin typeface="Calibri"/>
                <a:ea typeface="Calibri"/>
                <a:cs typeface="Calibri"/>
                <a:sym typeface="Calibri"/>
              </a:defRPr>
            </a:lvl6pPr>
            <a:lvl7pPr marR="0" lvl="6" algn="l" rtl="0">
              <a:lnSpc>
                <a:spcPct val="80000"/>
              </a:lnSpc>
              <a:spcBef>
                <a:spcPts val="0"/>
              </a:spcBef>
              <a:spcAft>
                <a:spcPts val="0"/>
              </a:spcAft>
              <a:buClr>
                <a:srgbClr val="000000"/>
              </a:buClr>
              <a:buSzPts val="1100"/>
              <a:buFont typeface="Arial"/>
              <a:buNone/>
              <a:defRPr sz="2700" b="0" i="0" u="none" strike="noStrike" cap="none">
                <a:solidFill>
                  <a:schemeClr val="dk1"/>
                </a:solidFill>
                <a:latin typeface="Calibri"/>
                <a:ea typeface="Calibri"/>
                <a:cs typeface="Calibri"/>
                <a:sym typeface="Calibri"/>
              </a:defRPr>
            </a:lvl7pPr>
            <a:lvl8pPr marR="0" lvl="7" algn="l" rtl="0">
              <a:lnSpc>
                <a:spcPct val="80000"/>
              </a:lnSpc>
              <a:spcBef>
                <a:spcPts val="0"/>
              </a:spcBef>
              <a:spcAft>
                <a:spcPts val="0"/>
              </a:spcAft>
              <a:buClr>
                <a:srgbClr val="000000"/>
              </a:buClr>
              <a:buSzPts val="1100"/>
              <a:buFont typeface="Arial"/>
              <a:buNone/>
              <a:defRPr sz="2700" b="0" i="0" u="none" strike="noStrike" cap="none">
                <a:solidFill>
                  <a:schemeClr val="dk1"/>
                </a:solidFill>
                <a:latin typeface="Calibri"/>
                <a:ea typeface="Calibri"/>
                <a:cs typeface="Calibri"/>
                <a:sym typeface="Calibri"/>
              </a:defRPr>
            </a:lvl8pPr>
            <a:lvl9pPr marR="0" lvl="8" algn="l" rtl="0">
              <a:lnSpc>
                <a:spcPct val="80000"/>
              </a:lnSpc>
              <a:spcBef>
                <a:spcPts val="0"/>
              </a:spcBef>
              <a:spcAft>
                <a:spcPts val="0"/>
              </a:spcAft>
              <a:buClr>
                <a:srgbClr val="000000"/>
              </a:buClr>
              <a:buSzPts val="1100"/>
              <a:buFont typeface="Arial"/>
              <a:buNone/>
              <a:defRPr sz="27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3759736370"/>
      </p:ext>
    </p:extLst>
  </p:cSld>
  <p:clrMapOvr>
    <a:masterClrMapping/>
  </p:clrMapOvr>
  <p:transition spd="med">
    <p:fade thruBlk="1"/>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Title Only, no circles">
    <p:spTree>
      <p:nvGrpSpPr>
        <p:cNvPr id="1" name=""/>
        <p:cNvGrpSpPr/>
        <p:nvPr/>
      </p:nvGrpSpPr>
      <p:grpSpPr>
        <a:xfrm>
          <a:off x="0" y="0"/>
          <a:ext cx="0" cy="0"/>
          <a:chOff x="0" y="0"/>
          <a:chExt cx="0" cy="0"/>
        </a:xfrm>
      </p:grpSpPr>
      <p:sp>
        <p:nvSpPr>
          <p:cNvPr id="4" name="Title 1"/>
          <p:cNvSpPr>
            <a:spLocks noGrp="1"/>
          </p:cNvSpPr>
          <p:nvPr>
            <p:ph type="title" hasCustomPrompt="1"/>
          </p:nvPr>
        </p:nvSpPr>
        <p:spPr bwMode="gray">
          <a:xfrm>
            <a:off x="366713" y="325438"/>
            <a:ext cx="8410575" cy="460375"/>
          </a:xfrm>
          <a:prstGeom prst="rect">
            <a:avLst/>
          </a:prstGeom>
          <a:noFill/>
        </p:spPr>
        <p:txBody>
          <a:bodyPr lIns="0" tIns="0" rIns="0" bIns="0" anchor="t" anchorCtr="0"/>
          <a:lstStyle>
            <a:lvl1pPr>
              <a:lnSpc>
                <a:spcPct val="90000"/>
              </a:lnSpc>
              <a:defRPr sz="3200">
                <a:solidFill>
                  <a:srgbClr val="00685D"/>
                </a:solidFill>
                <a:latin typeface="Arial"/>
                <a:cs typeface="Arial"/>
              </a:defRPr>
            </a:lvl1pPr>
          </a:lstStyle>
          <a:p>
            <a:r>
              <a:rPr lang="en-US" dirty="0"/>
              <a:t>Click to Edit Master Title Style</a:t>
            </a:r>
          </a:p>
        </p:txBody>
      </p:sp>
    </p:spTree>
    <p:extLst>
      <p:ext uri="{BB962C8B-B14F-4D97-AF65-F5344CB8AC3E}">
        <p14:creationId xmlns:p14="http://schemas.microsoft.com/office/powerpoint/2010/main" val="1300800244"/>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2372"/>
        <p:cNvGrpSpPr/>
        <p:nvPr/>
      </p:nvGrpSpPr>
      <p:grpSpPr>
        <a:xfrm>
          <a:off x="0" y="0"/>
          <a:ext cx="0" cy="0"/>
          <a:chOff x="0" y="0"/>
          <a:chExt cx="0" cy="0"/>
        </a:xfrm>
      </p:grpSpPr>
      <p:sp>
        <p:nvSpPr>
          <p:cNvPr id="2373" name="Google Shape;2373;p234"/>
          <p:cNvSpPr/>
          <p:nvPr/>
        </p:nvSpPr>
        <p:spPr>
          <a:xfrm>
            <a:off x="0" y="0"/>
            <a:ext cx="9144000" cy="54000"/>
          </a:xfrm>
          <a:prstGeom prst="rect">
            <a:avLst/>
          </a:prstGeom>
          <a:solidFill>
            <a:srgbClr val="00877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pic>
        <p:nvPicPr>
          <p:cNvPr id="2374" name="Google Shape;2374;p234"/>
          <p:cNvPicPr preferRelativeResize="0"/>
          <p:nvPr/>
        </p:nvPicPr>
        <p:blipFill rotWithShape="1">
          <a:blip r:embed="rId2">
            <a:alphaModFix/>
          </a:blip>
          <a:srcRect/>
          <a:stretch/>
        </p:blipFill>
        <p:spPr>
          <a:xfrm>
            <a:off x="8272779" y="4855076"/>
            <a:ext cx="731400" cy="171300"/>
          </a:xfrm>
          <a:prstGeom prst="rect">
            <a:avLst/>
          </a:prstGeom>
          <a:noFill/>
          <a:ln>
            <a:noFill/>
          </a:ln>
        </p:spPr>
      </p:pic>
      <p:sp>
        <p:nvSpPr>
          <p:cNvPr id="2375" name="Google Shape;2375;p234"/>
          <p:cNvSpPr txBox="1">
            <a:spLocks noGrp="1"/>
          </p:cNvSpPr>
          <p:nvPr>
            <p:ph type="subTitle" idx="1"/>
          </p:nvPr>
        </p:nvSpPr>
        <p:spPr>
          <a:xfrm>
            <a:off x="365761" y="624700"/>
            <a:ext cx="8412600" cy="542100"/>
          </a:xfrm>
          <a:prstGeom prst="rect">
            <a:avLst/>
          </a:prstGeom>
          <a:noFill/>
          <a:ln>
            <a:noFill/>
          </a:ln>
        </p:spPr>
        <p:txBody>
          <a:bodyPr spcFirstLastPara="1" wrap="square" lIns="68575" tIns="68575" rIns="68575" bIns="68575" anchor="t" anchorCtr="0"/>
          <a:lstStyle>
            <a:lvl1pPr marR="0" lvl="0" algn="l" rtl="0">
              <a:lnSpc>
                <a:spcPct val="100000"/>
              </a:lnSpc>
              <a:spcBef>
                <a:spcPts val="0"/>
              </a:spcBef>
              <a:spcAft>
                <a:spcPts val="0"/>
              </a:spcAft>
              <a:buClr>
                <a:srgbClr val="595959"/>
              </a:buClr>
              <a:buSzPts val="1100"/>
              <a:buFont typeface="Arial"/>
              <a:buNone/>
              <a:defRPr sz="1800" b="0" i="0" u="none" strike="noStrike" cap="none">
                <a:solidFill>
                  <a:srgbClr val="595959"/>
                </a:solidFill>
                <a:latin typeface="Arial"/>
                <a:ea typeface="Arial"/>
                <a:cs typeface="Arial"/>
                <a:sym typeface="Arial"/>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endParaRPr/>
          </a:p>
        </p:txBody>
      </p:sp>
      <p:sp>
        <p:nvSpPr>
          <p:cNvPr id="2376" name="Google Shape;2376;p234"/>
          <p:cNvSpPr txBox="1">
            <a:spLocks noGrp="1"/>
          </p:cNvSpPr>
          <p:nvPr>
            <p:ph type="title"/>
          </p:nvPr>
        </p:nvSpPr>
        <p:spPr>
          <a:xfrm>
            <a:off x="365760" y="169550"/>
            <a:ext cx="8412600" cy="542100"/>
          </a:xfrm>
          <a:prstGeom prst="rect">
            <a:avLst/>
          </a:prstGeom>
          <a:noFill/>
          <a:ln>
            <a:noFill/>
          </a:ln>
        </p:spPr>
        <p:txBody>
          <a:bodyPr spcFirstLastPara="1" wrap="square" lIns="68575" tIns="68575" rIns="68575" bIns="68575" anchor="ctr" anchorCtr="0"/>
          <a:lstStyle>
            <a:lvl1pPr marR="0" lvl="0" algn="l" rtl="0">
              <a:lnSpc>
                <a:spcPct val="100000"/>
              </a:lnSpc>
              <a:spcBef>
                <a:spcPts val="0"/>
              </a:spcBef>
              <a:spcAft>
                <a:spcPts val="0"/>
              </a:spcAft>
              <a:buClr>
                <a:schemeClr val="accent1"/>
              </a:buClr>
              <a:buSzPts val="1100"/>
              <a:buFont typeface="Arial"/>
              <a:buNone/>
              <a:defRPr sz="2800" b="1" i="0" u="none" strike="noStrike" cap="none">
                <a:solidFill>
                  <a:schemeClr val="accent1"/>
                </a:solidFill>
                <a:latin typeface="Arial"/>
                <a:ea typeface="Arial"/>
                <a:cs typeface="Arial"/>
                <a:sym typeface="Arial"/>
              </a:defRPr>
            </a:lvl1pPr>
            <a:lvl2pPr marR="0" lvl="1"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346264923"/>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Content Page">
  <p:cSld name="Content Page">
    <p:spTree>
      <p:nvGrpSpPr>
        <p:cNvPr id="1" name="Shape 2377"/>
        <p:cNvGrpSpPr/>
        <p:nvPr/>
      </p:nvGrpSpPr>
      <p:grpSpPr>
        <a:xfrm>
          <a:off x="0" y="0"/>
          <a:ext cx="0" cy="0"/>
          <a:chOff x="0" y="0"/>
          <a:chExt cx="0" cy="0"/>
        </a:xfrm>
      </p:grpSpPr>
      <p:sp>
        <p:nvSpPr>
          <p:cNvPr id="2378" name="Google Shape;2378;p235"/>
          <p:cNvSpPr/>
          <p:nvPr/>
        </p:nvSpPr>
        <p:spPr>
          <a:xfrm>
            <a:off x="0" y="0"/>
            <a:ext cx="9144000" cy="54000"/>
          </a:xfrm>
          <a:prstGeom prst="rect">
            <a:avLst/>
          </a:prstGeom>
          <a:solidFill>
            <a:srgbClr val="00877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pic>
        <p:nvPicPr>
          <p:cNvPr id="2379" name="Google Shape;2379;p235"/>
          <p:cNvPicPr preferRelativeResize="0"/>
          <p:nvPr/>
        </p:nvPicPr>
        <p:blipFill rotWithShape="1">
          <a:blip r:embed="rId2">
            <a:alphaModFix/>
          </a:blip>
          <a:srcRect/>
          <a:stretch/>
        </p:blipFill>
        <p:spPr>
          <a:xfrm>
            <a:off x="8272778" y="4855076"/>
            <a:ext cx="731400" cy="171300"/>
          </a:xfrm>
          <a:prstGeom prst="rect">
            <a:avLst/>
          </a:prstGeom>
          <a:noFill/>
          <a:ln>
            <a:noFill/>
          </a:ln>
        </p:spPr>
      </p:pic>
      <p:sp>
        <p:nvSpPr>
          <p:cNvPr id="2380" name="Google Shape;2380;p235"/>
          <p:cNvSpPr txBox="1">
            <a:spLocks noGrp="1"/>
          </p:cNvSpPr>
          <p:nvPr>
            <p:ph type="subTitle" idx="1"/>
          </p:nvPr>
        </p:nvSpPr>
        <p:spPr>
          <a:xfrm>
            <a:off x="365761" y="624700"/>
            <a:ext cx="8412600" cy="542100"/>
          </a:xfrm>
          <a:prstGeom prst="rect">
            <a:avLst/>
          </a:prstGeom>
          <a:noFill/>
          <a:ln>
            <a:noFill/>
          </a:ln>
        </p:spPr>
        <p:txBody>
          <a:bodyPr spcFirstLastPara="1" wrap="square" lIns="68575" tIns="68575" rIns="68575" bIns="68575" anchor="t" anchorCtr="0"/>
          <a:lstStyle>
            <a:lvl1pPr marR="0" lvl="0" algn="l" rtl="0">
              <a:lnSpc>
                <a:spcPct val="100000"/>
              </a:lnSpc>
              <a:spcBef>
                <a:spcPts val="0"/>
              </a:spcBef>
              <a:spcAft>
                <a:spcPts val="0"/>
              </a:spcAft>
              <a:buClr>
                <a:srgbClr val="595959"/>
              </a:buClr>
              <a:buSzPts val="1100"/>
              <a:buFont typeface="Arial"/>
              <a:buNone/>
              <a:defRPr sz="1800" b="0" i="0" u="none" strike="noStrike" cap="none">
                <a:solidFill>
                  <a:srgbClr val="595959"/>
                </a:solidFill>
                <a:latin typeface="Arial"/>
                <a:ea typeface="Arial"/>
                <a:cs typeface="Arial"/>
                <a:sym typeface="Arial"/>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endParaRPr/>
          </a:p>
        </p:txBody>
      </p:sp>
      <p:sp>
        <p:nvSpPr>
          <p:cNvPr id="2381" name="Google Shape;2381;p235"/>
          <p:cNvSpPr txBox="1">
            <a:spLocks noGrp="1"/>
          </p:cNvSpPr>
          <p:nvPr>
            <p:ph type="title"/>
          </p:nvPr>
        </p:nvSpPr>
        <p:spPr>
          <a:xfrm>
            <a:off x="365760" y="169550"/>
            <a:ext cx="8412600" cy="542100"/>
          </a:xfrm>
          <a:prstGeom prst="rect">
            <a:avLst/>
          </a:prstGeom>
          <a:noFill/>
          <a:ln>
            <a:noFill/>
          </a:ln>
        </p:spPr>
        <p:txBody>
          <a:bodyPr spcFirstLastPara="1" wrap="square" lIns="68575" tIns="68575" rIns="68575" bIns="68575" anchor="ctr" anchorCtr="0"/>
          <a:lstStyle>
            <a:lvl1pPr marR="0" lvl="0" algn="l" rtl="0">
              <a:lnSpc>
                <a:spcPct val="100000"/>
              </a:lnSpc>
              <a:spcBef>
                <a:spcPts val="0"/>
              </a:spcBef>
              <a:spcAft>
                <a:spcPts val="0"/>
              </a:spcAft>
              <a:buClr>
                <a:schemeClr val="accent1"/>
              </a:buClr>
              <a:buSzPts val="1100"/>
              <a:buFont typeface="Arial"/>
              <a:buNone/>
              <a:defRPr sz="2800" b="1" i="0" u="none" strike="noStrike" cap="none">
                <a:solidFill>
                  <a:schemeClr val="accent1"/>
                </a:solidFill>
                <a:latin typeface="Arial"/>
                <a:ea typeface="Arial"/>
                <a:cs typeface="Arial"/>
                <a:sym typeface="Arial"/>
              </a:defRPr>
            </a:lvl1pPr>
            <a:lvl2pPr marR="0" lvl="1"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9pPr>
          </a:lstStyle>
          <a:p>
            <a:endParaRPr/>
          </a:p>
        </p:txBody>
      </p:sp>
      <p:sp>
        <p:nvSpPr>
          <p:cNvPr id="2382" name="Google Shape;2382;p235"/>
          <p:cNvSpPr txBox="1">
            <a:spLocks noGrp="1"/>
          </p:cNvSpPr>
          <p:nvPr>
            <p:ph type="body" idx="2"/>
          </p:nvPr>
        </p:nvSpPr>
        <p:spPr>
          <a:xfrm>
            <a:off x="365759" y="1254125"/>
            <a:ext cx="8412600" cy="3435300"/>
          </a:xfrm>
          <a:prstGeom prst="rect">
            <a:avLst/>
          </a:prstGeom>
          <a:noFill/>
          <a:ln>
            <a:noFill/>
          </a:ln>
        </p:spPr>
        <p:txBody>
          <a:bodyPr spcFirstLastPara="1" wrap="square" lIns="68575" tIns="68575" rIns="68575" bIns="68575" anchor="t" anchorCtr="0"/>
          <a:lstStyle>
            <a:lvl1pPr marL="457200" marR="0" lvl="0" indent="-342900" algn="l" rtl="0">
              <a:lnSpc>
                <a:spcPct val="100000"/>
              </a:lnSpc>
              <a:spcBef>
                <a:spcPts val="300"/>
              </a:spcBef>
              <a:spcAft>
                <a:spcPts val="0"/>
              </a:spcAft>
              <a:buClr>
                <a:srgbClr val="008674"/>
              </a:buClr>
              <a:buSzPts val="1800"/>
              <a:buFont typeface="Noto Sans Symbols"/>
              <a:buChar char="▪"/>
              <a:defRPr sz="2400" b="0" i="0" u="none" strike="noStrike" cap="none">
                <a:solidFill>
                  <a:srgbClr val="595959"/>
                </a:solidFill>
                <a:latin typeface="Arial"/>
                <a:ea typeface="Arial"/>
                <a:cs typeface="Arial"/>
                <a:sym typeface="Arial"/>
              </a:defRPr>
            </a:lvl1pPr>
            <a:lvl2pPr marL="914400" marR="0" lvl="1" indent="-323850" algn="l" rtl="0">
              <a:lnSpc>
                <a:spcPct val="100000"/>
              </a:lnSpc>
              <a:spcBef>
                <a:spcPts val="300"/>
              </a:spcBef>
              <a:spcAft>
                <a:spcPts val="0"/>
              </a:spcAft>
              <a:buClr>
                <a:srgbClr val="008674"/>
              </a:buClr>
              <a:buSzPts val="1500"/>
              <a:buFont typeface="Helvetica Neue"/>
              <a:buChar char="-"/>
              <a:defRPr sz="2000" b="0" i="0" u="none" strike="noStrike" cap="none">
                <a:solidFill>
                  <a:srgbClr val="595959"/>
                </a:solidFill>
                <a:latin typeface="Arial"/>
                <a:ea typeface="Arial"/>
                <a:cs typeface="Arial"/>
                <a:sym typeface="Arial"/>
              </a:defRPr>
            </a:lvl2pPr>
            <a:lvl3pPr marL="1371600" marR="0" lvl="2" indent="-304800" algn="l" rtl="0">
              <a:lnSpc>
                <a:spcPct val="100000"/>
              </a:lnSpc>
              <a:spcBef>
                <a:spcPts val="300"/>
              </a:spcBef>
              <a:spcAft>
                <a:spcPts val="0"/>
              </a:spcAft>
              <a:buClr>
                <a:srgbClr val="008674"/>
              </a:buClr>
              <a:buSzPts val="1200"/>
              <a:buFont typeface="Arial"/>
              <a:buChar char="•"/>
              <a:defRPr sz="1600" b="0" i="0" u="none" strike="noStrike" cap="none">
                <a:solidFill>
                  <a:srgbClr val="595959"/>
                </a:solidFill>
                <a:latin typeface="Arial"/>
                <a:ea typeface="Arial"/>
                <a:cs typeface="Arial"/>
                <a:sym typeface="Arial"/>
              </a:defRPr>
            </a:lvl3pPr>
            <a:lvl4pPr marL="1828800" marR="0" lvl="3" indent="-298450" algn="l" rtl="0">
              <a:lnSpc>
                <a:spcPct val="100000"/>
              </a:lnSpc>
              <a:spcBef>
                <a:spcPts val="300"/>
              </a:spcBef>
              <a:spcAft>
                <a:spcPts val="0"/>
              </a:spcAft>
              <a:buClr>
                <a:srgbClr val="008674"/>
              </a:buClr>
              <a:buSzPts val="1100"/>
              <a:buFont typeface="Helvetica Neue"/>
              <a:buChar char="-"/>
              <a:defRPr sz="1400" b="0" i="0" u="none" strike="noStrike" cap="none">
                <a:solidFill>
                  <a:srgbClr val="595959"/>
                </a:solidFill>
                <a:latin typeface="Arial"/>
                <a:ea typeface="Arial"/>
                <a:cs typeface="Arial"/>
                <a:sym typeface="Arial"/>
              </a:defRPr>
            </a:lvl4pPr>
            <a:lvl5pPr marL="2286000" marR="0" lvl="4" indent="-298450" algn="l" rtl="0">
              <a:lnSpc>
                <a:spcPct val="100000"/>
              </a:lnSpc>
              <a:spcBef>
                <a:spcPts val="300"/>
              </a:spcBef>
              <a:spcAft>
                <a:spcPts val="0"/>
              </a:spcAft>
              <a:buClr>
                <a:srgbClr val="008674"/>
              </a:buClr>
              <a:buSzPts val="1100"/>
              <a:buFont typeface="Arial"/>
              <a:buChar char="•"/>
              <a:defRPr sz="1400" b="0" i="0" u="none" strike="noStrike" cap="none">
                <a:solidFill>
                  <a:srgbClr val="595959"/>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260089059"/>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383"/>
        <p:cNvGrpSpPr/>
        <p:nvPr/>
      </p:nvGrpSpPr>
      <p:grpSpPr>
        <a:xfrm>
          <a:off x="0" y="0"/>
          <a:ext cx="0" cy="0"/>
          <a:chOff x="0" y="0"/>
          <a:chExt cx="0" cy="0"/>
        </a:xfrm>
      </p:grpSpPr>
      <p:sp>
        <p:nvSpPr>
          <p:cNvPr id="2384" name="Google Shape;2384;p236"/>
          <p:cNvSpPr txBox="1">
            <a:spLocks noGrp="1"/>
          </p:cNvSpPr>
          <p:nvPr>
            <p:ph type="title"/>
          </p:nvPr>
        </p:nvSpPr>
        <p:spPr>
          <a:xfrm>
            <a:off x="311700" y="445025"/>
            <a:ext cx="8520600" cy="572700"/>
          </a:xfrm>
          <a:prstGeom prst="rect">
            <a:avLst/>
          </a:prstGeom>
          <a:noFill/>
          <a:ln>
            <a:noFill/>
          </a:ln>
        </p:spPr>
        <p:txBody>
          <a:bodyPr spcFirstLastPara="1" wrap="square" lIns="68575" tIns="68575" rIns="68575" bIns="68575" anchor="ctr" anchorCtr="0"/>
          <a:lstStyle>
            <a:lvl1pPr marR="0" lvl="0" algn="l" rtl="0">
              <a:lnSpc>
                <a:spcPct val="100000"/>
              </a:lnSpc>
              <a:spcBef>
                <a:spcPts val="0"/>
              </a:spcBef>
              <a:spcAft>
                <a:spcPts val="0"/>
              </a:spcAft>
              <a:buClr>
                <a:srgbClr val="000000"/>
              </a:buClr>
              <a:buSzPts val="1100"/>
              <a:buFont typeface="Arial"/>
              <a:buChar char="●"/>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100"/>
              <a:buFont typeface="Arial"/>
              <a:buChar char="○"/>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Char char="■"/>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Char char="●"/>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Char char="○"/>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Char char="■"/>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Char char="●"/>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Char char="○"/>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385" name="Google Shape;2385;p236"/>
          <p:cNvSpPr txBox="1">
            <a:spLocks noGrp="1"/>
          </p:cNvSpPr>
          <p:nvPr>
            <p:ph type="body" idx="1"/>
          </p:nvPr>
        </p:nvSpPr>
        <p:spPr>
          <a:xfrm>
            <a:off x="311700" y="1152475"/>
            <a:ext cx="3999900" cy="3416400"/>
          </a:xfrm>
          <a:prstGeom prst="rect">
            <a:avLst/>
          </a:prstGeom>
          <a:noFill/>
          <a:ln>
            <a:noFill/>
          </a:ln>
        </p:spPr>
        <p:txBody>
          <a:bodyPr spcFirstLastPara="1" wrap="square" lIns="68575" tIns="68575" rIns="68575" bIns="68575" anchor="ctr" anchorCtr="0"/>
          <a:lstStyle>
            <a:lvl1pPr marL="457200" marR="0" lvl="0" indent="-298450" algn="l" rtl="0">
              <a:lnSpc>
                <a:spcPct val="100000"/>
              </a:lnSpc>
              <a:spcBef>
                <a:spcPts val="0"/>
              </a:spcBef>
              <a:spcAft>
                <a:spcPts val="0"/>
              </a:spcAft>
              <a:buClr>
                <a:srgbClr val="000000"/>
              </a:buClr>
              <a:buSzPts val="1100"/>
              <a:buFont typeface="Arial"/>
              <a:buChar char="●"/>
              <a:defRPr sz="1400" b="0" i="0" u="none" strike="noStrike" cap="none">
                <a:solidFill>
                  <a:srgbClr val="000000"/>
                </a:solidFill>
                <a:latin typeface="Arial"/>
                <a:ea typeface="Arial"/>
                <a:cs typeface="Arial"/>
                <a:sym typeface="Arial"/>
              </a:defRPr>
            </a:lvl1pPr>
            <a:lvl2pPr marL="914400" marR="0" lvl="1" indent="-285750" algn="l" rtl="0">
              <a:lnSpc>
                <a:spcPct val="100000"/>
              </a:lnSpc>
              <a:spcBef>
                <a:spcPts val="0"/>
              </a:spcBef>
              <a:spcAft>
                <a:spcPts val="0"/>
              </a:spcAft>
              <a:buClr>
                <a:srgbClr val="000000"/>
              </a:buClr>
              <a:buSzPts val="900"/>
              <a:buFont typeface="Arial"/>
              <a:buChar char="○"/>
              <a:defRPr sz="1200" b="0" i="0" u="none" strike="noStrike" cap="none">
                <a:solidFill>
                  <a:srgbClr val="000000"/>
                </a:solidFill>
                <a:latin typeface="Arial"/>
                <a:ea typeface="Arial"/>
                <a:cs typeface="Arial"/>
                <a:sym typeface="Arial"/>
              </a:defRPr>
            </a:lvl2pPr>
            <a:lvl3pPr marL="1371600" marR="0" lvl="2" indent="-285750" algn="l" rtl="0">
              <a:lnSpc>
                <a:spcPct val="100000"/>
              </a:lnSpc>
              <a:spcBef>
                <a:spcPts val="0"/>
              </a:spcBef>
              <a:spcAft>
                <a:spcPts val="0"/>
              </a:spcAft>
              <a:buClr>
                <a:srgbClr val="000000"/>
              </a:buClr>
              <a:buSzPts val="900"/>
              <a:buFont typeface="Arial"/>
              <a:buChar char="■"/>
              <a:defRPr sz="1200" b="0" i="0" u="none" strike="noStrike" cap="none">
                <a:solidFill>
                  <a:srgbClr val="000000"/>
                </a:solidFill>
                <a:latin typeface="Arial"/>
                <a:ea typeface="Arial"/>
                <a:cs typeface="Arial"/>
                <a:sym typeface="Arial"/>
              </a:defRPr>
            </a:lvl3pPr>
            <a:lvl4pPr marL="1828800" marR="0" lvl="3" indent="-285750" algn="l" rtl="0">
              <a:lnSpc>
                <a:spcPct val="100000"/>
              </a:lnSpc>
              <a:spcBef>
                <a:spcPts val="0"/>
              </a:spcBef>
              <a:spcAft>
                <a:spcPts val="0"/>
              </a:spcAft>
              <a:buClr>
                <a:srgbClr val="000000"/>
              </a:buClr>
              <a:buSzPts val="900"/>
              <a:buFont typeface="Arial"/>
              <a:buChar char="●"/>
              <a:defRPr sz="1200" b="0" i="0" u="none" strike="noStrike" cap="none">
                <a:solidFill>
                  <a:srgbClr val="000000"/>
                </a:solidFill>
                <a:latin typeface="Arial"/>
                <a:ea typeface="Arial"/>
                <a:cs typeface="Arial"/>
                <a:sym typeface="Arial"/>
              </a:defRPr>
            </a:lvl4pPr>
            <a:lvl5pPr marL="2286000" marR="0" lvl="4" indent="-285750" algn="l" rtl="0">
              <a:lnSpc>
                <a:spcPct val="100000"/>
              </a:lnSpc>
              <a:spcBef>
                <a:spcPts val="0"/>
              </a:spcBef>
              <a:spcAft>
                <a:spcPts val="0"/>
              </a:spcAft>
              <a:buClr>
                <a:srgbClr val="000000"/>
              </a:buClr>
              <a:buSzPts val="900"/>
              <a:buFont typeface="Arial"/>
              <a:buChar char="○"/>
              <a:defRPr sz="1200" b="0" i="0" u="none" strike="noStrike" cap="none">
                <a:solidFill>
                  <a:srgbClr val="000000"/>
                </a:solidFill>
                <a:latin typeface="Arial"/>
                <a:ea typeface="Arial"/>
                <a:cs typeface="Arial"/>
                <a:sym typeface="Arial"/>
              </a:defRPr>
            </a:lvl5pPr>
            <a:lvl6pPr marL="2743200" marR="0" lvl="5" indent="-285750" algn="l" rtl="0">
              <a:lnSpc>
                <a:spcPct val="100000"/>
              </a:lnSpc>
              <a:spcBef>
                <a:spcPts val="0"/>
              </a:spcBef>
              <a:spcAft>
                <a:spcPts val="0"/>
              </a:spcAft>
              <a:buClr>
                <a:srgbClr val="000000"/>
              </a:buClr>
              <a:buSzPts val="900"/>
              <a:buFont typeface="Arial"/>
              <a:buChar char="■"/>
              <a:defRPr sz="1200" b="0" i="0" u="none" strike="noStrike" cap="none">
                <a:solidFill>
                  <a:srgbClr val="000000"/>
                </a:solidFill>
                <a:latin typeface="Arial"/>
                <a:ea typeface="Arial"/>
                <a:cs typeface="Arial"/>
                <a:sym typeface="Arial"/>
              </a:defRPr>
            </a:lvl6pPr>
            <a:lvl7pPr marL="3200400" marR="0" lvl="6" indent="-285750" algn="l" rtl="0">
              <a:lnSpc>
                <a:spcPct val="100000"/>
              </a:lnSpc>
              <a:spcBef>
                <a:spcPts val="0"/>
              </a:spcBef>
              <a:spcAft>
                <a:spcPts val="0"/>
              </a:spcAft>
              <a:buClr>
                <a:srgbClr val="000000"/>
              </a:buClr>
              <a:buSzPts val="900"/>
              <a:buFont typeface="Arial"/>
              <a:buChar char="●"/>
              <a:defRPr sz="1200" b="0" i="0" u="none" strike="noStrike" cap="none">
                <a:solidFill>
                  <a:srgbClr val="000000"/>
                </a:solidFill>
                <a:latin typeface="Arial"/>
                <a:ea typeface="Arial"/>
                <a:cs typeface="Arial"/>
                <a:sym typeface="Arial"/>
              </a:defRPr>
            </a:lvl7pPr>
            <a:lvl8pPr marL="3657600" marR="0" lvl="7" indent="-285750" algn="l" rtl="0">
              <a:lnSpc>
                <a:spcPct val="100000"/>
              </a:lnSpc>
              <a:spcBef>
                <a:spcPts val="0"/>
              </a:spcBef>
              <a:spcAft>
                <a:spcPts val="0"/>
              </a:spcAft>
              <a:buClr>
                <a:srgbClr val="000000"/>
              </a:buClr>
              <a:buSzPts val="900"/>
              <a:buFont typeface="Arial"/>
              <a:buChar char="○"/>
              <a:defRPr sz="1200" b="0" i="0" u="none" strike="noStrike" cap="none">
                <a:solidFill>
                  <a:srgbClr val="000000"/>
                </a:solidFill>
                <a:latin typeface="Arial"/>
                <a:ea typeface="Arial"/>
                <a:cs typeface="Arial"/>
                <a:sym typeface="Arial"/>
              </a:defRPr>
            </a:lvl8pPr>
            <a:lvl9pPr marL="4114800" marR="0" lvl="8" indent="-285750" algn="l" rtl="0">
              <a:lnSpc>
                <a:spcPct val="100000"/>
              </a:lnSpc>
              <a:spcBef>
                <a:spcPts val="0"/>
              </a:spcBef>
              <a:spcAft>
                <a:spcPts val="0"/>
              </a:spcAft>
              <a:buClr>
                <a:srgbClr val="000000"/>
              </a:buClr>
              <a:buSzPts val="900"/>
              <a:buFont typeface="Arial"/>
              <a:buChar char="■"/>
              <a:defRPr sz="1200" b="0" i="0" u="none" strike="noStrike" cap="none">
                <a:solidFill>
                  <a:srgbClr val="000000"/>
                </a:solidFill>
                <a:latin typeface="Arial"/>
                <a:ea typeface="Arial"/>
                <a:cs typeface="Arial"/>
                <a:sym typeface="Arial"/>
              </a:defRPr>
            </a:lvl9pPr>
          </a:lstStyle>
          <a:p>
            <a:endParaRPr/>
          </a:p>
        </p:txBody>
      </p:sp>
      <p:sp>
        <p:nvSpPr>
          <p:cNvPr id="2386" name="Google Shape;2386;p236"/>
          <p:cNvSpPr txBox="1">
            <a:spLocks noGrp="1"/>
          </p:cNvSpPr>
          <p:nvPr>
            <p:ph type="body" idx="2"/>
          </p:nvPr>
        </p:nvSpPr>
        <p:spPr>
          <a:xfrm>
            <a:off x="4832400" y="1152475"/>
            <a:ext cx="3999900" cy="3416400"/>
          </a:xfrm>
          <a:prstGeom prst="rect">
            <a:avLst/>
          </a:prstGeom>
          <a:noFill/>
          <a:ln>
            <a:noFill/>
          </a:ln>
        </p:spPr>
        <p:txBody>
          <a:bodyPr spcFirstLastPara="1" wrap="square" lIns="68575" tIns="68575" rIns="68575" bIns="68575" anchor="ctr" anchorCtr="0"/>
          <a:lstStyle>
            <a:lvl1pPr marL="457200" marR="0" lvl="0" indent="-298450" algn="l" rtl="0">
              <a:lnSpc>
                <a:spcPct val="100000"/>
              </a:lnSpc>
              <a:spcBef>
                <a:spcPts val="0"/>
              </a:spcBef>
              <a:spcAft>
                <a:spcPts val="0"/>
              </a:spcAft>
              <a:buClr>
                <a:srgbClr val="000000"/>
              </a:buClr>
              <a:buSzPts val="1100"/>
              <a:buFont typeface="Arial"/>
              <a:buChar char="●"/>
              <a:defRPr sz="1400" b="0" i="0" u="none" strike="noStrike" cap="none">
                <a:solidFill>
                  <a:srgbClr val="000000"/>
                </a:solidFill>
                <a:latin typeface="Arial"/>
                <a:ea typeface="Arial"/>
                <a:cs typeface="Arial"/>
                <a:sym typeface="Arial"/>
              </a:defRPr>
            </a:lvl1pPr>
            <a:lvl2pPr marL="914400" marR="0" lvl="1" indent="-285750" algn="l" rtl="0">
              <a:lnSpc>
                <a:spcPct val="100000"/>
              </a:lnSpc>
              <a:spcBef>
                <a:spcPts val="0"/>
              </a:spcBef>
              <a:spcAft>
                <a:spcPts val="0"/>
              </a:spcAft>
              <a:buClr>
                <a:srgbClr val="000000"/>
              </a:buClr>
              <a:buSzPts val="900"/>
              <a:buFont typeface="Arial"/>
              <a:buChar char="○"/>
              <a:defRPr sz="1200" b="0" i="0" u="none" strike="noStrike" cap="none">
                <a:solidFill>
                  <a:srgbClr val="000000"/>
                </a:solidFill>
                <a:latin typeface="Arial"/>
                <a:ea typeface="Arial"/>
                <a:cs typeface="Arial"/>
                <a:sym typeface="Arial"/>
              </a:defRPr>
            </a:lvl2pPr>
            <a:lvl3pPr marL="1371600" marR="0" lvl="2" indent="-285750" algn="l" rtl="0">
              <a:lnSpc>
                <a:spcPct val="100000"/>
              </a:lnSpc>
              <a:spcBef>
                <a:spcPts val="0"/>
              </a:spcBef>
              <a:spcAft>
                <a:spcPts val="0"/>
              </a:spcAft>
              <a:buClr>
                <a:srgbClr val="000000"/>
              </a:buClr>
              <a:buSzPts val="900"/>
              <a:buFont typeface="Arial"/>
              <a:buChar char="■"/>
              <a:defRPr sz="1200" b="0" i="0" u="none" strike="noStrike" cap="none">
                <a:solidFill>
                  <a:srgbClr val="000000"/>
                </a:solidFill>
                <a:latin typeface="Arial"/>
                <a:ea typeface="Arial"/>
                <a:cs typeface="Arial"/>
                <a:sym typeface="Arial"/>
              </a:defRPr>
            </a:lvl3pPr>
            <a:lvl4pPr marL="1828800" marR="0" lvl="3" indent="-285750" algn="l" rtl="0">
              <a:lnSpc>
                <a:spcPct val="100000"/>
              </a:lnSpc>
              <a:spcBef>
                <a:spcPts val="0"/>
              </a:spcBef>
              <a:spcAft>
                <a:spcPts val="0"/>
              </a:spcAft>
              <a:buClr>
                <a:srgbClr val="000000"/>
              </a:buClr>
              <a:buSzPts val="900"/>
              <a:buFont typeface="Arial"/>
              <a:buChar char="●"/>
              <a:defRPr sz="1200" b="0" i="0" u="none" strike="noStrike" cap="none">
                <a:solidFill>
                  <a:srgbClr val="000000"/>
                </a:solidFill>
                <a:latin typeface="Arial"/>
                <a:ea typeface="Arial"/>
                <a:cs typeface="Arial"/>
                <a:sym typeface="Arial"/>
              </a:defRPr>
            </a:lvl4pPr>
            <a:lvl5pPr marL="2286000" marR="0" lvl="4" indent="-285750" algn="l" rtl="0">
              <a:lnSpc>
                <a:spcPct val="100000"/>
              </a:lnSpc>
              <a:spcBef>
                <a:spcPts val="0"/>
              </a:spcBef>
              <a:spcAft>
                <a:spcPts val="0"/>
              </a:spcAft>
              <a:buClr>
                <a:srgbClr val="000000"/>
              </a:buClr>
              <a:buSzPts val="900"/>
              <a:buFont typeface="Arial"/>
              <a:buChar char="○"/>
              <a:defRPr sz="1200" b="0" i="0" u="none" strike="noStrike" cap="none">
                <a:solidFill>
                  <a:srgbClr val="000000"/>
                </a:solidFill>
                <a:latin typeface="Arial"/>
                <a:ea typeface="Arial"/>
                <a:cs typeface="Arial"/>
                <a:sym typeface="Arial"/>
              </a:defRPr>
            </a:lvl5pPr>
            <a:lvl6pPr marL="2743200" marR="0" lvl="5" indent="-285750" algn="l" rtl="0">
              <a:lnSpc>
                <a:spcPct val="100000"/>
              </a:lnSpc>
              <a:spcBef>
                <a:spcPts val="0"/>
              </a:spcBef>
              <a:spcAft>
                <a:spcPts val="0"/>
              </a:spcAft>
              <a:buClr>
                <a:srgbClr val="000000"/>
              </a:buClr>
              <a:buSzPts val="900"/>
              <a:buFont typeface="Arial"/>
              <a:buChar char="■"/>
              <a:defRPr sz="1200" b="0" i="0" u="none" strike="noStrike" cap="none">
                <a:solidFill>
                  <a:srgbClr val="000000"/>
                </a:solidFill>
                <a:latin typeface="Arial"/>
                <a:ea typeface="Arial"/>
                <a:cs typeface="Arial"/>
                <a:sym typeface="Arial"/>
              </a:defRPr>
            </a:lvl6pPr>
            <a:lvl7pPr marL="3200400" marR="0" lvl="6" indent="-285750" algn="l" rtl="0">
              <a:lnSpc>
                <a:spcPct val="100000"/>
              </a:lnSpc>
              <a:spcBef>
                <a:spcPts val="0"/>
              </a:spcBef>
              <a:spcAft>
                <a:spcPts val="0"/>
              </a:spcAft>
              <a:buClr>
                <a:srgbClr val="000000"/>
              </a:buClr>
              <a:buSzPts val="900"/>
              <a:buFont typeface="Arial"/>
              <a:buChar char="●"/>
              <a:defRPr sz="1200" b="0" i="0" u="none" strike="noStrike" cap="none">
                <a:solidFill>
                  <a:srgbClr val="000000"/>
                </a:solidFill>
                <a:latin typeface="Arial"/>
                <a:ea typeface="Arial"/>
                <a:cs typeface="Arial"/>
                <a:sym typeface="Arial"/>
              </a:defRPr>
            </a:lvl7pPr>
            <a:lvl8pPr marL="3657600" marR="0" lvl="7" indent="-285750" algn="l" rtl="0">
              <a:lnSpc>
                <a:spcPct val="100000"/>
              </a:lnSpc>
              <a:spcBef>
                <a:spcPts val="0"/>
              </a:spcBef>
              <a:spcAft>
                <a:spcPts val="0"/>
              </a:spcAft>
              <a:buClr>
                <a:srgbClr val="000000"/>
              </a:buClr>
              <a:buSzPts val="900"/>
              <a:buFont typeface="Arial"/>
              <a:buChar char="○"/>
              <a:defRPr sz="1200" b="0" i="0" u="none" strike="noStrike" cap="none">
                <a:solidFill>
                  <a:srgbClr val="000000"/>
                </a:solidFill>
                <a:latin typeface="Arial"/>
                <a:ea typeface="Arial"/>
                <a:cs typeface="Arial"/>
                <a:sym typeface="Arial"/>
              </a:defRPr>
            </a:lvl8pPr>
            <a:lvl9pPr marL="4114800" marR="0" lvl="8" indent="-285750" algn="l" rtl="0">
              <a:lnSpc>
                <a:spcPct val="100000"/>
              </a:lnSpc>
              <a:spcBef>
                <a:spcPts val="0"/>
              </a:spcBef>
              <a:spcAft>
                <a:spcPts val="0"/>
              </a:spcAft>
              <a:buClr>
                <a:srgbClr val="000000"/>
              </a:buClr>
              <a:buSzPts val="900"/>
              <a:buFont typeface="Arial"/>
              <a:buChar char="■"/>
              <a:defRPr sz="1200" b="0" i="0" u="none" strike="noStrike" cap="none">
                <a:solidFill>
                  <a:srgbClr val="000000"/>
                </a:solidFill>
                <a:latin typeface="Arial"/>
                <a:ea typeface="Arial"/>
                <a:cs typeface="Arial"/>
                <a:sym typeface="Arial"/>
              </a:defRPr>
            </a:lvl9pPr>
          </a:lstStyle>
          <a:p>
            <a:endParaRPr/>
          </a:p>
        </p:txBody>
      </p:sp>
      <p:sp>
        <p:nvSpPr>
          <p:cNvPr id="2387" name="Google Shape;2387;p236"/>
          <p:cNvSpPr txBox="1">
            <a:spLocks noGrp="1"/>
          </p:cNvSpPr>
          <p:nvPr>
            <p:ph type="sldNum" idx="12"/>
          </p:nvPr>
        </p:nvSpPr>
        <p:spPr>
          <a:xfrm>
            <a:off x="8472458" y="4663217"/>
            <a:ext cx="548700" cy="393600"/>
          </a:xfrm>
          <a:prstGeom prst="rect">
            <a:avLst/>
          </a:prstGeom>
          <a:noFill/>
          <a:ln>
            <a:noFill/>
          </a:ln>
        </p:spPr>
        <p:txBody>
          <a:bodyPr spcFirstLastPara="1" wrap="square" lIns="68575" tIns="68575" rIns="68575" bIns="68575" anchor="ctr" anchorCtr="0">
            <a:noAutofit/>
          </a:bodyPr>
          <a:lstStyle>
            <a:lvl1pPr marL="0" marR="0" lvl="0" indent="0" algn="l" rtl="0">
              <a:buClr>
                <a:schemeClr val="dk1"/>
              </a:buClr>
              <a:buSzPts val="1400"/>
              <a:buFont typeface="Arial"/>
              <a:buNone/>
              <a:defRPr sz="1400" b="0" i="0" u="none" strike="noStrike" cap="none">
                <a:solidFill>
                  <a:schemeClr val="dk1"/>
                </a:solidFill>
                <a:latin typeface="Arial"/>
                <a:ea typeface="Arial"/>
                <a:cs typeface="Arial"/>
                <a:sym typeface="Arial"/>
              </a:defRPr>
            </a:lvl1pPr>
            <a:lvl2pPr marL="0" marR="0" lvl="1" indent="0" algn="l" rtl="0">
              <a:buClr>
                <a:schemeClr val="dk1"/>
              </a:buClr>
              <a:buSzPts val="1400"/>
              <a:buFont typeface="Arial"/>
              <a:buNone/>
              <a:defRPr sz="1400" b="0" i="0" u="none" strike="noStrike" cap="none">
                <a:solidFill>
                  <a:schemeClr val="dk1"/>
                </a:solidFill>
                <a:latin typeface="Arial"/>
                <a:ea typeface="Arial"/>
                <a:cs typeface="Arial"/>
                <a:sym typeface="Arial"/>
              </a:defRPr>
            </a:lvl2pPr>
            <a:lvl3pPr marL="0" marR="0" lvl="2" indent="0" algn="l" rtl="0">
              <a:buClr>
                <a:schemeClr val="dk1"/>
              </a:buClr>
              <a:buSzPts val="1400"/>
              <a:buFont typeface="Arial"/>
              <a:buNone/>
              <a:defRPr sz="1400" b="0" i="0" u="none" strike="noStrike" cap="none">
                <a:solidFill>
                  <a:schemeClr val="dk1"/>
                </a:solidFill>
                <a:latin typeface="Arial"/>
                <a:ea typeface="Arial"/>
                <a:cs typeface="Arial"/>
                <a:sym typeface="Arial"/>
              </a:defRPr>
            </a:lvl3pPr>
            <a:lvl4pPr marL="0" marR="0" lvl="3" indent="0" algn="l" rtl="0">
              <a:buClr>
                <a:schemeClr val="dk1"/>
              </a:buClr>
              <a:buSzPts val="1400"/>
              <a:buFont typeface="Arial"/>
              <a:buNone/>
              <a:defRPr sz="1400" b="0" i="0" u="none" strike="noStrike" cap="none">
                <a:solidFill>
                  <a:schemeClr val="dk1"/>
                </a:solidFill>
                <a:latin typeface="Arial"/>
                <a:ea typeface="Arial"/>
                <a:cs typeface="Arial"/>
                <a:sym typeface="Arial"/>
              </a:defRPr>
            </a:lvl4pPr>
            <a:lvl5pPr marL="0" marR="0" lvl="4" indent="0" algn="l" rtl="0">
              <a:buClr>
                <a:schemeClr val="dk1"/>
              </a:buClr>
              <a:buSzPts val="1400"/>
              <a:buFont typeface="Arial"/>
              <a:buNone/>
              <a:defRPr sz="1400" b="0" i="0" u="none" strike="noStrike" cap="none">
                <a:solidFill>
                  <a:schemeClr val="dk1"/>
                </a:solidFill>
                <a:latin typeface="Arial"/>
                <a:ea typeface="Arial"/>
                <a:cs typeface="Arial"/>
                <a:sym typeface="Arial"/>
              </a:defRPr>
            </a:lvl5pPr>
            <a:lvl6pPr marL="0" marR="0" lvl="5" indent="0" algn="l" rtl="0">
              <a:buClr>
                <a:schemeClr val="dk1"/>
              </a:buClr>
              <a:buSzPts val="1400"/>
              <a:buFont typeface="Arial"/>
              <a:buNone/>
              <a:defRPr sz="1400" b="0" i="0" u="none" strike="noStrike" cap="none">
                <a:solidFill>
                  <a:schemeClr val="dk1"/>
                </a:solidFill>
                <a:latin typeface="Arial"/>
                <a:ea typeface="Arial"/>
                <a:cs typeface="Arial"/>
                <a:sym typeface="Arial"/>
              </a:defRPr>
            </a:lvl6pPr>
            <a:lvl7pPr marL="0" marR="0" lvl="6" indent="0" algn="l" rtl="0">
              <a:buClr>
                <a:schemeClr val="dk1"/>
              </a:buClr>
              <a:buSzPts val="1400"/>
              <a:buFont typeface="Arial"/>
              <a:buNone/>
              <a:defRPr sz="1400" b="0" i="0" u="none" strike="noStrike" cap="none">
                <a:solidFill>
                  <a:schemeClr val="dk1"/>
                </a:solidFill>
                <a:latin typeface="Arial"/>
                <a:ea typeface="Arial"/>
                <a:cs typeface="Arial"/>
                <a:sym typeface="Arial"/>
              </a:defRPr>
            </a:lvl7pPr>
            <a:lvl8pPr marL="0" marR="0" lvl="7" indent="0" algn="l" rtl="0">
              <a:buClr>
                <a:schemeClr val="dk1"/>
              </a:buClr>
              <a:buSzPts val="1400"/>
              <a:buFont typeface="Arial"/>
              <a:buNone/>
              <a:defRPr sz="1400" b="0" i="0" u="none" strike="noStrike" cap="none">
                <a:solidFill>
                  <a:schemeClr val="dk1"/>
                </a:solidFill>
                <a:latin typeface="Arial"/>
                <a:ea typeface="Arial"/>
                <a:cs typeface="Arial"/>
                <a:sym typeface="Arial"/>
              </a:defRPr>
            </a:lvl8pPr>
            <a:lvl9pPr marL="0" marR="0" lvl="8" indent="0" algn="l" rtl="0">
              <a:buClr>
                <a:schemeClr val="dk1"/>
              </a:buClr>
              <a:buSzPts val="1400"/>
              <a:buFont typeface="Arial"/>
              <a:buNone/>
              <a:defRPr sz="1400" b="0" i="0" u="none" strike="noStrike" cap="none">
                <a:solidFill>
                  <a:schemeClr val="dk1"/>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452589343"/>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2_Title only">
  <p:cSld name="2_Title only">
    <p:spTree>
      <p:nvGrpSpPr>
        <p:cNvPr id="1" name="Shape 2388"/>
        <p:cNvGrpSpPr/>
        <p:nvPr/>
      </p:nvGrpSpPr>
      <p:grpSpPr>
        <a:xfrm>
          <a:off x="0" y="0"/>
          <a:ext cx="0" cy="0"/>
          <a:chOff x="0" y="0"/>
          <a:chExt cx="0" cy="0"/>
        </a:xfrm>
      </p:grpSpPr>
      <p:sp>
        <p:nvSpPr>
          <p:cNvPr id="2389" name="Google Shape;2389;p237"/>
          <p:cNvSpPr/>
          <p:nvPr/>
        </p:nvSpPr>
        <p:spPr>
          <a:xfrm>
            <a:off x="0" y="0"/>
            <a:ext cx="9144000" cy="54000"/>
          </a:xfrm>
          <a:prstGeom prst="rect">
            <a:avLst/>
          </a:prstGeom>
          <a:solidFill>
            <a:srgbClr val="00877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cap="none">
              <a:solidFill>
                <a:schemeClr val="lt1"/>
              </a:solidFill>
              <a:latin typeface="Arial"/>
              <a:ea typeface="Arial"/>
              <a:cs typeface="Arial"/>
              <a:sym typeface="Arial"/>
            </a:endParaRPr>
          </a:p>
        </p:txBody>
      </p:sp>
      <p:pic>
        <p:nvPicPr>
          <p:cNvPr id="2390" name="Google Shape;2390;p237"/>
          <p:cNvPicPr preferRelativeResize="0"/>
          <p:nvPr/>
        </p:nvPicPr>
        <p:blipFill rotWithShape="1">
          <a:blip r:embed="rId2">
            <a:alphaModFix/>
          </a:blip>
          <a:srcRect/>
          <a:stretch/>
        </p:blipFill>
        <p:spPr>
          <a:xfrm>
            <a:off x="8272778" y="4855076"/>
            <a:ext cx="731400" cy="171300"/>
          </a:xfrm>
          <a:prstGeom prst="rect">
            <a:avLst/>
          </a:prstGeom>
          <a:noFill/>
          <a:ln>
            <a:noFill/>
          </a:ln>
        </p:spPr>
      </p:pic>
      <p:sp>
        <p:nvSpPr>
          <p:cNvPr id="2391" name="Google Shape;2391;p237"/>
          <p:cNvSpPr txBox="1">
            <a:spLocks noGrp="1"/>
          </p:cNvSpPr>
          <p:nvPr>
            <p:ph type="subTitle" idx="1"/>
          </p:nvPr>
        </p:nvSpPr>
        <p:spPr>
          <a:xfrm>
            <a:off x="365761" y="624700"/>
            <a:ext cx="8412600" cy="542100"/>
          </a:xfrm>
          <a:prstGeom prst="rect">
            <a:avLst/>
          </a:prstGeom>
          <a:noFill/>
          <a:ln>
            <a:noFill/>
          </a:ln>
        </p:spPr>
        <p:txBody>
          <a:bodyPr spcFirstLastPara="1" wrap="square" lIns="68575" tIns="68575" rIns="68575" bIns="68575" anchor="t" anchorCtr="0"/>
          <a:lstStyle>
            <a:lvl1pPr marR="0" lvl="0" algn="l" rtl="0">
              <a:lnSpc>
                <a:spcPct val="100000"/>
              </a:lnSpc>
              <a:spcBef>
                <a:spcPts val="0"/>
              </a:spcBef>
              <a:spcAft>
                <a:spcPts val="0"/>
              </a:spcAft>
              <a:buClr>
                <a:srgbClr val="595959"/>
              </a:buClr>
              <a:buSzPts val="1100"/>
              <a:buFont typeface="Arial"/>
              <a:buNone/>
              <a:defRPr sz="1800" b="0" i="0" u="none" strike="noStrike" cap="none">
                <a:solidFill>
                  <a:srgbClr val="595959"/>
                </a:solidFill>
                <a:latin typeface="Arial"/>
                <a:ea typeface="Arial"/>
                <a:cs typeface="Arial"/>
                <a:sym typeface="Arial"/>
              </a:defRPr>
            </a:lvl1pPr>
            <a:lvl2pPr marR="0" lvl="1" algn="l" rtl="0">
              <a:lnSpc>
                <a:spcPct val="100000"/>
              </a:lnSpc>
              <a:spcBef>
                <a:spcPts val="0"/>
              </a:spcBef>
              <a:spcAft>
                <a:spcPts val="0"/>
              </a:spcAft>
              <a:buClr>
                <a:schemeClr val="dk1"/>
              </a:buClr>
              <a:buSzPts val="11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1100"/>
              <a:buFont typeface="Arial"/>
              <a:buNone/>
              <a:defRPr sz="24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1100"/>
              <a:buFont typeface="Arial"/>
              <a:buNone/>
              <a:defRPr sz="20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1100"/>
              <a:buFont typeface="Arial"/>
              <a:buNone/>
              <a:defRPr sz="20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1100"/>
              <a:buFont typeface="Arial"/>
              <a:buNone/>
              <a:defRPr sz="20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1100"/>
              <a:buFont typeface="Arial"/>
              <a:buNone/>
              <a:defRPr sz="20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1100"/>
              <a:buFont typeface="Arial"/>
              <a:buNone/>
              <a:defRPr sz="20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1100"/>
              <a:buFont typeface="Arial"/>
              <a:buNone/>
              <a:defRPr sz="2000" b="0" i="0" u="none" strike="noStrike" cap="none">
                <a:solidFill>
                  <a:schemeClr val="dk1"/>
                </a:solidFill>
                <a:latin typeface="Arial"/>
                <a:ea typeface="Arial"/>
                <a:cs typeface="Arial"/>
                <a:sym typeface="Arial"/>
              </a:defRPr>
            </a:lvl9pPr>
          </a:lstStyle>
          <a:p>
            <a:endParaRPr/>
          </a:p>
        </p:txBody>
      </p:sp>
      <p:sp>
        <p:nvSpPr>
          <p:cNvPr id="2392" name="Google Shape;2392;p237"/>
          <p:cNvSpPr txBox="1">
            <a:spLocks noGrp="1"/>
          </p:cNvSpPr>
          <p:nvPr>
            <p:ph type="title"/>
          </p:nvPr>
        </p:nvSpPr>
        <p:spPr>
          <a:xfrm>
            <a:off x="365760" y="169550"/>
            <a:ext cx="8412600" cy="542100"/>
          </a:xfrm>
          <a:prstGeom prst="rect">
            <a:avLst/>
          </a:prstGeom>
          <a:noFill/>
          <a:ln>
            <a:noFill/>
          </a:ln>
        </p:spPr>
        <p:txBody>
          <a:bodyPr spcFirstLastPara="1" wrap="square" lIns="68575" tIns="68575" rIns="68575" bIns="68575" anchor="ctr" anchorCtr="0"/>
          <a:lstStyle>
            <a:lvl1pPr marR="0" lvl="0" algn="ctr" rtl="0">
              <a:lnSpc>
                <a:spcPct val="100000"/>
              </a:lnSpc>
              <a:spcBef>
                <a:spcPts val="0"/>
              </a:spcBef>
              <a:spcAft>
                <a:spcPts val="0"/>
              </a:spcAft>
              <a:buClr>
                <a:schemeClr val="accent1"/>
              </a:buClr>
              <a:buSzPts val="1100"/>
              <a:buFont typeface="Arial"/>
              <a:buNone/>
              <a:defRPr sz="2800" b="1" i="0" u="none" strike="noStrike" cap="none">
                <a:solidFill>
                  <a:schemeClr val="accent1"/>
                </a:solidFill>
                <a:latin typeface="Arial"/>
                <a:ea typeface="Arial"/>
                <a:cs typeface="Arial"/>
                <a:sym typeface="Arial"/>
              </a:defRPr>
            </a:lvl1pPr>
            <a:lvl2pPr marR="0" lvl="1"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1789566167"/>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Main page - multiple levels 1">
  <p:cSld name="Main page - multiple levels 1">
    <p:spTree>
      <p:nvGrpSpPr>
        <p:cNvPr id="1" name="Shape 2393"/>
        <p:cNvGrpSpPr/>
        <p:nvPr/>
      </p:nvGrpSpPr>
      <p:grpSpPr>
        <a:xfrm>
          <a:off x="0" y="0"/>
          <a:ext cx="0" cy="0"/>
          <a:chOff x="0" y="0"/>
          <a:chExt cx="0" cy="0"/>
        </a:xfrm>
      </p:grpSpPr>
      <p:sp>
        <p:nvSpPr>
          <p:cNvPr id="2394" name="Google Shape;2394;p238"/>
          <p:cNvSpPr/>
          <p:nvPr/>
        </p:nvSpPr>
        <p:spPr>
          <a:xfrm>
            <a:off x="0" y="0"/>
            <a:ext cx="9144000" cy="54000"/>
          </a:xfrm>
          <a:prstGeom prst="rect">
            <a:avLst/>
          </a:prstGeom>
          <a:solidFill>
            <a:srgbClr val="00877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pic>
        <p:nvPicPr>
          <p:cNvPr id="2395" name="Google Shape;2395;p238"/>
          <p:cNvPicPr preferRelativeResize="0"/>
          <p:nvPr/>
        </p:nvPicPr>
        <p:blipFill rotWithShape="1">
          <a:blip r:embed="rId2">
            <a:alphaModFix/>
          </a:blip>
          <a:srcRect/>
          <a:stretch/>
        </p:blipFill>
        <p:spPr>
          <a:xfrm>
            <a:off x="8272779" y="4855076"/>
            <a:ext cx="731400" cy="171300"/>
          </a:xfrm>
          <a:prstGeom prst="rect">
            <a:avLst/>
          </a:prstGeom>
          <a:noFill/>
          <a:ln>
            <a:noFill/>
          </a:ln>
        </p:spPr>
      </p:pic>
      <p:sp>
        <p:nvSpPr>
          <p:cNvPr id="2396" name="Google Shape;2396;p238"/>
          <p:cNvSpPr txBox="1">
            <a:spLocks noGrp="1"/>
          </p:cNvSpPr>
          <p:nvPr>
            <p:ph type="subTitle" idx="1"/>
          </p:nvPr>
        </p:nvSpPr>
        <p:spPr>
          <a:xfrm>
            <a:off x="137300" y="624700"/>
            <a:ext cx="9035700" cy="542100"/>
          </a:xfrm>
          <a:prstGeom prst="rect">
            <a:avLst/>
          </a:prstGeom>
          <a:noFill/>
          <a:ln>
            <a:noFill/>
          </a:ln>
        </p:spPr>
        <p:txBody>
          <a:bodyPr spcFirstLastPara="1" wrap="square" lIns="68575" tIns="68575" rIns="68575" bIns="68575" anchor="t" anchorCtr="0"/>
          <a:lstStyle>
            <a:lvl1pPr marR="0" lvl="0" algn="l" rtl="0">
              <a:lnSpc>
                <a:spcPct val="100000"/>
              </a:lnSpc>
              <a:spcBef>
                <a:spcPts val="0"/>
              </a:spcBef>
              <a:spcAft>
                <a:spcPts val="0"/>
              </a:spcAft>
              <a:buClr>
                <a:srgbClr val="595959"/>
              </a:buClr>
              <a:buSzPts val="1100"/>
              <a:buFont typeface="Arial"/>
              <a:buNone/>
              <a:defRPr sz="1800" b="0" i="0" u="none" strike="noStrike" cap="none">
                <a:solidFill>
                  <a:srgbClr val="595959"/>
                </a:solidFill>
                <a:latin typeface="Arial"/>
                <a:ea typeface="Arial"/>
                <a:cs typeface="Arial"/>
                <a:sym typeface="Arial"/>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endParaRPr/>
          </a:p>
        </p:txBody>
      </p:sp>
      <p:sp>
        <p:nvSpPr>
          <p:cNvPr id="2397" name="Google Shape;2397;p238"/>
          <p:cNvSpPr txBox="1">
            <a:spLocks noGrp="1"/>
          </p:cNvSpPr>
          <p:nvPr>
            <p:ph type="title"/>
          </p:nvPr>
        </p:nvSpPr>
        <p:spPr>
          <a:xfrm>
            <a:off x="108371" y="169550"/>
            <a:ext cx="9035700" cy="542100"/>
          </a:xfrm>
          <a:prstGeom prst="rect">
            <a:avLst/>
          </a:prstGeom>
          <a:noFill/>
          <a:ln>
            <a:noFill/>
          </a:ln>
        </p:spPr>
        <p:txBody>
          <a:bodyPr spcFirstLastPara="1" wrap="square" lIns="68575" tIns="68575" rIns="68575" bIns="68575" anchor="ctr" anchorCtr="0"/>
          <a:lstStyle>
            <a:lvl1pPr marR="0" lvl="0" algn="l" rtl="0">
              <a:lnSpc>
                <a:spcPct val="100000"/>
              </a:lnSpc>
              <a:spcBef>
                <a:spcPts val="0"/>
              </a:spcBef>
              <a:spcAft>
                <a:spcPts val="0"/>
              </a:spcAft>
              <a:buClr>
                <a:srgbClr val="008774"/>
              </a:buClr>
              <a:buSzPts val="1100"/>
              <a:buFont typeface="Arial"/>
              <a:buNone/>
              <a:defRPr sz="2800" b="1" i="0" u="none" strike="noStrike" cap="none">
                <a:solidFill>
                  <a:srgbClr val="008774"/>
                </a:solidFill>
                <a:latin typeface="Arial"/>
                <a:ea typeface="Arial"/>
                <a:cs typeface="Arial"/>
                <a:sym typeface="Arial"/>
              </a:defRPr>
            </a:lvl1pPr>
            <a:lvl2pPr marR="0" lvl="1"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9pPr>
          </a:lstStyle>
          <a:p>
            <a:endParaRPr/>
          </a:p>
        </p:txBody>
      </p:sp>
      <p:sp>
        <p:nvSpPr>
          <p:cNvPr id="2398" name="Google Shape;2398;p238"/>
          <p:cNvSpPr txBox="1">
            <a:spLocks noGrp="1"/>
          </p:cNvSpPr>
          <p:nvPr>
            <p:ph type="body" idx="2"/>
          </p:nvPr>
        </p:nvSpPr>
        <p:spPr>
          <a:xfrm>
            <a:off x="289150" y="1214375"/>
            <a:ext cx="7358700" cy="3231000"/>
          </a:xfrm>
          <a:prstGeom prst="rect">
            <a:avLst/>
          </a:prstGeom>
          <a:noFill/>
          <a:ln>
            <a:noFill/>
          </a:ln>
        </p:spPr>
        <p:txBody>
          <a:bodyPr spcFirstLastPara="1" wrap="square" lIns="68575" tIns="68575" rIns="68575" bIns="68575" anchor="t" anchorCtr="0"/>
          <a:lstStyle>
            <a:lvl1pPr marL="457200" marR="0" lvl="0" indent="-304800" algn="l" rtl="0">
              <a:lnSpc>
                <a:spcPct val="115000"/>
              </a:lnSpc>
              <a:spcBef>
                <a:spcPts val="0"/>
              </a:spcBef>
              <a:spcAft>
                <a:spcPts val="0"/>
              </a:spcAft>
              <a:buClr>
                <a:schemeClr val="dk2"/>
              </a:buClr>
              <a:buSzPts val="1200"/>
              <a:buFont typeface="Arial"/>
              <a:buChar char="●"/>
              <a:defRPr sz="1600" b="0" i="0" u="none" strike="noStrike" cap="none">
                <a:solidFill>
                  <a:schemeClr val="dk2"/>
                </a:solidFill>
                <a:latin typeface="Arial"/>
                <a:ea typeface="Arial"/>
                <a:cs typeface="Arial"/>
                <a:sym typeface="Arial"/>
              </a:defRPr>
            </a:lvl1pPr>
            <a:lvl2pPr marL="914400" marR="0" lvl="1" indent="-285750" algn="l" rtl="0">
              <a:lnSpc>
                <a:spcPct val="115000"/>
              </a:lnSpc>
              <a:spcBef>
                <a:spcPts val="0"/>
              </a:spcBef>
              <a:spcAft>
                <a:spcPts val="0"/>
              </a:spcAft>
              <a:buClr>
                <a:schemeClr val="dk2"/>
              </a:buClr>
              <a:buSzPts val="900"/>
              <a:buFont typeface="Arial"/>
              <a:buChar char="‒"/>
              <a:defRPr sz="1200" b="0" i="0" u="none" strike="noStrike" cap="none">
                <a:solidFill>
                  <a:schemeClr val="dk2"/>
                </a:solidFill>
                <a:latin typeface="Arial"/>
                <a:ea typeface="Arial"/>
                <a:cs typeface="Arial"/>
                <a:sym typeface="Arial"/>
              </a:defRPr>
            </a:lvl2pPr>
            <a:lvl3pPr marL="1371600" marR="0" lvl="2" indent="-279400" algn="l" rtl="0">
              <a:lnSpc>
                <a:spcPct val="115000"/>
              </a:lnSpc>
              <a:spcBef>
                <a:spcPts val="0"/>
              </a:spcBef>
              <a:spcAft>
                <a:spcPts val="0"/>
              </a:spcAft>
              <a:buClr>
                <a:schemeClr val="dk2"/>
              </a:buClr>
              <a:buSzPts val="800"/>
              <a:buFont typeface="Arial"/>
              <a:buChar char="‒"/>
              <a:defRPr sz="1000" b="0" i="0" u="none" strike="noStrike" cap="none">
                <a:solidFill>
                  <a:schemeClr val="dk2"/>
                </a:solidFill>
                <a:latin typeface="Arial"/>
                <a:ea typeface="Arial"/>
                <a:cs typeface="Arial"/>
                <a:sym typeface="Arial"/>
              </a:defRPr>
            </a:lvl3pPr>
            <a:lvl4pPr marL="1828800" marR="0" lvl="3" indent="-279400" algn="l" rtl="0">
              <a:lnSpc>
                <a:spcPct val="115000"/>
              </a:lnSpc>
              <a:spcBef>
                <a:spcPts val="0"/>
              </a:spcBef>
              <a:spcAft>
                <a:spcPts val="0"/>
              </a:spcAft>
              <a:buClr>
                <a:schemeClr val="dk2"/>
              </a:buClr>
              <a:buSzPts val="800"/>
              <a:buFont typeface="Arial"/>
              <a:buChar char="●"/>
              <a:defRPr sz="1000" b="0" i="0" u="none" strike="noStrike" cap="none">
                <a:solidFill>
                  <a:schemeClr val="dk2"/>
                </a:solidFill>
                <a:latin typeface="Arial"/>
                <a:ea typeface="Arial"/>
                <a:cs typeface="Arial"/>
                <a:sym typeface="Arial"/>
              </a:defRPr>
            </a:lvl4pPr>
            <a:lvl5pPr marL="2286000" marR="0" lvl="4" indent="-279400" algn="l" rtl="0">
              <a:lnSpc>
                <a:spcPct val="115000"/>
              </a:lnSpc>
              <a:spcBef>
                <a:spcPts val="0"/>
              </a:spcBef>
              <a:spcAft>
                <a:spcPts val="0"/>
              </a:spcAft>
              <a:buClr>
                <a:schemeClr val="dk2"/>
              </a:buClr>
              <a:buSzPts val="800"/>
              <a:buFont typeface="Arial"/>
              <a:buChar char="○"/>
              <a:defRPr sz="1000" b="0" i="0" u="none" strike="noStrike" cap="none">
                <a:solidFill>
                  <a:schemeClr val="dk2"/>
                </a:solidFill>
                <a:latin typeface="Arial"/>
                <a:ea typeface="Arial"/>
                <a:cs typeface="Arial"/>
                <a:sym typeface="Arial"/>
              </a:defRPr>
            </a:lvl5pPr>
            <a:lvl6pPr marL="2743200" marR="0" lvl="5" indent="-279400" algn="l" rtl="0">
              <a:lnSpc>
                <a:spcPct val="115000"/>
              </a:lnSpc>
              <a:spcBef>
                <a:spcPts val="0"/>
              </a:spcBef>
              <a:spcAft>
                <a:spcPts val="0"/>
              </a:spcAft>
              <a:buClr>
                <a:schemeClr val="dk2"/>
              </a:buClr>
              <a:buSzPts val="800"/>
              <a:buFont typeface="Arial"/>
              <a:buChar char="■"/>
              <a:defRPr sz="1000" b="0" i="0" u="none" strike="noStrike" cap="none">
                <a:solidFill>
                  <a:schemeClr val="dk2"/>
                </a:solidFill>
                <a:latin typeface="Arial"/>
                <a:ea typeface="Arial"/>
                <a:cs typeface="Arial"/>
                <a:sym typeface="Arial"/>
              </a:defRPr>
            </a:lvl6pPr>
            <a:lvl7pPr marL="3200400" marR="0" lvl="6" indent="-279400" algn="l" rtl="0">
              <a:lnSpc>
                <a:spcPct val="115000"/>
              </a:lnSpc>
              <a:spcBef>
                <a:spcPts val="0"/>
              </a:spcBef>
              <a:spcAft>
                <a:spcPts val="0"/>
              </a:spcAft>
              <a:buClr>
                <a:schemeClr val="dk2"/>
              </a:buClr>
              <a:buSzPts val="800"/>
              <a:buFont typeface="Arial"/>
              <a:buChar char="●"/>
              <a:defRPr sz="1000" b="0" i="0" u="none" strike="noStrike" cap="none">
                <a:solidFill>
                  <a:schemeClr val="dk2"/>
                </a:solidFill>
                <a:latin typeface="Arial"/>
                <a:ea typeface="Arial"/>
                <a:cs typeface="Arial"/>
                <a:sym typeface="Arial"/>
              </a:defRPr>
            </a:lvl7pPr>
            <a:lvl8pPr marL="3657600" marR="0" lvl="7" indent="-279400" algn="l" rtl="0">
              <a:lnSpc>
                <a:spcPct val="115000"/>
              </a:lnSpc>
              <a:spcBef>
                <a:spcPts val="0"/>
              </a:spcBef>
              <a:spcAft>
                <a:spcPts val="0"/>
              </a:spcAft>
              <a:buClr>
                <a:schemeClr val="dk2"/>
              </a:buClr>
              <a:buSzPts val="800"/>
              <a:buFont typeface="Arial"/>
              <a:buChar char="○"/>
              <a:defRPr sz="1000" b="0" i="0" u="none" strike="noStrike" cap="none">
                <a:solidFill>
                  <a:schemeClr val="dk2"/>
                </a:solidFill>
                <a:latin typeface="Arial"/>
                <a:ea typeface="Arial"/>
                <a:cs typeface="Arial"/>
                <a:sym typeface="Arial"/>
              </a:defRPr>
            </a:lvl8pPr>
            <a:lvl9pPr marL="4114800" marR="0" lvl="8" indent="-279400" algn="l" rtl="0">
              <a:lnSpc>
                <a:spcPct val="115000"/>
              </a:lnSpc>
              <a:spcBef>
                <a:spcPts val="0"/>
              </a:spcBef>
              <a:spcAft>
                <a:spcPts val="0"/>
              </a:spcAft>
              <a:buClr>
                <a:schemeClr val="dk2"/>
              </a:buClr>
              <a:buSzPts val="800"/>
              <a:buFont typeface="Arial"/>
              <a:buChar char="■"/>
              <a:defRPr sz="1000" b="0" i="0" u="none" strike="noStrike" cap="none">
                <a:solidFill>
                  <a:schemeClr val="dk2"/>
                </a:solidFill>
                <a:latin typeface="Arial"/>
                <a:ea typeface="Arial"/>
                <a:cs typeface="Arial"/>
                <a:sym typeface="Arial"/>
              </a:defRPr>
            </a:lvl9pPr>
          </a:lstStyle>
          <a:p>
            <a:endParaRPr/>
          </a:p>
        </p:txBody>
      </p:sp>
      <p:sp>
        <p:nvSpPr>
          <p:cNvPr id="2399" name="Google Shape;2399;p238"/>
          <p:cNvSpPr txBox="1"/>
          <p:nvPr/>
        </p:nvSpPr>
        <p:spPr>
          <a:xfrm>
            <a:off x="167107" y="5018448"/>
            <a:ext cx="2274900" cy="999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F7F7F"/>
              </a:buClr>
              <a:buSzPts val="700"/>
              <a:buFont typeface="Arial"/>
              <a:buNone/>
            </a:pPr>
            <a:r>
              <a:rPr lang="en" sz="700" b="0" i="0" u="none" strike="noStrike" cap="none">
                <a:solidFill>
                  <a:srgbClr val="7F7F7F"/>
                </a:solidFill>
                <a:latin typeface="Arial"/>
                <a:ea typeface="Arial"/>
                <a:cs typeface="Arial"/>
                <a:sym typeface="Arial"/>
              </a:rPr>
              <a:t>© 2017 Pivotal Software, Inc.  All rights reserved.</a:t>
            </a:r>
            <a:endParaRPr sz="18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844334829"/>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0 – Title 1">
  <p:cSld name="0 – Title 1">
    <p:bg>
      <p:bgPr>
        <a:solidFill>
          <a:schemeClr val="lt2"/>
        </a:solidFill>
        <a:effectLst/>
      </p:bgPr>
    </p:bg>
    <p:spTree>
      <p:nvGrpSpPr>
        <p:cNvPr id="1" name="Shape 2400"/>
        <p:cNvGrpSpPr/>
        <p:nvPr/>
      </p:nvGrpSpPr>
      <p:grpSpPr>
        <a:xfrm>
          <a:off x="0" y="0"/>
          <a:ext cx="0" cy="0"/>
          <a:chOff x="0" y="0"/>
          <a:chExt cx="0" cy="0"/>
        </a:xfrm>
      </p:grpSpPr>
      <p:pic>
        <p:nvPicPr>
          <p:cNvPr id="2401" name="Google Shape;2401;p239" descr="IMG_0276.jpg"/>
          <p:cNvPicPr preferRelativeResize="0"/>
          <p:nvPr/>
        </p:nvPicPr>
        <p:blipFill rotWithShape="1">
          <a:blip r:embed="rId2">
            <a:alphaModFix/>
          </a:blip>
          <a:srcRect l="-2072"/>
          <a:stretch/>
        </p:blipFill>
        <p:spPr>
          <a:xfrm>
            <a:off x="614425" y="1"/>
            <a:ext cx="8529599" cy="5141442"/>
          </a:xfrm>
          <a:prstGeom prst="rect">
            <a:avLst/>
          </a:prstGeom>
          <a:noFill/>
          <a:ln>
            <a:noFill/>
          </a:ln>
        </p:spPr>
      </p:pic>
      <p:sp>
        <p:nvSpPr>
          <p:cNvPr id="2402" name="Google Shape;2402;p239"/>
          <p:cNvSpPr/>
          <p:nvPr/>
        </p:nvSpPr>
        <p:spPr>
          <a:xfrm>
            <a:off x="0" y="-25"/>
            <a:ext cx="9144000" cy="5143500"/>
          </a:xfrm>
          <a:prstGeom prst="rect">
            <a:avLst/>
          </a:prstGeom>
          <a:gradFill>
            <a:gsLst>
              <a:gs pos="0">
                <a:srgbClr val="1AB9A5"/>
              </a:gs>
              <a:gs pos="10000">
                <a:srgbClr val="1AB9A5"/>
              </a:gs>
              <a:gs pos="100000">
                <a:srgbClr val="1AB9A5">
                  <a:alpha val="73725"/>
                </a:srgbClr>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A9DBD6"/>
              </a:solidFill>
              <a:latin typeface="Arial"/>
              <a:ea typeface="Arial"/>
              <a:cs typeface="Arial"/>
              <a:sym typeface="Arial"/>
            </a:endParaRPr>
          </a:p>
        </p:txBody>
      </p:sp>
      <p:cxnSp>
        <p:nvCxnSpPr>
          <p:cNvPr id="2403" name="Google Shape;2403;p239"/>
          <p:cNvCxnSpPr/>
          <p:nvPr/>
        </p:nvCxnSpPr>
        <p:spPr>
          <a:xfrm>
            <a:off x="633275" y="3110100"/>
            <a:ext cx="738900" cy="0"/>
          </a:xfrm>
          <a:prstGeom prst="straightConnector1">
            <a:avLst/>
          </a:prstGeom>
          <a:noFill/>
          <a:ln w="38100" cap="flat" cmpd="sng">
            <a:solidFill>
              <a:schemeClr val="accent6"/>
            </a:solidFill>
            <a:prstDash val="solid"/>
            <a:round/>
            <a:headEnd type="none" w="sm" len="sm"/>
            <a:tailEnd type="none" w="sm" len="sm"/>
          </a:ln>
        </p:spPr>
      </p:cxnSp>
      <p:sp>
        <p:nvSpPr>
          <p:cNvPr id="2404" name="Google Shape;2404;p239"/>
          <p:cNvSpPr txBox="1">
            <a:spLocks noGrp="1"/>
          </p:cNvSpPr>
          <p:nvPr>
            <p:ph type="title"/>
          </p:nvPr>
        </p:nvSpPr>
        <p:spPr>
          <a:xfrm>
            <a:off x="523203" y="1737025"/>
            <a:ext cx="6158400" cy="1191600"/>
          </a:xfrm>
          <a:prstGeom prst="rect">
            <a:avLst/>
          </a:prstGeom>
          <a:noFill/>
          <a:ln>
            <a:noFill/>
          </a:ln>
        </p:spPr>
        <p:txBody>
          <a:bodyPr spcFirstLastPara="1" wrap="square" lIns="68575" tIns="68575" rIns="68575" bIns="68575" anchor="b" anchorCtr="0"/>
          <a:lstStyle>
            <a:lvl1pPr marR="0" lvl="0" algn="l" rtl="0">
              <a:lnSpc>
                <a:spcPct val="100000"/>
              </a:lnSpc>
              <a:spcBef>
                <a:spcPts val="0"/>
              </a:spcBef>
              <a:spcAft>
                <a:spcPts val="0"/>
              </a:spcAft>
              <a:buClr>
                <a:schemeClr val="dk1"/>
              </a:buClr>
              <a:buSzPts val="1100"/>
              <a:buFont typeface="Proxima Nova"/>
              <a:buNone/>
              <a:defRPr sz="4000" b="1"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9pPr>
          </a:lstStyle>
          <a:p>
            <a:endParaRPr/>
          </a:p>
        </p:txBody>
      </p:sp>
      <p:sp>
        <p:nvSpPr>
          <p:cNvPr id="2405" name="Google Shape;2405;p239"/>
          <p:cNvSpPr txBox="1"/>
          <p:nvPr/>
        </p:nvSpPr>
        <p:spPr>
          <a:xfrm>
            <a:off x="5133546" y="4782050"/>
            <a:ext cx="3926100" cy="1956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chemeClr val="dk1"/>
              </a:buClr>
              <a:buSzPts val="600"/>
              <a:buFont typeface="Proxima Nova"/>
              <a:buNone/>
            </a:pPr>
            <a:r>
              <a:rPr lang="en" sz="600" b="0" i="0" u="none" strike="noStrike" cap="none">
                <a:solidFill>
                  <a:schemeClr val="dk1"/>
                </a:solidFill>
                <a:latin typeface="Proxima Nova"/>
                <a:ea typeface="Proxima Nova"/>
                <a:cs typeface="Proxima Nova"/>
                <a:sym typeface="Proxima Nova"/>
              </a:rPr>
              <a:t>© Copyright 2017 Pivotal Software, Inc. All rights Reserved. Version 1.0</a:t>
            </a:r>
            <a:endParaRPr sz="18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600"/>
              <a:buFont typeface="Arial"/>
              <a:buNone/>
            </a:pPr>
            <a:endParaRPr sz="600" b="0" i="0" u="none" strike="noStrike" cap="none">
              <a:solidFill>
                <a:schemeClr val="dk1"/>
              </a:solidFill>
              <a:latin typeface="Proxima Nova"/>
              <a:ea typeface="Proxima Nova"/>
              <a:cs typeface="Proxima Nova"/>
              <a:sym typeface="Proxima Nova"/>
            </a:endParaRPr>
          </a:p>
        </p:txBody>
      </p:sp>
      <p:grpSp>
        <p:nvGrpSpPr>
          <p:cNvPr id="2406" name="Google Shape;2406;p239"/>
          <p:cNvGrpSpPr/>
          <p:nvPr/>
        </p:nvGrpSpPr>
        <p:grpSpPr>
          <a:xfrm>
            <a:off x="634506" y="819390"/>
            <a:ext cx="1337022" cy="313204"/>
            <a:chOff x="1841475" y="2392725"/>
            <a:chExt cx="3928950" cy="920375"/>
          </a:xfrm>
        </p:grpSpPr>
        <p:sp>
          <p:nvSpPr>
            <p:cNvPr id="2407" name="Google Shape;2407;p239"/>
            <p:cNvSpPr/>
            <p:nvPr/>
          </p:nvSpPr>
          <p:spPr>
            <a:xfrm>
              <a:off x="2574175" y="2392725"/>
              <a:ext cx="139800" cy="905100"/>
            </a:xfrm>
            <a:custGeom>
              <a:avLst/>
              <a:gdLst/>
              <a:ahLst/>
              <a:cxnLst/>
              <a:rect l="0" t="0" r="0" b="0"/>
              <a:pathLst>
                <a:path w="120000" h="120000" extrusionOk="0">
                  <a:moveTo>
                    <a:pt x="21" y="0"/>
                  </a:moveTo>
                  <a:lnTo>
                    <a:pt x="21" y="17933"/>
                  </a:lnTo>
                  <a:lnTo>
                    <a:pt x="119506" y="17933"/>
                  </a:lnTo>
                  <a:lnTo>
                    <a:pt x="119506" y="0"/>
                  </a:lnTo>
                  <a:close/>
                  <a:moveTo>
                    <a:pt x="21" y="31097"/>
                  </a:moveTo>
                  <a:lnTo>
                    <a:pt x="21" y="119996"/>
                  </a:lnTo>
                  <a:lnTo>
                    <a:pt x="120000" y="119996"/>
                  </a:lnTo>
                  <a:lnTo>
                    <a:pt x="120000" y="31097"/>
                  </a:lnTo>
                  <a:close/>
                </a:path>
              </a:pathLst>
            </a:custGeom>
            <a:solidFill>
              <a:srgbClr val="FFFFFF"/>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08" name="Google Shape;2408;p239"/>
            <p:cNvSpPr/>
            <p:nvPr/>
          </p:nvSpPr>
          <p:spPr>
            <a:xfrm>
              <a:off x="2816875" y="2626700"/>
              <a:ext cx="703800" cy="686400"/>
            </a:xfrm>
            <a:custGeom>
              <a:avLst/>
              <a:gdLst/>
              <a:ahLst/>
              <a:cxnLst/>
              <a:rect l="0" t="0" r="0" b="0"/>
              <a:pathLst>
                <a:path w="120000" h="120000" extrusionOk="0">
                  <a:moveTo>
                    <a:pt x="0" y="0"/>
                  </a:moveTo>
                  <a:lnTo>
                    <a:pt x="0" y="17262"/>
                  </a:lnTo>
                  <a:lnTo>
                    <a:pt x="11088" y="17262"/>
                  </a:lnTo>
                  <a:lnTo>
                    <a:pt x="38713" y="101417"/>
                  </a:lnTo>
                  <a:cubicBezTo>
                    <a:pt x="43070" y="114312"/>
                    <a:pt x="50395" y="119995"/>
                    <a:pt x="62673" y="119995"/>
                  </a:cubicBezTo>
                  <a:cubicBezTo>
                    <a:pt x="70892" y="119995"/>
                    <a:pt x="81089" y="117967"/>
                    <a:pt x="86832" y="101417"/>
                  </a:cubicBezTo>
                  <a:lnTo>
                    <a:pt x="120000" y="0"/>
                  </a:lnTo>
                  <a:lnTo>
                    <a:pt x="97128" y="0"/>
                  </a:lnTo>
                  <a:lnTo>
                    <a:pt x="68117" y="94108"/>
                  </a:lnTo>
                  <a:cubicBezTo>
                    <a:pt x="67029" y="98169"/>
                    <a:pt x="66237" y="100604"/>
                    <a:pt x="62673" y="100604"/>
                  </a:cubicBezTo>
                  <a:cubicBezTo>
                    <a:pt x="59207" y="100604"/>
                    <a:pt x="58418" y="98169"/>
                    <a:pt x="57228" y="94108"/>
                  </a:cubicBezTo>
                  <a:lnTo>
                    <a:pt x="28614" y="0"/>
                  </a:lnTo>
                  <a:close/>
                </a:path>
              </a:pathLst>
            </a:custGeom>
            <a:solidFill>
              <a:srgbClr val="FFFFFF"/>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09" name="Google Shape;2409;p239"/>
            <p:cNvSpPr/>
            <p:nvPr/>
          </p:nvSpPr>
          <p:spPr>
            <a:xfrm>
              <a:off x="3557125" y="2626700"/>
              <a:ext cx="615000" cy="685800"/>
            </a:xfrm>
            <a:custGeom>
              <a:avLst/>
              <a:gdLst/>
              <a:ahLst/>
              <a:cxnLst/>
              <a:rect l="0" t="0" r="0" b="0"/>
              <a:pathLst>
                <a:path w="120000" h="120000" extrusionOk="0">
                  <a:moveTo>
                    <a:pt x="60058" y="19407"/>
                  </a:moveTo>
                  <a:cubicBezTo>
                    <a:pt x="81359" y="19407"/>
                    <a:pt x="94390" y="33736"/>
                    <a:pt x="94390" y="50908"/>
                  </a:cubicBezTo>
                  <a:lnTo>
                    <a:pt x="94390" y="69297"/>
                  </a:lnTo>
                  <a:cubicBezTo>
                    <a:pt x="94390" y="86469"/>
                    <a:pt x="81247" y="100797"/>
                    <a:pt x="60058" y="100797"/>
                  </a:cubicBezTo>
                  <a:cubicBezTo>
                    <a:pt x="38303" y="100797"/>
                    <a:pt x="25838" y="86469"/>
                    <a:pt x="25950" y="69297"/>
                  </a:cubicBezTo>
                  <a:lnTo>
                    <a:pt x="25950" y="50908"/>
                  </a:lnTo>
                  <a:cubicBezTo>
                    <a:pt x="25950" y="33736"/>
                    <a:pt x="37737" y="19407"/>
                    <a:pt x="60058" y="19407"/>
                  </a:cubicBezTo>
                  <a:close/>
                  <a:moveTo>
                    <a:pt x="60058" y="0"/>
                  </a:moveTo>
                  <a:cubicBezTo>
                    <a:pt x="24818" y="0"/>
                    <a:pt x="4" y="20934"/>
                    <a:pt x="229" y="50803"/>
                  </a:cubicBezTo>
                  <a:lnTo>
                    <a:pt x="229" y="69196"/>
                  </a:lnTo>
                  <a:cubicBezTo>
                    <a:pt x="229" y="99069"/>
                    <a:pt x="24818" y="120000"/>
                    <a:pt x="60058" y="120000"/>
                  </a:cubicBezTo>
                  <a:cubicBezTo>
                    <a:pt x="95410" y="120000"/>
                    <a:pt x="119995" y="99069"/>
                    <a:pt x="119995" y="69196"/>
                  </a:cubicBezTo>
                  <a:lnTo>
                    <a:pt x="119995" y="50803"/>
                  </a:lnTo>
                  <a:cubicBezTo>
                    <a:pt x="119995" y="20934"/>
                    <a:pt x="95410" y="0"/>
                    <a:pt x="60058" y="0"/>
                  </a:cubicBezTo>
                  <a:close/>
                </a:path>
              </a:pathLst>
            </a:custGeom>
            <a:solidFill>
              <a:srgbClr val="FFFFFF"/>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10" name="Google Shape;2410;p239"/>
            <p:cNvSpPr/>
            <p:nvPr/>
          </p:nvSpPr>
          <p:spPr>
            <a:xfrm>
              <a:off x="4732275" y="2617400"/>
              <a:ext cx="582300" cy="679800"/>
            </a:xfrm>
            <a:custGeom>
              <a:avLst/>
              <a:gdLst/>
              <a:ahLst/>
              <a:cxnLst/>
              <a:rect l="0" t="0" r="0" b="0"/>
              <a:pathLst>
                <a:path w="120000" h="120000" extrusionOk="0">
                  <a:moveTo>
                    <a:pt x="61375" y="4"/>
                  </a:moveTo>
                  <a:cubicBezTo>
                    <a:pt x="23449" y="4"/>
                    <a:pt x="0" y="20499"/>
                    <a:pt x="0" y="53392"/>
                  </a:cubicBezTo>
                  <a:lnTo>
                    <a:pt x="0" y="66302"/>
                  </a:lnTo>
                  <a:cubicBezTo>
                    <a:pt x="0" y="99196"/>
                    <a:pt x="23449" y="119995"/>
                    <a:pt x="61375" y="119995"/>
                  </a:cubicBezTo>
                  <a:cubicBezTo>
                    <a:pt x="62215" y="119995"/>
                    <a:pt x="68912" y="119995"/>
                    <a:pt x="71905" y="119691"/>
                  </a:cubicBezTo>
                  <a:lnTo>
                    <a:pt x="71905" y="99911"/>
                  </a:lnTo>
                  <a:cubicBezTo>
                    <a:pt x="70710" y="99911"/>
                    <a:pt x="62096" y="100118"/>
                    <a:pt x="61375" y="100118"/>
                  </a:cubicBezTo>
                  <a:cubicBezTo>
                    <a:pt x="40676" y="100118"/>
                    <a:pt x="26921" y="86590"/>
                    <a:pt x="26921" y="66302"/>
                  </a:cubicBezTo>
                  <a:lnTo>
                    <a:pt x="26921" y="53392"/>
                  </a:lnTo>
                  <a:cubicBezTo>
                    <a:pt x="26921" y="33100"/>
                    <a:pt x="40800" y="19577"/>
                    <a:pt x="61375" y="19577"/>
                  </a:cubicBezTo>
                  <a:cubicBezTo>
                    <a:pt x="70586" y="19577"/>
                    <a:pt x="84706" y="20190"/>
                    <a:pt x="89611" y="21112"/>
                  </a:cubicBezTo>
                  <a:lnTo>
                    <a:pt x="91048" y="21315"/>
                  </a:lnTo>
                  <a:lnTo>
                    <a:pt x="91048" y="119995"/>
                  </a:lnTo>
                  <a:lnTo>
                    <a:pt x="119881" y="119995"/>
                  </a:lnTo>
                  <a:lnTo>
                    <a:pt x="119881" y="9428"/>
                  </a:lnTo>
                  <a:cubicBezTo>
                    <a:pt x="120000" y="7381"/>
                    <a:pt x="120000" y="6662"/>
                    <a:pt x="114735" y="5435"/>
                  </a:cubicBezTo>
                  <a:cubicBezTo>
                    <a:pt x="100377" y="2259"/>
                    <a:pt x="77886" y="4"/>
                    <a:pt x="61375" y="4"/>
                  </a:cubicBezTo>
                  <a:close/>
                </a:path>
              </a:pathLst>
            </a:custGeom>
            <a:solidFill>
              <a:srgbClr val="FFFFFF"/>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11" name="Google Shape;2411;p239"/>
            <p:cNvSpPr/>
            <p:nvPr/>
          </p:nvSpPr>
          <p:spPr>
            <a:xfrm>
              <a:off x="5448725" y="2392725"/>
              <a:ext cx="139800" cy="905100"/>
            </a:xfrm>
            <a:custGeom>
              <a:avLst/>
              <a:gdLst/>
              <a:ahLst/>
              <a:cxnLst/>
              <a:rect l="0" t="0" r="0" b="0"/>
              <a:pathLst>
                <a:path w="120000" h="120000" extrusionOk="0">
                  <a:moveTo>
                    <a:pt x="21" y="0"/>
                  </a:moveTo>
                  <a:lnTo>
                    <a:pt x="21" y="119996"/>
                  </a:lnTo>
                  <a:lnTo>
                    <a:pt x="120000" y="119996"/>
                  </a:lnTo>
                  <a:lnTo>
                    <a:pt x="120000" y="0"/>
                  </a:lnTo>
                  <a:close/>
                </a:path>
              </a:pathLst>
            </a:custGeom>
            <a:solidFill>
              <a:srgbClr val="FFFFFF"/>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12" name="Google Shape;2412;p239"/>
            <p:cNvSpPr/>
            <p:nvPr/>
          </p:nvSpPr>
          <p:spPr>
            <a:xfrm>
              <a:off x="1841475" y="2392725"/>
              <a:ext cx="617700" cy="904500"/>
            </a:xfrm>
            <a:custGeom>
              <a:avLst/>
              <a:gdLst/>
              <a:ahLst/>
              <a:cxnLst/>
              <a:rect l="0" t="0" r="0" b="0"/>
              <a:pathLst>
                <a:path w="120000" h="120000" extrusionOk="0">
                  <a:moveTo>
                    <a:pt x="0" y="0"/>
                  </a:moveTo>
                  <a:lnTo>
                    <a:pt x="0" y="119996"/>
                  </a:lnTo>
                  <a:lnTo>
                    <a:pt x="28194" y="119996"/>
                  </a:lnTo>
                  <a:lnTo>
                    <a:pt x="28194" y="16714"/>
                  </a:lnTo>
                  <a:lnTo>
                    <a:pt x="44773" y="16714"/>
                  </a:lnTo>
                  <a:cubicBezTo>
                    <a:pt x="48270" y="16714"/>
                    <a:pt x="51203" y="16790"/>
                    <a:pt x="54359" y="16867"/>
                  </a:cubicBezTo>
                  <a:cubicBezTo>
                    <a:pt x="78834" y="17175"/>
                    <a:pt x="90785" y="23798"/>
                    <a:pt x="90785" y="36815"/>
                  </a:cubicBezTo>
                  <a:lnTo>
                    <a:pt x="90785" y="38281"/>
                  </a:lnTo>
                  <a:cubicBezTo>
                    <a:pt x="90785" y="50292"/>
                    <a:pt x="81087" y="58305"/>
                    <a:pt x="54471" y="58305"/>
                  </a:cubicBezTo>
                  <a:lnTo>
                    <a:pt x="46580" y="58305"/>
                  </a:lnTo>
                  <a:lnTo>
                    <a:pt x="46580" y="74479"/>
                  </a:lnTo>
                  <a:cubicBezTo>
                    <a:pt x="49396" y="74555"/>
                    <a:pt x="51878" y="74631"/>
                    <a:pt x="54582" y="74631"/>
                  </a:cubicBezTo>
                  <a:cubicBezTo>
                    <a:pt x="92931" y="74631"/>
                    <a:pt x="119995" y="64311"/>
                    <a:pt x="119995" y="38509"/>
                  </a:cubicBezTo>
                  <a:lnTo>
                    <a:pt x="119995" y="36971"/>
                  </a:lnTo>
                  <a:cubicBezTo>
                    <a:pt x="119883" y="10012"/>
                    <a:pt x="90450" y="0"/>
                    <a:pt x="47706" y="0"/>
                  </a:cubicBezTo>
                  <a:close/>
                </a:path>
              </a:pathLst>
            </a:custGeom>
            <a:solidFill>
              <a:srgbClr val="FFFFFF"/>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13" name="Google Shape;2413;p239"/>
            <p:cNvSpPr/>
            <p:nvPr/>
          </p:nvSpPr>
          <p:spPr>
            <a:xfrm>
              <a:off x="4278825" y="2482125"/>
              <a:ext cx="369300" cy="813900"/>
            </a:xfrm>
            <a:custGeom>
              <a:avLst/>
              <a:gdLst/>
              <a:ahLst/>
              <a:cxnLst/>
              <a:rect l="0" t="0" r="0" b="0"/>
              <a:pathLst>
                <a:path w="120000" h="120000" extrusionOk="0">
                  <a:moveTo>
                    <a:pt x="46038" y="3"/>
                  </a:moveTo>
                  <a:lnTo>
                    <a:pt x="0" y="2741"/>
                  </a:lnTo>
                  <a:lnTo>
                    <a:pt x="0" y="94751"/>
                  </a:lnTo>
                  <a:cubicBezTo>
                    <a:pt x="0" y="112209"/>
                    <a:pt x="19058" y="120000"/>
                    <a:pt x="61888" y="120000"/>
                  </a:cubicBezTo>
                  <a:lnTo>
                    <a:pt x="120000" y="120000"/>
                  </a:lnTo>
                  <a:lnTo>
                    <a:pt x="120000" y="104079"/>
                  </a:lnTo>
                  <a:lnTo>
                    <a:pt x="77170" y="104079"/>
                  </a:lnTo>
                  <a:cubicBezTo>
                    <a:pt x="58679" y="104079"/>
                    <a:pt x="46038" y="103736"/>
                    <a:pt x="46038" y="94751"/>
                  </a:cubicBezTo>
                  <a:lnTo>
                    <a:pt x="46038" y="37233"/>
                  </a:lnTo>
                  <a:lnTo>
                    <a:pt x="120000" y="37233"/>
                  </a:lnTo>
                  <a:lnTo>
                    <a:pt x="120000" y="21312"/>
                  </a:lnTo>
                  <a:lnTo>
                    <a:pt x="46038" y="21312"/>
                  </a:lnTo>
                  <a:lnTo>
                    <a:pt x="46038" y="3"/>
                  </a:lnTo>
                  <a:close/>
                </a:path>
              </a:pathLst>
            </a:custGeom>
            <a:solidFill>
              <a:srgbClr val="FFFFFF"/>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14" name="Google Shape;2414;p239"/>
            <p:cNvSpPr/>
            <p:nvPr/>
          </p:nvSpPr>
          <p:spPr>
            <a:xfrm>
              <a:off x="5652525" y="3180600"/>
              <a:ext cx="117900" cy="117300"/>
            </a:xfrm>
            <a:custGeom>
              <a:avLst/>
              <a:gdLst/>
              <a:ahLst/>
              <a:cxnLst/>
              <a:rect l="0" t="0" r="0" b="0"/>
              <a:pathLst>
                <a:path w="120000" h="120000" extrusionOk="0">
                  <a:moveTo>
                    <a:pt x="56755" y="32659"/>
                  </a:moveTo>
                  <a:cubicBezTo>
                    <a:pt x="69760" y="32659"/>
                    <a:pt x="75664" y="37416"/>
                    <a:pt x="75664" y="46342"/>
                  </a:cubicBezTo>
                  <a:cubicBezTo>
                    <a:pt x="75664" y="55242"/>
                    <a:pt x="69760" y="60588"/>
                    <a:pt x="58511" y="60588"/>
                  </a:cubicBezTo>
                  <a:lnTo>
                    <a:pt x="46116" y="60588"/>
                  </a:lnTo>
                  <a:lnTo>
                    <a:pt x="46116" y="32659"/>
                  </a:lnTo>
                  <a:close/>
                  <a:moveTo>
                    <a:pt x="40212" y="26726"/>
                  </a:moveTo>
                  <a:lnTo>
                    <a:pt x="40212" y="90869"/>
                  </a:lnTo>
                  <a:lnTo>
                    <a:pt x="47287" y="90869"/>
                  </a:lnTo>
                  <a:lnTo>
                    <a:pt x="47287" y="66521"/>
                  </a:lnTo>
                  <a:lnTo>
                    <a:pt x="62659" y="65933"/>
                  </a:lnTo>
                  <a:lnTo>
                    <a:pt x="78617" y="90869"/>
                  </a:lnTo>
                  <a:lnTo>
                    <a:pt x="86303" y="90869"/>
                  </a:lnTo>
                  <a:lnTo>
                    <a:pt x="69760" y="64143"/>
                  </a:lnTo>
                  <a:cubicBezTo>
                    <a:pt x="76835" y="61176"/>
                    <a:pt x="82765" y="55242"/>
                    <a:pt x="82765" y="45728"/>
                  </a:cubicBezTo>
                  <a:cubicBezTo>
                    <a:pt x="82765" y="33861"/>
                    <a:pt x="74494" y="26726"/>
                    <a:pt x="58511" y="26726"/>
                  </a:cubicBezTo>
                  <a:close/>
                  <a:moveTo>
                    <a:pt x="59707" y="7723"/>
                  </a:moveTo>
                  <a:cubicBezTo>
                    <a:pt x="88084" y="7723"/>
                    <a:pt x="110532" y="31483"/>
                    <a:pt x="110532" y="59411"/>
                  </a:cubicBezTo>
                  <a:cubicBezTo>
                    <a:pt x="110532" y="87314"/>
                    <a:pt x="88084" y="110485"/>
                    <a:pt x="59707" y="110485"/>
                  </a:cubicBezTo>
                  <a:cubicBezTo>
                    <a:pt x="31915" y="110485"/>
                    <a:pt x="8882" y="87314"/>
                    <a:pt x="8882" y="59411"/>
                  </a:cubicBezTo>
                  <a:cubicBezTo>
                    <a:pt x="8882" y="30895"/>
                    <a:pt x="31915" y="7723"/>
                    <a:pt x="59707" y="7723"/>
                  </a:cubicBezTo>
                  <a:close/>
                  <a:moveTo>
                    <a:pt x="59707" y="0"/>
                  </a:moveTo>
                  <a:cubicBezTo>
                    <a:pt x="26595" y="0"/>
                    <a:pt x="0" y="26726"/>
                    <a:pt x="0" y="60000"/>
                  </a:cubicBezTo>
                  <a:cubicBezTo>
                    <a:pt x="0" y="92659"/>
                    <a:pt x="26595" y="119974"/>
                    <a:pt x="59707" y="119974"/>
                  </a:cubicBezTo>
                  <a:cubicBezTo>
                    <a:pt x="93404" y="119974"/>
                    <a:pt x="120000" y="92659"/>
                    <a:pt x="120000" y="60000"/>
                  </a:cubicBezTo>
                  <a:cubicBezTo>
                    <a:pt x="120000" y="26726"/>
                    <a:pt x="93404" y="0"/>
                    <a:pt x="59707" y="0"/>
                  </a:cubicBezTo>
                  <a:close/>
                </a:path>
              </a:pathLst>
            </a:custGeom>
            <a:solidFill>
              <a:srgbClr val="FFFFFF"/>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415" name="Google Shape;2415;p239"/>
          <p:cNvSpPr txBox="1">
            <a:spLocks noGrp="1"/>
          </p:cNvSpPr>
          <p:nvPr>
            <p:ph type="subTitle" idx="1"/>
          </p:nvPr>
        </p:nvSpPr>
        <p:spPr>
          <a:xfrm>
            <a:off x="523200" y="3306700"/>
            <a:ext cx="4173600" cy="1409700"/>
          </a:xfrm>
          <a:prstGeom prst="rect">
            <a:avLst/>
          </a:prstGeom>
          <a:noFill/>
          <a:ln>
            <a:noFill/>
          </a:ln>
        </p:spPr>
        <p:txBody>
          <a:bodyPr spcFirstLastPara="1" wrap="square" lIns="68575" tIns="68575" rIns="68575" bIns="68575" anchor="t" anchorCtr="0"/>
          <a:lstStyle>
            <a:lvl1pPr marR="0" lvl="0" algn="l" rtl="0">
              <a:lnSpc>
                <a:spcPct val="110000"/>
              </a:lnSpc>
              <a:spcBef>
                <a:spcPts val="0"/>
              </a:spcBef>
              <a:spcAft>
                <a:spcPts val="0"/>
              </a:spcAft>
              <a:buClr>
                <a:srgbClr val="FFFFFF"/>
              </a:buClr>
              <a:buSzPts val="1100"/>
              <a:buFont typeface="Proxima Nova"/>
              <a:buNone/>
              <a:defRPr sz="1500" b="0" i="0" u="none" strike="noStrike" cap="none">
                <a:solidFill>
                  <a:srgbClr val="FFFFFF"/>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18195907"/>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A – Blank 1">
  <p:cSld name="A – Blank 1">
    <p:spTree>
      <p:nvGrpSpPr>
        <p:cNvPr id="1" name="Shape 2416"/>
        <p:cNvGrpSpPr/>
        <p:nvPr/>
      </p:nvGrpSpPr>
      <p:grpSpPr>
        <a:xfrm>
          <a:off x="0" y="0"/>
          <a:ext cx="0" cy="0"/>
          <a:chOff x="0" y="0"/>
          <a:chExt cx="0" cy="0"/>
        </a:xfrm>
      </p:grpSpPr>
    </p:spTree>
    <p:extLst>
      <p:ext uri="{BB962C8B-B14F-4D97-AF65-F5344CB8AC3E}">
        <p14:creationId xmlns:p14="http://schemas.microsoft.com/office/powerpoint/2010/main" val="535012205"/>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Split">
  <p:cSld name="Split">
    <p:spTree>
      <p:nvGrpSpPr>
        <p:cNvPr id="1" name="Shape 2417"/>
        <p:cNvGrpSpPr/>
        <p:nvPr/>
      </p:nvGrpSpPr>
      <p:grpSpPr>
        <a:xfrm>
          <a:off x="0" y="0"/>
          <a:ext cx="0" cy="0"/>
          <a:chOff x="0" y="0"/>
          <a:chExt cx="0" cy="0"/>
        </a:xfrm>
      </p:grpSpPr>
      <p:sp>
        <p:nvSpPr>
          <p:cNvPr id="2418" name="Google Shape;2418;p241"/>
          <p:cNvSpPr/>
          <p:nvPr/>
        </p:nvSpPr>
        <p:spPr>
          <a:xfrm>
            <a:off x="4572000" y="0"/>
            <a:ext cx="4572000" cy="5143500"/>
          </a:xfrm>
          <a:prstGeom prst="rect">
            <a:avLst/>
          </a:prstGeom>
          <a:solidFill>
            <a:srgbClr val="00877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2419" name="Google Shape;2419;p241" descr="Pivotal_White.png"/>
          <p:cNvPicPr preferRelativeResize="0"/>
          <p:nvPr/>
        </p:nvPicPr>
        <p:blipFill rotWithShape="1">
          <a:blip r:embed="rId2">
            <a:alphaModFix/>
          </a:blip>
          <a:srcRect/>
          <a:stretch/>
        </p:blipFill>
        <p:spPr>
          <a:xfrm>
            <a:off x="8286415" y="4854091"/>
            <a:ext cx="711616" cy="173697"/>
          </a:xfrm>
          <a:prstGeom prst="rect">
            <a:avLst/>
          </a:prstGeom>
          <a:noFill/>
          <a:ln>
            <a:noFill/>
          </a:ln>
        </p:spPr>
      </p:pic>
      <p:sp>
        <p:nvSpPr>
          <p:cNvPr id="2420" name="Google Shape;2420;p241"/>
          <p:cNvSpPr txBox="1">
            <a:spLocks noGrp="1"/>
          </p:cNvSpPr>
          <p:nvPr>
            <p:ph type="sldNum" idx="12"/>
          </p:nvPr>
        </p:nvSpPr>
        <p:spPr>
          <a:xfrm>
            <a:off x="48247" y="4861463"/>
            <a:ext cx="373200" cy="273900"/>
          </a:xfrm>
          <a:prstGeom prst="rect">
            <a:avLst/>
          </a:prstGeom>
          <a:noFill/>
          <a:ln>
            <a:noFill/>
          </a:ln>
        </p:spPr>
        <p:txBody>
          <a:bodyPr spcFirstLastPara="1" wrap="square" lIns="68575" tIns="34275" rIns="68575" bIns="34275" anchor="t" anchorCtr="0">
            <a:noAutofit/>
          </a:bodyPr>
          <a:lstStyle>
            <a:lvl1pPr marL="0" marR="0" lvl="0" indent="0" algn="l" rtl="0">
              <a:lnSpc>
                <a:spcPct val="100000"/>
              </a:lnSpc>
              <a:spcBef>
                <a:spcPts val="0"/>
              </a:spcBef>
              <a:spcAft>
                <a:spcPts val="0"/>
              </a:spcAft>
              <a:buClr>
                <a:srgbClr val="2B2B2B"/>
              </a:buClr>
              <a:buSzPts val="900"/>
              <a:buFont typeface="Arial"/>
              <a:buNone/>
              <a:defRPr sz="900" b="0" i="0" u="none" strike="noStrike" cap="none">
                <a:solidFill>
                  <a:srgbClr val="2B2B2B"/>
                </a:solidFill>
                <a:latin typeface="Arial"/>
                <a:ea typeface="Arial"/>
                <a:cs typeface="Arial"/>
                <a:sym typeface="Arial"/>
              </a:defRPr>
            </a:lvl1pPr>
            <a:lvl2pPr marL="0" marR="0" lvl="1" indent="0" algn="l" rtl="0">
              <a:lnSpc>
                <a:spcPct val="100000"/>
              </a:lnSpc>
              <a:spcBef>
                <a:spcPts val="0"/>
              </a:spcBef>
              <a:spcAft>
                <a:spcPts val="0"/>
              </a:spcAft>
              <a:buClr>
                <a:srgbClr val="2B2B2B"/>
              </a:buClr>
              <a:buSzPts val="900"/>
              <a:buFont typeface="Arial"/>
              <a:buNone/>
              <a:defRPr sz="900" b="0" i="0" u="none" strike="noStrike" cap="none">
                <a:solidFill>
                  <a:srgbClr val="2B2B2B"/>
                </a:solidFill>
                <a:latin typeface="Arial"/>
                <a:ea typeface="Arial"/>
                <a:cs typeface="Arial"/>
                <a:sym typeface="Arial"/>
              </a:defRPr>
            </a:lvl2pPr>
            <a:lvl3pPr marL="0" marR="0" lvl="2" indent="0" algn="l" rtl="0">
              <a:lnSpc>
                <a:spcPct val="100000"/>
              </a:lnSpc>
              <a:spcBef>
                <a:spcPts val="0"/>
              </a:spcBef>
              <a:spcAft>
                <a:spcPts val="0"/>
              </a:spcAft>
              <a:buClr>
                <a:srgbClr val="2B2B2B"/>
              </a:buClr>
              <a:buSzPts val="900"/>
              <a:buFont typeface="Arial"/>
              <a:buNone/>
              <a:defRPr sz="900" b="0" i="0" u="none" strike="noStrike" cap="none">
                <a:solidFill>
                  <a:srgbClr val="2B2B2B"/>
                </a:solidFill>
                <a:latin typeface="Arial"/>
                <a:ea typeface="Arial"/>
                <a:cs typeface="Arial"/>
                <a:sym typeface="Arial"/>
              </a:defRPr>
            </a:lvl3pPr>
            <a:lvl4pPr marL="0" marR="0" lvl="3" indent="0" algn="l" rtl="0">
              <a:lnSpc>
                <a:spcPct val="100000"/>
              </a:lnSpc>
              <a:spcBef>
                <a:spcPts val="0"/>
              </a:spcBef>
              <a:spcAft>
                <a:spcPts val="0"/>
              </a:spcAft>
              <a:buClr>
                <a:srgbClr val="2B2B2B"/>
              </a:buClr>
              <a:buSzPts val="900"/>
              <a:buFont typeface="Arial"/>
              <a:buNone/>
              <a:defRPr sz="900" b="0" i="0" u="none" strike="noStrike" cap="none">
                <a:solidFill>
                  <a:srgbClr val="2B2B2B"/>
                </a:solidFill>
                <a:latin typeface="Arial"/>
                <a:ea typeface="Arial"/>
                <a:cs typeface="Arial"/>
                <a:sym typeface="Arial"/>
              </a:defRPr>
            </a:lvl4pPr>
            <a:lvl5pPr marL="0" marR="0" lvl="4" indent="0" algn="l" rtl="0">
              <a:lnSpc>
                <a:spcPct val="100000"/>
              </a:lnSpc>
              <a:spcBef>
                <a:spcPts val="0"/>
              </a:spcBef>
              <a:spcAft>
                <a:spcPts val="0"/>
              </a:spcAft>
              <a:buClr>
                <a:srgbClr val="2B2B2B"/>
              </a:buClr>
              <a:buSzPts val="900"/>
              <a:buFont typeface="Arial"/>
              <a:buNone/>
              <a:defRPr sz="900" b="0" i="0" u="none" strike="noStrike" cap="none">
                <a:solidFill>
                  <a:srgbClr val="2B2B2B"/>
                </a:solidFill>
                <a:latin typeface="Arial"/>
                <a:ea typeface="Arial"/>
                <a:cs typeface="Arial"/>
                <a:sym typeface="Arial"/>
              </a:defRPr>
            </a:lvl5pPr>
            <a:lvl6pPr marL="0" marR="0" lvl="5" indent="0" algn="l" rtl="0">
              <a:lnSpc>
                <a:spcPct val="100000"/>
              </a:lnSpc>
              <a:spcBef>
                <a:spcPts val="0"/>
              </a:spcBef>
              <a:spcAft>
                <a:spcPts val="0"/>
              </a:spcAft>
              <a:buClr>
                <a:srgbClr val="2B2B2B"/>
              </a:buClr>
              <a:buSzPts val="900"/>
              <a:buFont typeface="Arial"/>
              <a:buNone/>
              <a:defRPr sz="900" b="0" i="0" u="none" strike="noStrike" cap="none">
                <a:solidFill>
                  <a:srgbClr val="2B2B2B"/>
                </a:solidFill>
                <a:latin typeface="Arial"/>
                <a:ea typeface="Arial"/>
                <a:cs typeface="Arial"/>
                <a:sym typeface="Arial"/>
              </a:defRPr>
            </a:lvl6pPr>
            <a:lvl7pPr marL="0" marR="0" lvl="6" indent="0" algn="l" rtl="0">
              <a:lnSpc>
                <a:spcPct val="100000"/>
              </a:lnSpc>
              <a:spcBef>
                <a:spcPts val="0"/>
              </a:spcBef>
              <a:spcAft>
                <a:spcPts val="0"/>
              </a:spcAft>
              <a:buClr>
                <a:srgbClr val="2B2B2B"/>
              </a:buClr>
              <a:buSzPts val="900"/>
              <a:buFont typeface="Arial"/>
              <a:buNone/>
              <a:defRPr sz="900" b="0" i="0" u="none" strike="noStrike" cap="none">
                <a:solidFill>
                  <a:srgbClr val="2B2B2B"/>
                </a:solidFill>
                <a:latin typeface="Arial"/>
                <a:ea typeface="Arial"/>
                <a:cs typeface="Arial"/>
                <a:sym typeface="Arial"/>
              </a:defRPr>
            </a:lvl7pPr>
            <a:lvl8pPr marL="0" marR="0" lvl="7" indent="0" algn="l" rtl="0">
              <a:lnSpc>
                <a:spcPct val="100000"/>
              </a:lnSpc>
              <a:spcBef>
                <a:spcPts val="0"/>
              </a:spcBef>
              <a:spcAft>
                <a:spcPts val="0"/>
              </a:spcAft>
              <a:buClr>
                <a:srgbClr val="2B2B2B"/>
              </a:buClr>
              <a:buSzPts val="900"/>
              <a:buFont typeface="Arial"/>
              <a:buNone/>
              <a:defRPr sz="900" b="0" i="0" u="none" strike="noStrike" cap="none">
                <a:solidFill>
                  <a:srgbClr val="2B2B2B"/>
                </a:solidFill>
                <a:latin typeface="Arial"/>
                <a:ea typeface="Arial"/>
                <a:cs typeface="Arial"/>
                <a:sym typeface="Arial"/>
              </a:defRPr>
            </a:lvl8pPr>
            <a:lvl9pPr marL="0" marR="0" lvl="8" indent="0" algn="l" rtl="0">
              <a:lnSpc>
                <a:spcPct val="100000"/>
              </a:lnSpc>
              <a:spcBef>
                <a:spcPts val="0"/>
              </a:spcBef>
              <a:spcAft>
                <a:spcPts val="0"/>
              </a:spcAft>
              <a:buClr>
                <a:srgbClr val="2B2B2B"/>
              </a:buClr>
              <a:buSzPts val="900"/>
              <a:buFont typeface="Arial"/>
              <a:buNone/>
              <a:defRPr sz="900" b="0" i="0" u="none" strike="noStrike" cap="none">
                <a:solidFill>
                  <a:srgbClr val="2B2B2B"/>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091358506"/>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5 – Split w/ Image 1">
  <p:cSld name="5 – Split w/ Image 1">
    <p:spTree>
      <p:nvGrpSpPr>
        <p:cNvPr id="1" name="Shape 2421"/>
        <p:cNvGrpSpPr/>
        <p:nvPr/>
      </p:nvGrpSpPr>
      <p:grpSpPr>
        <a:xfrm>
          <a:off x="0" y="0"/>
          <a:ext cx="0" cy="0"/>
          <a:chOff x="0" y="0"/>
          <a:chExt cx="0" cy="0"/>
        </a:xfrm>
      </p:grpSpPr>
      <p:sp>
        <p:nvSpPr>
          <p:cNvPr id="2422" name="Google Shape;2422;p242"/>
          <p:cNvSpPr/>
          <p:nvPr/>
        </p:nvSpPr>
        <p:spPr>
          <a:xfrm>
            <a:off x="4572000" y="0"/>
            <a:ext cx="4572000" cy="5143500"/>
          </a:xfrm>
          <a:prstGeom prst="rect">
            <a:avLst/>
          </a:prstGeom>
          <a:solidFill>
            <a:srgbClr val="EFEFEF"/>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1000"/>
              <a:buFont typeface="Proxima Nova"/>
              <a:buNone/>
            </a:pPr>
            <a:r>
              <a:rPr lang="en" sz="1000" b="0" i="0" u="none" strike="noStrike" cap="none">
                <a:solidFill>
                  <a:schemeClr val="dk1"/>
                </a:solidFill>
                <a:latin typeface="Proxima Nova"/>
                <a:ea typeface="Proxima Nova"/>
                <a:cs typeface="Proxima Nova"/>
                <a:sym typeface="Proxima Nova"/>
              </a:rPr>
              <a:t>Cover w/ Image</a:t>
            </a:r>
            <a:endParaRPr sz="1800" b="0" i="0" u="none" strike="noStrike" cap="none">
              <a:solidFill>
                <a:schemeClr val="dk1"/>
              </a:solidFill>
              <a:latin typeface="Arial"/>
              <a:ea typeface="Arial"/>
              <a:cs typeface="Arial"/>
              <a:sym typeface="Arial"/>
            </a:endParaRPr>
          </a:p>
        </p:txBody>
      </p:sp>
      <p:cxnSp>
        <p:nvCxnSpPr>
          <p:cNvPr id="2423" name="Google Shape;2423;p242"/>
          <p:cNvCxnSpPr/>
          <p:nvPr/>
        </p:nvCxnSpPr>
        <p:spPr>
          <a:xfrm>
            <a:off x="4572000" y="-214525"/>
            <a:ext cx="0" cy="119700"/>
          </a:xfrm>
          <a:prstGeom prst="straightConnector1">
            <a:avLst/>
          </a:prstGeom>
          <a:noFill/>
          <a:ln w="9525" cap="flat" cmpd="sng">
            <a:solidFill>
              <a:srgbClr val="D9D9D9"/>
            </a:solidFill>
            <a:prstDash val="solid"/>
            <a:round/>
            <a:headEnd type="none" w="sm" len="sm"/>
            <a:tailEnd type="none" w="sm" len="sm"/>
          </a:ln>
        </p:spPr>
      </p:cxnSp>
      <p:grpSp>
        <p:nvGrpSpPr>
          <p:cNvPr id="2424" name="Google Shape;2424;p242"/>
          <p:cNvGrpSpPr/>
          <p:nvPr/>
        </p:nvGrpSpPr>
        <p:grpSpPr>
          <a:xfrm>
            <a:off x="287525" y="4854555"/>
            <a:ext cx="634918" cy="148733"/>
            <a:chOff x="1841475" y="2392725"/>
            <a:chExt cx="3928950" cy="920375"/>
          </a:xfrm>
        </p:grpSpPr>
        <p:sp>
          <p:nvSpPr>
            <p:cNvPr id="2425" name="Google Shape;2425;p242"/>
            <p:cNvSpPr/>
            <p:nvPr/>
          </p:nvSpPr>
          <p:spPr>
            <a:xfrm>
              <a:off x="2574175" y="2392725"/>
              <a:ext cx="139800" cy="905100"/>
            </a:xfrm>
            <a:custGeom>
              <a:avLst/>
              <a:gdLst/>
              <a:ahLst/>
              <a:cxnLst/>
              <a:rect l="0" t="0" r="0" b="0"/>
              <a:pathLst>
                <a:path w="120000" h="120000" extrusionOk="0">
                  <a:moveTo>
                    <a:pt x="21" y="0"/>
                  </a:moveTo>
                  <a:lnTo>
                    <a:pt x="21" y="17933"/>
                  </a:lnTo>
                  <a:lnTo>
                    <a:pt x="119506" y="17933"/>
                  </a:lnTo>
                  <a:lnTo>
                    <a:pt x="119506" y="0"/>
                  </a:lnTo>
                  <a:close/>
                  <a:moveTo>
                    <a:pt x="21" y="31097"/>
                  </a:moveTo>
                  <a:lnTo>
                    <a:pt x="21" y="119996"/>
                  </a:lnTo>
                  <a:lnTo>
                    <a:pt x="120000" y="119996"/>
                  </a:lnTo>
                  <a:lnTo>
                    <a:pt x="120000" y="31097"/>
                  </a:lnTo>
                  <a:close/>
                </a:path>
              </a:pathLst>
            </a:custGeom>
            <a:solidFill>
              <a:srgbClr val="008774"/>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26" name="Google Shape;2426;p242"/>
            <p:cNvSpPr/>
            <p:nvPr/>
          </p:nvSpPr>
          <p:spPr>
            <a:xfrm>
              <a:off x="2816875" y="2626700"/>
              <a:ext cx="703800" cy="686400"/>
            </a:xfrm>
            <a:custGeom>
              <a:avLst/>
              <a:gdLst/>
              <a:ahLst/>
              <a:cxnLst/>
              <a:rect l="0" t="0" r="0" b="0"/>
              <a:pathLst>
                <a:path w="120000" h="120000" extrusionOk="0">
                  <a:moveTo>
                    <a:pt x="0" y="0"/>
                  </a:moveTo>
                  <a:lnTo>
                    <a:pt x="0" y="17262"/>
                  </a:lnTo>
                  <a:lnTo>
                    <a:pt x="11088" y="17262"/>
                  </a:lnTo>
                  <a:lnTo>
                    <a:pt x="38713" y="101417"/>
                  </a:lnTo>
                  <a:cubicBezTo>
                    <a:pt x="43070" y="114312"/>
                    <a:pt x="50395" y="119995"/>
                    <a:pt x="62673" y="119995"/>
                  </a:cubicBezTo>
                  <a:cubicBezTo>
                    <a:pt x="70892" y="119995"/>
                    <a:pt x="81089" y="117967"/>
                    <a:pt x="86832" y="101417"/>
                  </a:cubicBezTo>
                  <a:lnTo>
                    <a:pt x="120000" y="0"/>
                  </a:lnTo>
                  <a:lnTo>
                    <a:pt x="97128" y="0"/>
                  </a:lnTo>
                  <a:lnTo>
                    <a:pt x="68117" y="94108"/>
                  </a:lnTo>
                  <a:cubicBezTo>
                    <a:pt x="67029" y="98169"/>
                    <a:pt x="66237" y="100604"/>
                    <a:pt x="62673" y="100604"/>
                  </a:cubicBezTo>
                  <a:cubicBezTo>
                    <a:pt x="59207" y="100604"/>
                    <a:pt x="58418" y="98169"/>
                    <a:pt x="57228" y="94108"/>
                  </a:cubicBezTo>
                  <a:lnTo>
                    <a:pt x="28614" y="0"/>
                  </a:lnTo>
                  <a:close/>
                </a:path>
              </a:pathLst>
            </a:custGeom>
            <a:solidFill>
              <a:srgbClr val="008774"/>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27" name="Google Shape;2427;p242"/>
            <p:cNvSpPr/>
            <p:nvPr/>
          </p:nvSpPr>
          <p:spPr>
            <a:xfrm>
              <a:off x="3557125" y="2626700"/>
              <a:ext cx="615000" cy="685800"/>
            </a:xfrm>
            <a:custGeom>
              <a:avLst/>
              <a:gdLst/>
              <a:ahLst/>
              <a:cxnLst/>
              <a:rect l="0" t="0" r="0" b="0"/>
              <a:pathLst>
                <a:path w="120000" h="120000" extrusionOk="0">
                  <a:moveTo>
                    <a:pt x="60058" y="19407"/>
                  </a:moveTo>
                  <a:cubicBezTo>
                    <a:pt x="81359" y="19407"/>
                    <a:pt x="94390" y="33736"/>
                    <a:pt x="94390" y="50908"/>
                  </a:cubicBezTo>
                  <a:lnTo>
                    <a:pt x="94390" y="69297"/>
                  </a:lnTo>
                  <a:cubicBezTo>
                    <a:pt x="94390" y="86469"/>
                    <a:pt x="81247" y="100797"/>
                    <a:pt x="60058" y="100797"/>
                  </a:cubicBezTo>
                  <a:cubicBezTo>
                    <a:pt x="38303" y="100797"/>
                    <a:pt x="25838" y="86469"/>
                    <a:pt x="25950" y="69297"/>
                  </a:cubicBezTo>
                  <a:lnTo>
                    <a:pt x="25950" y="50908"/>
                  </a:lnTo>
                  <a:cubicBezTo>
                    <a:pt x="25950" y="33736"/>
                    <a:pt x="37737" y="19407"/>
                    <a:pt x="60058" y="19407"/>
                  </a:cubicBezTo>
                  <a:close/>
                  <a:moveTo>
                    <a:pt x="60058" y="0"/>
                  </a:moveTo>
                  <a:cubicBezTo>
                    <a:pt x="24818" y="0"/>
                    <a:pt x="4" y="20934"/>
                    <a:pt x="229" y="50803"/>
                  </a:cubicBezTo>
                  <a:lnTo>
                    <a:pt x="229" y="69196"/>
                  </a:lnTo>
                  <a:cubicBezTo>
                    <a:pt x="229" y="99069"/>
                    <a:pt x="24818" y="120000"/>
                    <a:pt x="60058" y="120000"/>
                  </a:cubicBezTo>
                  <a:cubicBezTo>
                    <a:pt x="95410" y="120000"/>
                    <a:pt x="119995" y="99069"/>
                    <a:pt x="119995" y="69196"/>
                  </a:cubicBezTo>
                  <a:lnTo>
                    <a:pt x="119995" y="50803"/>
                  </a:lnTo>
                  <a:cubicBezTo>
                    <a:pt x="119995" y="20934"/>
                    <a:pt x="95410" y="0"/>
                    <a:pt x="60058" y="0"/>
                  </a:cubicBezTo>
                  <a:close/>
                </a:path>
              </a:pathLst>
            </a:custGeom>
            <a:solidFill>
              <a:srgbClr val="008774"/>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28" name="Google Shape;2428;p242"/>
            <p:cNvSpPr/>
            <p:nvPr/>
          </p:nvSpPr>
          <p:spPr>
            <a:xfrm>
              <a:off x="4732275" y="2617400"/>
              <a:ext cx="582300" cy="679800"/>
            </a:xfrm>
            <a:custGeom>
              <a:avLst/>
              <a:gdLst/>
              <a:ahLst/>
              <a:cxnLst/>
              <a:rect l="0" t="0" r="0" b="0"/>
              <a:pathLst>
                <a:path w="120000" h="120000" extrusionOk="0">
                  <a:moveTo>
                    <a:pt x="61375" y="4"/>
                  </a:moveTo>
                  <a:cubicBezTo>
                    <a:pt x="23449" y="4"/>
                    <a:pt x="0" y="20499"/>
                    <a:pt x="0" y="53392"/>
                  </a:cubicBezTo>
                  <a:lnTo>
                    <a:pt x="0" y="66302"/>
                  </a:lnTo>
                  <a:cubicBezTo>
                    <a:pt x="0" y="99196"/>
                    <a:pt x="23449" y="119995"/>
                    <a:pt x="61375" y="119995"/>
                  </a:cubicBezTo>
                  <a:cubicBezTo>
                    <a:pt x="62215" y="119995"/>
                    <a:pt x="68912" y="119995"/>
                    <a:pt x="71905" y="119691"/>
                  </a:cubicBezTo>
                  <a:lnTo>
                    <a:pt x="71905" y="99911"/>
                  </a:lnTo>
                  <a:cubicBezTo>
                    <a:pt x="70710" y="99911"/>
                    <a:pt x="62096" y="100118"/>
                    <a:pt x="61375" y="100118"/>
                  </a:cubicBezTo>
                  <a:cubicBezTo>
                    <a:pt x="40676" y="100118"/>
                    <a:pt x="26921" y="86590"/>
                    <a:pt x="26921" y="66302"/>
                  </a:cubicBezTo>
                  <a:lnTo>
                    <a:pt x="26921" y="53392"/>
                  </a:lnTo>
                  <a:cubicBezTo>
                    <a:pt x="26921" y="33100"/>
                    <a:pt x="40800" y="19577"/>
                    <a:pt x="61375" y="19577"/>
                  </a:cubicBezTo>
                  <a:cubicBezTo>
                    <a:pt x="70586" y="19577"/>
                    <a:pt x="84706" y="20190"/>
                    <a:pt x="89611" y="21112"/>
                  </a:cubicBezTo>
                  <a:lnTo>
                    <a:pt x="91048" y="21315"/>
                  </a:lnTo>
                  <a:lnTo>
                    <a:pt x="91048" y="119995"/>
                  </a:lnTo>
                  <a:lnTo>
                    <a:pt x="119881" y="119995"/>
                  </a:lnTo>
                  <a:lnTo>
                    <a:pt x="119881" y="9428"/>
                  </a:lnTo>
                  <a:cubicBezTo>
                    <a:pt x="120000" y="7381"/>
                    <a:pt x="120000" y="6662"/>
                    <a:pt x="114735" y="5435"/>
                  </a:cubicBezTo>
                  <a:cubicBezTo>
                    <a:pt x="100377" y="2259"/>
                    <a:pt x="77886" y="4"/>
                    <a:pt x="61375" y="4"/>
                  </a:cubicBezTo>
                  <a:close/>
                </a:path>
              </a:pathLst>
            </a:custGeom>
            <a:solidFill>
              <a:srgbClr val="008774"/>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29" name="Google Shape;2429;p242"/>
            <p:cNvSpPr/>
            <p:nvPr/>
          </p:nvSpPr>
          <p:spPr>
            <a:xfrm>
              <a:off x="5448725" y="2392725"/>
              <a:ext cx="139800" cy="905100"/>
            </a:xfrm>
            <a:custGeom>
              <a:avLst/>
              <a:gdLst/>
              <a:ahLst/>
              <a:cxnLst/>
              <a:rect l="0" t="0" r="0" b="0"/>
              <a:pathLst>
                <a:path w="120000" h="120000" extrusionOk="0">
                  <a:moveTo>
                    <a:pt x="21" y="0"/>
                  </a:moveTo>
                  <a:lnTo>
                    <a:pt x="21" y="119996"/>
                  </a:lnTo>
                  <a:lnTo>
                    <a:pt x="120000" y="119996"/>
                  </a:lnTo>
                  <a:lnTo>
                    <a:pt x="120000" y="0"/>
                  </a:lnTo>
                  <a:close/>
                </a:path>
              </a:pathLst>
            </a:custGeom>
            <a:solidFill>
              <a:srgbClr val="008774"/>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30" name="Google Shape;2430;p242"/>
            <p:cNvSpPr/>
            <p:nvPr/>
          </p:nvSpPr>
          <p:spPr>
            <a:xfrm>
              <a:off x="1841475" y="2392725"/>
              <a:ext cx="617700" cy="904500"/>
            </a:xfrm>
            <a:custGeom>
              <a:avLst/>
              <a:gdLst/>
              <a:ahLst/>
              <a:cxnLst/>
              <a:rect l="0" t="0" r="0" b="0"/>
              <a:pathLst>
                <a:path w="120000" h="120000" extrusionOk="0">
                  <a:moveTo>
                    <a:pt x="0" y="0"/>
                  </a:moveTo>
                  <a:lnTo>
                    <a:pt x="0" y="119996"/>
                  </a:lnTo>
                  <a:lnTo>
                    <a:pt x="28194" y="119996"/>
                  </a:lnTo>
                  <a:lnTo>
                    <a:pt x="28194" y="16714"/>
                  </a:lnTo>
                  <a:lnTo>
                    <a:pt x="44773" y="16714"/>
                  </a:lnTo>
                  <a:cubicBezTo>
                    <a:pt x="48270" y="16714"/>
                    <a:pt x="51203" y="16790"/>
                    <a:pt x="54359" y="16867"/>
                  </a:cubicBezTo>
                  <a:cubicBezTo>
                    <a:pt x="78834" y="17175"/>
                    <a:pt x="90785" y="23798"/>
                    <a:pt x="90785" y="36815"/>
                  </a:cubicBezTo>
                  <a:lnTo>
                    <a:pt x="90785" y="38281"/>
                  </a:lnTo>
                  <a:cubicBezTo>
                    <a:pt x="90785" y="50292"/>
                    <a:pt x="81087" y="58305"/>
                    <a:pt x="54471" y="58305"/>
                  </a:cubicBezTo>
                  <a:lnTo>
                    <a:pt x="46580" y="58305"/>
                  </a:lnTo>
                  <a:lnTo>
                    <a:pt x="46580" y="74479"/>
                  </a:lnTo>
                  <a:cubicBezTo>
                    <a:pt x="49396" y="74555"/>
                    <a:pt x="51878" y="74631"/>
                    <a:pt x="54582" y="74631"/>
                  </a:cubicBezTo>
                  <a:cubicBezTo>
                    <a:pt x="92931" y="74631"/>
                    <a:pt x="119995" y="64311"/>
                    <a:pt x="119995" y="38509"/>
                  </a:cubicBezTo>
                  <a:lnTo>
                    <a:pt x="119995" y="36971"/>
                  </a:lnTo>
                  <a:cubicBezTo>
                    <a:pt x="119883" y="10012"/>
                    <a:pt x="90450" y="0"/>
                    <a:pt x="47706" y="0"/>
                  </a:cubicBezTo>
                  <a:close/>
                </a:path>
              </a:pathLst>
            </a:custGeom>
            <a:solidFill>
              <a:srgbClr val="008774"/>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31" name="Google Shape;2431;p242"/>
            <p:cNvSpPr/>
            <p:nvPr/>
          </p:nvSpPr>
          <p:spPr>
            <a:xfrm>
              <a:off x="4278825" y="2482125"/>
              <a:ext cx="369300" cy="813900"/>
            </a:xfrm>
            <a:custGeom>
              <a:avLst/>
              <a:gdLst/>
              <a:ahLst/>
              <a:cxnLst/>
              <a:rect l="0" t="0" r="0" b="0"/>
              <a:pathLst>
                <a:path w="120000" h="120000" extrusionOk="0">
                  <a:moveTo>
                    <a:pt x="46038" y="3"/>
                  </a:moveTo>
                  <a:lnTo>
                    <a:pt x="0" y="2741"/>
                  </a:lnTo>
                  <a:lnTo>
                    <a:pt x="0" y="94751"/>
                  </a:lnTo>
                  <a:cubicBezTo>
                    <a:pt x="0" y="112209"/>
                    <a:pt x="19058" y="120000"/>
                    <a:pt x="61888" y="120000"/>
                  </a:cubicBezTo>
                  <a:lnTo>
                    <a:pt x="120000" y="120000"/>
                  </a:lnTo>
                  <a:lnTo>
                    <a:pt x="120000" y="104079"/>
                  </a:lnTo>
                  <a:lnTo>
                    <a:pt x="77170" y="104079"/>
                  </a:lnTo>
                  <a:cubicBezTo>
                    <a:pt x="58679" y="104079"/>
                    <a:pt x="46038" y="103736"/>
                    <a:pt x="46038" y="94751"/>
                  </a:cubicBezTo>
                  <a:lnTo>
                    <a:pt x="46038" y="37233"/>
                  </a:lnTo>
                  <a:lnTo>
                    <a:pt x="120000" y="37233"/>
                  </a:lnTo>
                  <a:lnTo>
                    <a:pt x="120000" y="21312"/>
                  </a:lnTo>
                  <a:lnTo>
                    <a:pt x="46038" y="21312"/>
                  </a:lnTo>
                  <a:lnTo>
                    <a:pt x="46038" y="3"/>
                  </a:lnTo>
                  <a:close/>
                </a:path>
              </a:pathLst>
            </a:custGeom>
            <a:solidFill>
              <a:srgbClr val="008774"/>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32" name="Google Shape;2432;p242"/>
            <p:cNvSpPr/>
            <p:nvPr/>
          </p:nvSpPr>
          <p:spPr>
            <a:xfrm>
              <a:off x="5652525" y="3180600"/>
              <a:ext cx="117900" cy="117300"/>
            </a:xfrm>
            <a:custGeom>
              <a:avLst/>
              <a:gdLst/>
              <a:ahLst/>
              <a:cxnLst/>
              <a:rect l="0" t="0" r="0" b="0"/>
              <a:pathLst>
                <a:path w="120000" h="120000" extrusionOk="0">
                  <a:moveTo>
                    <a:pt x="56755" y="32659"/>
                  </a:moveTo>
                  <a:cubicBezTo>
                    <a:pt x="69760" y="32659"/>
                    <a:pt x="75664" y="37416"/>
                    <a:pt x="75664" y="46342"/>
                  </a:cubicBezTo>
                  <a:cubicBezTo>
                    <a:pt x="75664" y="55242"/>
                    <a:pt x="69760" y="60588"/>
                    <a:pt x="58511" y="60588"/>
                  </a:cubicBezTo>
                  <a:lnTo>
                    <a:pt x="46116" y="60588"/>
                  </a:lnTo>
                  <a:lnTo>
                    <a:pt x="46116" y="32659"/>
                  </a:lnTo>
                  <a:close/>
                  <a:moveTo>
                    <a:pt x="40212" y="26726"/>
                  </a:moveTo>
                  <a:lnTo>
                    <a:pt x="40212" y="90869"/>
                  </a:lnTo>
                  <a:lnTo>
                    <a:pt x="47287" y="90869"/>
                  </a:lnTo>
                  <a:lnTo>
                    <a:pt x="47287" y="66521"/>
                  </a:lnTo>
                  <a:lnTo>
                    <a:pt x="62659" y="65933"/>
                  </a:lnTo>
                  <a:lnTo>
                    <a:pt x="78617" y="90869"/>
                  </a:lnTo>
                  <a:lnTo>
                    <a:pt x="86303" y="90869"/>
                  </a:lnTo>
                  <a:lnTo>
                    <a:pt x="69760" y="64143"/>
                  </a:lnTo>
                  <a:cubicBezTo>
                    <a:pt x="76835" y="61176"/>
                    <a:pt x="82765" y="55242"/>
                    <a:pt x="82765" y="45728"/>
                  </a:cubicBezTo>
                  <a:cubicBezTo>
                    <a:pt x="82765" y="33861"/>
                    <a:pt x="74494" y="26726"/>
                    <a:pt x="58511" y="26726"/>
                  </a:cubicBezTo>
                  <a:close/>
                  <a:moveTo>
                    <a:pt x="59707" y="7723"/>
                  </a:moveTo>
                  <a:cubicBezTo>
                    <a:pt x="88084" y="7723"/>
                    <a:pt x="110532" y="31483"/>
                    <a:pt x="110532" y="59411"/>
                  </a:cubicBezTo>
                  <a:cubicBezTo>
                    <a:pt x="110532" y="87314"/>
                    <a:pt x="88084" y="110485"/>
                    <a:pt x="59707" y="110485"/>
                  </a:cubicBezTo>
                  <a:cubicBezTo>
                    <a:pt x="31915" y="110485"/>
                    <a:pt x="8882" y="87314"/>
                    <a:pt x="8882" y="59411"/>
                  </a:cubicBezTo>
                  <a:cubicBezTo>
                    <a:pt x="8882" y="30895"/>
                    <a:pt x="31915" y="7723"/>
                    <a:pt x="59707" y="7723"/>
                  </a:cubicBezTo>
                  <a:close/>
                  <a:moveTo>
                    <a:pt x="59707" y="0"/>
                  </a:moveTo>
                  <a:cubicBezTo>
                    <a:pt x="26595" y="0"/>
                    <a:pt x="0" y="26726"/>
                    <a:pt x="0" y="60000"/>
                  </a:cubicBezTo>
                  <a:cubicBezTo>
                    <a:pt x="0" y="92659"/>
                    <a:pt x="26595" y="119974"/>
                    <a:pt x="59707" y="119974"/>
                  </a:cubicBezTo>
                  <a:cubicBezTo>
                    <a:pt x="93404" y="119974"/>
                    <a:pt x="120000" y="92659"/>
                    <a:pt x="120000" y="60000"/>
                  </a:cubicBezTo>
                  <a:cubicBezTo>
                    <a:pt x="120000" y="26726"/>
                    <a:pt x="93404" y="0"/>
                    <a:pt x="59707" y="0"/>
                  </a:cubicBezTo>
                  <a:close/>
                </a:path>
              </a:pathLst>
            </a:custGeom>
            <a:solidFill>
              <a:srgbClr val="008774"/>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433" name="Google Shape;2433;p242"/>
          <p:cNvSpPr txBox="1">
            <a:spLocks noGrp="1"/>
          </p:cNvSpPr>
          <p:nvPr>
            <p:ph type="title"/>
          </p:nvPr>
        </p:nvSpPr>
        <p:spPr>
          <a:xfrm>
            <a:off x="192475" y="151275"/>
            <a:ext cx="4281300" cy="393900"/>
          </a:xfrm>
          <a:prstGeom prst="rect">
            <a:avLst/>
          </a:prstGeom>
          <a:noFill/>
          <a:ln>
            <a:noFill/>
          </a:ln>
        </p:spPr>
        <p:txBody>
          <a:bodyPr spcFirstLastPara="1" wrap="square" lIns="68575" tIns="68575" rIns="68575" bIns="68575" anchor="t" anchorCtr="0"/>
          <a:lstStyle>
            <a:lvl1pPr marR="0" lvl="0" algn="l" rtl="0">
              <a:lnSpc>
                <a:spcPct val="100000"/>
              </a:lnSpc>
              <a:spcBef>
                <a:spcPts val="0"/>
              </a:spcBef>
              <a:spcAft>
                <a:spcPts val="0"/>
              </a:spcAft>
              <a:buClr>
                <a:schemeClr val="dk1"/>
              </a:buClr>
              <a:buSzPts val="1100"/>
              <a:buFont typeface="Proxima Nova"/>
              <a:buNone/>
              <a:defRPr sz="2500" b="1"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9pPr>
          </a:lstStyle>
          <a:p>
            <a:endParaRPr/>
          </a:p>
        </p:txBody>
      </p:sp>
      <p:sp>
        <p:nvSpPr>
          <p:cNvPr id="2434" name="Google Shape;2434;p242"/>
          <p:cNvSpPr txBox="1">
            <a:spLocks noGrp="1"/>
          </p:cNvSpPr>
          <p:nvPr>
            <p:ph type="body" idx="1"/>
          </p:nvPr>
        </p:nvSpPr>
        <p:spPr>
          <a:xfrm>
            <a:off x="192475" y="900400"/>
            <a:ext cx="4254600" cy="3769500"/>
          </a:xfrm>
          <a:prstGeom prst="rect">
            <a:avLst/>
          </a:prstGeom>
          <a:noFill/>
          <a:ln>
            <a:noFill/>
          </a:ln>
        </p:spPr>
        <p:txBody>
          <a:bodyPr spcFirstLastPara="1" wrap="square" lIns="68575" tIns="68575" rIns="68575" bIns="68575" anchor="t" anchorCtr="0"/>
          <a:lstStyle>
            <a:lvl1pPr marL="457200" marR="0" lvl="0" indent="-304800" algn="l" rtl="0">
              <a:lnSpc>
                <a:spcPct val="110000"/>
              </a:lnSpc>
              <a:spcBef>
                <a:spcPts val="0"/>
              </a:spcBef>
              <a:spcAft>
                <a:spcPts val="0"/>
              </a:spcAft>
              <a:buClr>
                <a:schemeClr val="dk1"/>
              </a:buClr>
              <a:buSzPts val="1200"/>
              <a:buFont typeface="Proxima Nova"/>
              <a:buChar char="●"/>
              <a:defRPr sz="1600" b="0" i="0" u="none" strike="noStrike" cap="none">
                <a:solidFill>
                  <a:schemeClr val="dk1"/>
                </a:solidFill>
                <a:latin typeface="Proxima Nova"/>
                <a:ea typeface="Proxima Nova"/>
                <a:cs typeface="Proxima Nova"/>
                <a:sym typeface="Proxima Nova"/>
              </a:defRPr>
            </a:lvl1pPr>
            <a:lvl2pPr marL="914400" marR="0" lvl="1" indent="-304800" algn="l" rtl="0">
              <a:lnSpc>
                <a:spcPct val="110000"/>
              </a:lnSpc>
              <a:spcBef>
                <a:spcPts val="1000"/>
              </a:spcBef>
              <a:spcAft>
                <a:spcPts val="0"/>
              </a:spcAft>
              <a:buClr>
                <a:schemeClr val="dk1"/>
              </a:buClr>
              <a:buSzPts val="1200"/>
              <a:buFont typeface="Proxima Nova"/>
              <a:buChar char="○"/>
              <a:defRPr sz="1600" b="0" i="0" u="none" strike="noStrike" cap="none">
                <a:solidFill>
                  <a:schemeClr val="dk1"/>
                </a:solidFill>
                <a:latin typeface="Proxima Nova"/>
                <a:ea typeface="Proxima Nova"/>
                <a:cs typeface="Proxima Nova"/>
                <a:sym typeface="Proxima Nova"/>
              </a:defRPr>
            </a:lvl2pPr>
            <a:lvl3pPr marL="1371600" marR="0" lvl="2" indent="-304800" algn="l" rtl="0">
              <a:lnSpc>
                <a:spcPct val="110000"/>
              </a:lnSpc>
              <a:spcBef>
                <a:spcPts val="1000"/>
              </a:spcBef>
              <a:spcAft>
                <a:spcPts val="0"/>
              </a:spcAft>
              <a:buClr>
                <a:schemeClr val="dk1"/>
              </a:buClr>
              <a:buSzPts val="1200"/>
              <a:buFont typeface="Proxima Nova"/>
              <a:buChar char="■"/>
              <a:defRPr sz="1600" b="0" i="0" u="none" strike="noStrike" cap="none">
                <a:solidFill>
                  <a:schemeClr val="dk1"/>
                </a:solidFill>
                <a:latin typeface="Proxima Nova"/>
                <a:ea typeface="Proxima Nova"/>
                <a:cs typeface="Proxima Nova"/>
                <a:sym typeface="Proxima Nova"/>
              </a:defRPr>
            </a:lvl3pPr>
            <a:lvl4pPr marL="1828800" marR="0" lvl="3" indent="-304800" algn="l" rtl="0">
              <a:lnSpc>
                <a:spcPct val="110000"/>
              </a:lnSpc>
              <a:spcBef>
                <a:spcPts val="1000"/>
              </a:spcBef>
              <a:spcAft>
                <a:spcPts val="0"/>
              </a:spcAft>
              <a:buClr>
                <a:schemeClr val="dk1"/>
              </a:buClr>
              <a:buSzPts val="1200"/>
              <a:buFont typeface="Proxima Nova"/>
              <a:buChar char="●"/>
              <a:defRPr sz="1600" b="0" i="0" u="none" strike="noStrike" cap="none">
                <a:solidFill>
                  <a:schemeClr val="dk1"/>
                </a:solidFill>
                <a:latin typeface="Proxima Nova"/>
                <a:ea typeface="Proxima Nova"/>
                <a:cs typeface="Proxima Nova"/>
                <a:sym typeface="Proxima Nova"/>
              </a:defRPr>
            </a:lvl4pPr>
            <a:lvl5pPr marL="2286000" marR="0" lvl="4" indent="-304800" algn="l" rtl="0">
              <a:lnSpc>
                <a:spcPct val="110000"/>
              </a:lnSpc>
              <a:spcBef>
                <a:spcPts val="1000"/>
              </a:spcBef>
              <a:spcAft>
                <a:spcPts val="0"/>
              </a:spcAft>
              <a:buClr>
                <a:schemeClr val="dk1"/>
              </a:buClr>
              <a:buSzPts val="1200"/>
              <a:buFont typeface="Proxima Nova"/>
              <a:buChar char="○"/>
              <a:defRPr sz="1600" b="0" i="0" u="none" strike="noStrike" cap="none">
                <a:solidFill>
                  <a:schemeClr val="dk1"/>
                </a:solidFill>
                <a:latin typeface="Proxima Nova"/>
                <a:ea typeface="Proxima Nova"/>
                <a:cs typeface="Proxima Nova"/>
                <a:sym typeface="Proxima Nova"/>
              </a:defRPr>
            </a:lvl5pPr>
            <a:lvl6pPr marL="2743200" marR="0" lvl="5" indent="-304800" algn="l" rtl="0">
              <a:lnSpc>
                <a:spcPct val="110000"/>
              </a:lnSpc>
              <a:spcBef>
                <a:spcPts val="1000"/>
              </a:spcBef>
              <a:spcAft>
                <a:spcPts val="0"/>
              </a:spcAft>
              <a:buClr>
                <a:schemeClr val="dk1"/>
              </a:buClr>
              <a:buSzPts val="1200"/>
              <a:buFont typeface="Proxima Nova"/>
              <a:buChar char="■"/>
              <a:defRPr sz="1600" b="0" i="0" u="none" strike="noStrike" cap="none">
                <a:solidFill>
                  <a:schemeClr val="dk1"/>
                </a:solidFill>
                <a:latin typeface="Proxima Nova"/>
                <a:ea typeface="Proxima Nova"/>
                <a:cs typeface="Proxima Nova"/>
                <a:sym typeface="Proxima Nova"/>
              </a:defRPr>
            </a:lvl6pPr>
            <a:lvl7pPr marL="3200400" marR="0" lvl="6" indent="-304800" algn="l" rtl="0">
              <a:lnSpc>
                <a:spcPct val="110000"/>
              </a:lnSpc>
              <a:spcBef>
                <a:spcPts val="1000"/>
              </a:spcBef>
              <a:spcAft>
                <a:spcPts val="0"/>
              </a:spcAft>
              <a:buClr>
                <a:schemeClr val="dk1"/>
              </a:buClr>
              <a:buSzPts val="1200"/>
              <a:buFont typeface="Proxima Nova"/>
              <a:buChar char="●"/>
              <a:defRPr sz="1600" b="0" i="0" u="none" strike="noStrike" cap="none">
                <a:solidFill>
                  <a:schemeClr val="dk1"/>
                </a:solidFill>
                <a:latin typeface="Proxima Nova"/>
                <a:ea typeface="Proxima Nova"/>
                <a:cs typeface="Proxima Nova"/>
                <a:sym typeface="Proxima Nova"/>
              </a:defRPr>
            </a:lvl7pPr>
            <a:lvl8pPr marL="3657600" marR="0" lvl="7" indent="-304800" algn="l" rtl="0">
              <a:lnSpc>
                <a:spcPct val="110000"/>
              </a:lnSpc>
              <a:spcBef>
                <a:spcPts val="1000"/>
              </a:spcBef>
              <a:spcAft>
                <a:spcPts val="0"/>
              </a:spcAft>
              <a:buClr>
                <a:schemeClr val="dk1"/>
              </a:buClr>
              <a:buSzPts val="1200"/>
              <a:buFont typeface="Proxima Nova"/>
              <a:buChar char="○"/>
              <a:defRPr sz="1600" b="0" i="0" u="none" strike="noStrike" cap="none">
                <a:solidFill>
                  <a:schemeClr val="dk1"/>
                </a:solidFill>
                <a:latin typeface="Proxima Nova"/>
                <a:ea typeface="Proxima Nova"/>
                <a:cs typeface="Proxima Nova"/>
                <a:sym typeface="Proxima Nova"/>
              </a:defRPr>
            </a:lvl8pPr>
            <a:lvl9pPr marL="4114800" marR="0" lvl="8" indent="-304800" algn="l" rtl="0">
              <a:lnSpc>
                <a:spcPct val="110000"/>
              </a:lnSpc>
              <a:spcBef>
                <a:spcPts val="1000"/>
              </a:spcBef>
              <a:spcAft>
                <a:spcPts val="1000"/>
              </a:spcAft>
              <a:buClr>
                <a:schemeClr val="dk1"/>
              </a:buClr>
              <a:buSzPts val="1200"/>
              <a:buFont typeface="Proxima Nova"/>
              <a:buChar char="■"/>
              <a:defRPr sz="1600" b="0" i="0" u="none" strike="noStrike" cap="none">
                <a:solidFill>
                  <a:schemeClr val="dk1"/>
                </a:solidFill>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395391737"/>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3 – Standard 1">
  <p:cSld name="3 – Standard 1">
    <p:spTree>
      <p:nvGrpSpPr>
        <p:cNvPr id="1" name="Shape 2435"/>
        <p:cNvGrpSpPr/>
        <p:nvPr/>
      </p:nvGrpSpPr>
      <p:grpSpPr>
        <a:xfrm>
          <a:off x="0" y="0"/>
          <a:ext cx="0" cy="0"/>
          <a:chOff x="0" y="0"/>
          <a:chExt cx="0" cy="0"/>
        </a:xfrm>
      </p:grpSpPr>
      <p:sp>
        <p:nvSpPr>
          <p:cNvPr id="2436" name="Google Shape;2436;p243"/>
          <p:cNvSpPr txBox="1">
            <a:spLocks noGrp="1"/>
          </p:cNvSpPr>
          <p:nvPr>
            <p:ph type="title"/>
          </p:nvPr>
        </p:nvSpPr>
        <p:spPr>
          <a:xfrm>
            <a:off x="192475" y="151275"/>
            <a:ext cx="8663100" cy="393900"/>
          </a:xfrm>
          <a:prstGeom prst="rect">
            <a:avLst/>
          </a:prstGeom>
          <a:noFill/>
          <a:ln>
            <a:noFill/>
          </a:ln>
        </p:spPr>
        <p:txBody>
          <a:bodyPr spcFirstLastPara="1" wrap="square" lIns="68575" tIns="68575" rIns="68575" bIns="68575" anchor="t" anchorCtr="0"/>
          <a:lstStyle>
            <a:lvl1pPr marR="0" lvl="0" algn="l" rtl="0">
              <a:lnSpc>
                <a:spcPct val="100000"/>
              </a:lnSpc>
              <a:spcBef>
                <a:spcPts val="0"/>
              </a:spcBef>
              <a:spcAft>
                <a:spcPts val="0"/>
              </a:spcAft>
              <a:buClr>
                <a:schemeClr val="dk1"/>
              </a:buClr>
              <a:buSzPts val="1100"/>
              <a:buFont typeface="Proxima Nova"/>
              <a:buNone/>
              <a:defRPr sz="2500" b="1"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9pPr>
          </a:lstStyle>
          <a:p>
            <a:endParaRPr/>
          </a:p>
        </p:txBody>
      </p:sp>
      <p:grpSp>
        <p:nvGrpSpPr>
          <p:cNvPr id="2437" name="Google Shape;2437;p243"/>
          <p:cNvGrpSpPr/>
          <p:nvPr/>
        </p:nvGrpSpPr>
        <p:grpSpPr>
          <a:xfrm>
            <a:off x="287525" y="4854555"/>
            <a:ext cx="634918" cy="148733"/>
            <a:chOff x="1841475" y="2392725"/>
            <a:chExt cx="3928950" cy="920375"/>
          </a:xfrm>
        </p:grpSpPr>
        <p:sp>
          <p:nvSpPr>
            <p:cNvPr id="2438" name="Google Shape;2438;p243"/>
            <p:cNvSpPr/>
            <p:nvPr/>
          </p:nvSpPr>
          <p:spPr>
            <a:xfrm>
              <a:off x="2574175" y="2392725"/>
              <a:ext cx="139800" cy="905100"/>
            </a:xfrm>
            <a:custGeom>
              <a:avLst/>
              <a:gdLst/>
              <a:ahLst/>
              <a:cxnLst/>
              <a:rect l="0" t="0" r="0" b="0"/>
              <a:pathLst>
                <a:path w="120000" h="120000" extrusionOk="0">
                  <a:moveTo>
                    <a:pt x="21" y="0"/>
                  </a:moveTo>
                  <a:lnTo>
                    <a:pt x="21" y="17933"/>
                  </a:lnTo>
                  <a:lnTo>
                    <a:pt x="119506" y="17933"/>
                  </a:lnTo>
                  <a:lnTo>
                    <a:pt x="119506" y="0"/>
                  </a:lnTo>
                  <a:close/>
                  <a:moveTo>
                    <a:pt x="21" y="31097"/>
                  </a:moveTo>
                  <a:lnTo>
                    <a:pt x="21" y="119996"/>
                  </a:lnTo>
                  <a:lnTo>
                    <a:pt x="120000" y="119996"/>
                  </a:lnTo>
                  <a:lnTo>
                    <a:pt x="120000" y="31097"/>
                  </a:lnTo>
                  <a:close/>
                </a:path>
              </a:pathLst>
            </a:custGeom>
            <a:solidFill>
              <a:srgbClr val="008774"/>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39" name="Google Shape;2439;p243"/>
            <p:cNvSpPr/>
            <p:nvPr/>
          </p:nvSpPr>
          <p:spPr>
            <a:xfrm>
              <a:off x="2816875" y="2626700"/>
              <a:ext cx="703800" cy="686400"/>
            </a:xfrm>
            <a:custGeom>
              <a:avLst/>
              <a:gdLst/>
              <a:ahLst/>
              <a:cxnLst/>
              <a:rect l="0" t="0" r="0" b="0"/>
              <a:pathLst>
                <a:path w="120000" h="120000" extrusionOk="0">
                  <a:moveTo>
                    <a:pt x="0" y="0"/>
                  </a:moveTo>
                  <a:lnTo>
                    <a:pt x="0" y="17262"/>
                  </a:lnTo>
                  <a:lnTo>
                    <a:pt x="11088" y="17262"/>
                  </a:lnTo>
                  <a:lnTo>
                    <a:pt x="38713" y="101417"/>
                  </a:lnTo>
                  <a:cubicBezTo>
                    <a:pt x="43070" y="114312"/>
                    <a:pt x="50395" y="119995"/>
                    <a:pt x="62673" y="119995"/>
                  </a:cubicBezTo>
                  <a:cubicBezTo>
                    <a:pt x="70892" y="119995"/>
                    <a:pt x="81089" y="117967"/>
                    <a:pt x="86832" y="101417"/>
                  </a:cubicBezTo>
                  <a:lnTo>
                    <a:pt x="120000" y="0"/>
                  </a:lnTo>
                  <a:lnTo>
                    <a:pt x="97128" y="0"/>
                  </a:lnTo>
                  <a:lnTo>
                    <a:pt x="68117" y="94108"/>
                  </a:lnTo>
                  <a:cubicBezTo>
                    <a:pt x="67029" y="98169"/>
                    <a:pt x="66237" y="100604"/>
                    <a:pt x="62673" y="100604"/>
                  </a:cubicBezTo>
                  <a:cubicBezTo>
                    <a:pt x="59207" y="100604"/>
                    <a:pt x="58418" y="98169"/>
                    <a:pt x="57228" y="94108"/>
                  </a:cubicBezTo>
                  <a:lnTo>
                    <a:pt x="28614" y="0"/>
                  </a:lnTo>
                  <a:close/>
                </a:path>
              </a:pathLst>
            </a:custGeom>
            <a:solidFill>
              <a:srgbClr val="008774"/>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40" name="Google Shape;2440;p243"/>
            <p:cNvSpPr/>
            <p:nvPr/>
          </p:nvSpPr>
          <p:spPr>
            <a:xfrm>
              <a:off x="3557125" y="2626700"/>
              <a:ext cx="615000" cy="685800"/>
            </a:xfrm>
            <a:custGeom>
              <a:avLst/>
              <a:gdLst/>
              <a:ahLst/>
              <a:cxnLst/>
              <a:rect l="0" t="0" r="0" b="0"/>
              <a:pathLst>
                <a:path w="120000" h="120000" extrusionOk="0">
                  <a:moveTo>
                    <a:pt x="60058" y="19407"/>
                  </a:moveTo>
                  <a:cubicBezTo>
                    <a:pt x="81359" y="19407"/>
                    <a:pt x="94390" y="33736"/>
                    <a:pt x="94390" y="50908"/>
                  </a:cubicBezTo>
                  <a:lnTo>
                    <a:pt x="94390" y="69297"/>
                  </a:lnTo>
                  <a:cubicBezTo>
                    <a:pt x="94390" y="86469"/>
                    <a:pt x="81247" y="100797"/>
                    <a:pt x="60058" y="100797"/>
                  </a:cubicBezTo>
                  <a:cubicBezTo>
                    <a:pt x="38303" y="100797"/>
                    <a:pt x="25838" y="86469"/>
                    <a:pt x="25950" y="69297"/>
                  </a:cubicBezTo>
                  <a:lnTo>
                    <a:pt x="25950" y="50908"/>
                  </a:lnTo>
                  <a:cubicBezTo>
                    <a:pt x="25950" y="33736"/>
                    <a:pt x="37737" y="19407"/>
                    <a:pt x="60058" y="19407"/>
                  </a:cubicBezTo>
                  <a:close/>
                  <a:moveTo>
                    <a:pt x="60058" y="0"/>
                  </a:moveTo>
                  <a:cubicBezTo>
                    <a:pt x="24818" y="0"/>
                    <a:pt x="4" y="20934"/>
                    <a:pt x="229" y="50803"/>
                  </a:cubicBezTo>
                  <a:lnTo>
                    <a:pt x="229" y="69196"/>
                  </a:lnTo>
                  <a:cubicBezTo>
                    <a:pt x="229" y="99069"/>
                    <a:pt x="24818" y="120000"/>
                    <a:pt x="60058" y="120000"/>
                  </a:cubicBezTo>
                  <a:cubicBezTo>
                    <a:pt x="95410" y="120000"/>
                    <a:pt x="119995" y="99069"/>
                    <a:pt x="119995" y="69196"/>
                  </a:cubicBezTo>
                  <a:lnTo>
                    <a:pt x="119995" y="50803"/>
                  </a:lnTo>
                  <a:cubicBezTo>
                    <a:pt x="119995" y="20934"/>
                    <a:pt x="95410" y="0"/>
                    <a:pt x="60058" y="0"/>
                  </a:cubicBezTo>
                  <a:close/>
                </a:path>
              </a:pathLst>
            </a:custGeom>
            <a:solidFill>
              <a:srgbClr val="008774"/>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41" name="Google Shape;2441;p243"/>
            <p:cNvSpPr/>
            <p:nvPr/>
          </p:nvSpPr>
          <p:spPr>
            <a:xfrm>
              <a:off x="4732275" y="2617400"/>
              <a:ext cx="582300" cy="679800"/>
            </a:xfrm>
            <a:custGeom>
              <a:avLst/>
              <a:gdLst/>
              <a:ahLst/>
              <a:cxnLst/>
              <a:rect l="0" t="0" r="0" b="0"/>
              <a:pathLst>
                <a:path w="120000" h="120000" extrusionOk="0">
                  <a:moveTo>
                    <a:pt x="61375" y="4"/>
                  </a:moveTo>
                  <a:cubicBezTo>
                    <a:pt x="23449" y="4"/>
                    <a:pt x="0" y="20499"/>
                    <a:pt x="0" y="53392"/>
                  </a:cubicBezTo>
                  <a:lnTo>
                    <a:pt x="0" y="66302"/>
                  </a:lnTo>
                  <a:cubicBezTo>
                    <a:pt x="0" y="99196"/>
                    <a:pt x="23449" y="119995"/>
                    <a:pt x="61375" y="119995"/>
                  </a:cubicBezTo>
                  <a:cubicBezTo>
                    <a:pt x="62215" y="119995"/>
                    <a:pt x="68912" y="119995"/>
                    <a:pt x="71905" y="119691"/>
                  </a:cubicBezTo>
                  <a:lnTo>
                    <a:pt x="71905" y="99911"/>
                  </a:lnTo>
                  <a:cubicBezTo>
                    <a:pt x="70710" y="99911"/>
                    <a:pt x="62096" y="100118"/>
                    <a:pt x="61375" y="100118"/>
                  </a:cubicBezTo>
                  <a:cubicBezTo>
                    <a:pt x="40676" y="100118"/>
                    <a:pt x="26921" y="86590"/>
                    <a:pt x="26921" y="66302"/>
                  </a:cubicBezTo>
                  <a:lnTo>
                    <a:pt x="26921" y="53392"/>
                  </a:lnTo>
                  <a:cubicBezTo>
                    <a:pt x="26921" y="33100"/>
                    <a:pt x="40800" y="19577"/>
                    <a:pt x="61375" y="19577"/>
                  </a:cubicBezTo>
                  <a:cubicBezTo>
                    <a:pt x="70586" y="19577"/>
                    <a:pt x="84706" y="20190"/>
                    <a:pt x="89611" y="21112"/>
                  </a:cubicBezTo>
                  <a:lnTo>
                    <a:pt x="91048" y="21315"/>
                  </a:lnTo>
                  <a:lnTo>
                    <a:pt x="91048" y="119995"/>
                  </a:lnTo>
                  <a:lnTo>
                    <a:pt x="119881" y="119995"/>
                  </a:lnTo>
                  <a:lnTo>
                    <a:pt x="119881" y="9428"/>
                  </a:lnTo>
                  <a:cubicBezTo>
                    <a:pt x="120000" y="7381"/>
                    <a:pt x="120000" y="6662"/>
                    <a:pt x="114735" y="5435"/>
                  </a:cubicBezTo>
                  <a:cubicBezTo>
                    <a:pt x="100377" y="2259"/>
                    <a:pt x="77886" y="4"/>
                    <a:pt x="61375" y="4"/>
                  </a:cubicBezTo>
                  <a:close/>
                </a:path>
              </a:pathLst>
            </a:custGeom>
            <a:solidFill>
              <a:srgbClr val="008774"/>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42" name="Google Shape;2442;p243"/>
            <p:cNvSpPr/>
            <p:nvPr/>
          </p:nvSpPr>
          <p:spPr>
            <a:xfrm>
              <a:off x="5448725" y="2392725"/>
              <a:ext cx="139800" cy="905100"/>
            </a:xfrm>
            <a:custGeom>
              <a:avLst/>
              <a:gdLst/>
              <a:ahLst/>
              <a:cxnLst/>
              <a:rect l="0" t="0" r="0" b="0"/>
              <a:pathLst>
                <a:path w="120000" h="120000" extrusionOk="0">
                  <a:moveTo>
                    <a:pt x="21" y="0"/>
                  </a:moveTo>
                  <a:lnTo>
                    <a:pt x="21" y="119996"/>
                  </a:lnTo>
                  <a:lnTo>
                    <a:pt x="120000" y="119996"/>
                  </a:lnTo>
                  <a:lnTo>
                    <a:pt x="120000" y="0"/>
                  </a:lnTo>
                  <a:close/>
                </a:path>
              </a:pathLst>
            </a:custGeom>
            <a:solidFill>
              <a:srgbClr val="008774"/>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43" name="Google Shape;2443;p243"/>
            <p:cNvSpPr/>
            <p:nvPr/>
          </p:nvSpPr>
          <p:spPr>
            <a:xfrm>
              <a:off x="1841475" y="2392725"/>
              <a:ext cx="617700" cy="904500"/>
            </a:xfrm>
            <a:custGeom>
              <a:avLst/>
              <a:gdLst/>
              <a:ahLst/>
              <a:cxnLst/>
              <a:rect l="0" t="0" r="0" b="0"/>
              <a:pathLst>
                <a:path w="120000" h="120000" extrusionOk="0">
                  <a:moveTo>
                    <a:pt x="0" y="0"/>
                  </a:moveTo>
                  <a:lnTo>
                    <a:pt x="0" y="119996"/>
                  </a:lnTo>
                  <a:lnTo>
                    <a:pt x="28194" y="119996"/>
                  </a:lnTo>
                  <a:lnTo>
                    <a:pt x="28194" y="16714"/>
                  </a:lnTo>
                  <a:lnTo>
                    <a:pt x="44773" y="16714"/>
                  </a:lnTo>
                  <a:cubicBezTo>
                    <a:pt x="48270" y="16714"/>
                    <a:pt x="51203" y="16790"/>
                    <a:pt x="54359" y="16867"/>
                  </a:cubicBezTo>
                  <a:cubicBezTo>
                    <a:pt x="78834" y="17175"/>
                    <a:pt x="90785" y="23798"/>
                    <a:pt x="90785" y="36815"/>
                  </a:cubicBezTo>
                  <a:lnTo>
                    <a:pt x="90785" y="38281"/>
                  </a:lnTo>
                  <a:cubicBezTo>
                    <a:pt x="90785" y="50292"/>
                    <a:pt x="81087" y="58305"/>
                    <a:pt x="54471" y="58305"/>
                  </a:cubicBezTo>
                  <a:lnTo>
                    <a:pt x="46580" y="58305"/>
                  </a:lnTo>
                  <a:lnTo>
                    <a:pt x="46580" y="74479"/>
                  </a:lnTo>
                  <a:cubicBezTo>
                    <a:pt x="49396" y="74555"/>
                    <a:pt x="51878" y="74631"/>
                    <a:pt x="54582" y="74631"/>
                  </a:cubicBezTo>
                  <a:cubicBezTo>
                    <a:pt x="92931" y="74631"/>
                    <a:pt x="119995" y="64311"/>
                    <a:pt x="119995" y="38509"/>
                  </a:cubicBezTo>
                  <a:lnTo>
                    <a:pt x="119995" y="36971"/>
                  </a:lnTo>
                  <a:cubicBezTo>
                    <a:pt x="119883" y="10012"/>
                    <a:pt x="90450" y="0"/>
                    <a:pt x="47706" y="0"/>
                  </a:cubicBezTo>
                  <a:close/>
                </a:path>
              </a:pathLst>
            </a:custGeom>
            <a:solidFill>
              <a:srgbClr val="008774"/>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44" name="Google Shape;2444;p243"/>
            <p:cNvSpPr/>
            <p:nvPr/>
          </p:nvSpPr>
          <p:spPr>
            <a:xfrm>
              <a:off x="4278825" y="2482125"/>
              <a:ext cx="369300" cy="813900"/>
            </a:xfrm>
            <a:custGeom>
              <a:avLst/>
              <a:gdLst/>
              <a:ahLst/>
              <a:cxnLst/>
              <a:rect l="0" t="0" r="0" b="0"/>
              <a:pathLst>
                <a:path w="120000" h="120000" extrusionOk="0">
                  <a:moveTo>
                    <a:pt x="46038" y="3"/>
                  </a:moveTo>
                  <a:lnTo>
                    <a:pt x="0" y="2741"/>
                  </a:lnTo>
                  <a:lnTo>
                    <a:pt x="0" y="94751"/>
                  </a:lnTo>
                  <a:cubicBezTo>
                    <a:pt x="0" y="112209"/>
                    <a:pt x="19058" y="120000"/>
                    <a:pt x="61888" y="120000"/>
                  </a:cubicBezTo>
                  <a:lnTo>
                    <a:pt x="120000" y="120000"/>
                  </a:lnTo>
                  <a:lnTo>
                    <a:pt x="120000" y="104079"/>
                  </a:lnTo>
                  <a:lnTo>
                    <a:pt x="77170" y="104079"/>
                  </a:lnTo>
                  <a:cubicBezTo>
                    <a:pt x="58679" y="104079"/>
                    <a:pt x="46038" y="103736"/>
                    <a:pt x="46038" y="94751"/>
                  </a:cubicBezTo>
                  <a:lnTo>
                    <a:pt x="46038" y="37233"/>
                  </a:lnTo>
                  <a:lnTo>
                    <a:pt x="120000" y="37233"/>
                  </a:lnTo>
                  <a:lnTo>
                    <a:pt x="120000" y="21312"/>
                  </a:lnTo>
                  <a:lnTo>
                    <a:pt x="46038" y="21312"/>
                  </a:lnTo>
                  <a:lnTo>
                    <a:pt x="46038" y="3"/>
                  </a:lnTo>
                  <a:close/>
                </a:path>
              </a:pathLst>
            </a:custGeom>
            <a:solidFill>
              <a:srgbClr val="008774"/>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45" name="Google Shape;2445;p243"/>
            <p:cNvSpPr/>
            <p:nvPr/>
          </p:nvSpPr>
          <p:spPr>
            <a:xfrm>
              <a:off x="5652525" y="3180600"/>
              <a:ext cx="117900" cy="117300"/>
            </a:xfrm>
            <a:custGeom>
              <a:avLst/>
              <a:gdLst/>
              <a:ahLst/>
              <a:cxnLst/>
              <a:rect l="0" t="0" r="0" b="0"/>
              <a:pathLst>
                <a:path w="120000" h="120000" extrusionOk="0">
                  <a:moveTo>
                    <a:pt x="56755" y="32659"/>
                  </a:moveTo>
                  <a:cubicBezTo>
                    <a:pt x="69760" y="32659"/>
                    <a:pt x="75664" y="37416"/>
                    <a:pt x="75664" y="46342"/>
                  </a:cubicBezTo>
                  <a:cubicBezTo>
                    <a:pt x="75664" y="55242"/>
                    <a:pt x="69760" y="60588"/>
                    <a:pt x="58511" y="60588"/>
                  </a:cubicBezTo>
                  <a:lnTo>
                    <a:pt x="46116" y="60588"/>
                  </a:lnTo>
                  <a:lnTo>
                    <a:pt x="46116" y="32659"/>
                  </a:lnTo>
                  <a:close/>
                  <a:moveTo>
                    <a:pt x="40212" y="26726"/>
                  </a:moveTo>
                  <a:lnTo>
                    <a:pt x="40212" y="90869"/>
                  </a:lnTo>
                  <a:lnTo>
                    <a:pt x="47287" y="90869"/>
                  </a:lnTo>
                  <a:lnTo>
                    <a:pt x="47287" y="66521"/>
                  </a:lnTo>
                  <a:lnTo>
                    <a:pt x="62659" y="65933"/>
                  </a:lnTo>
                  <a:lnTo>
                    <a:pt x="78617" y="90869"/>
                  </a:lnTo>
                  <a:lnTo>
                    <a:pt x="86303" y="90869"/>
                  </a:lnTo>
                  <a:lnTo>
                    <a:pt x="69760" y="64143"/>
                  </a:lnTo>
                  <a:cubicBezTo>
                    <a:pt x="76835" y="61176"/>
                    <a:pt x="82765" y="55242"/>
                    <a:pt x="82765" y="45728"/>
                  </a:cubicBezTo>
                  <a:cubicBezTo>
                    <a:pt x="82765" y="33861"/>
                    <a:pt x="74494" y="26726"/>
                    <a:pt x="58511" y="26726"/>
                  </a:cubicBezTo>
                  <a:close/>
                  <a:moveTo>
                    <a:pt x="59707" y="7723"/>
                  </a:moveTo>
                  <a:cubicBezTo>
                    <a:pt x="88084" y="7723"/>
                    <a:pt x="110532" y="31483"/>
                    <a:pt x="110532" y="59411"/>
                  </a:cubicBezTo>
                  <a:cubicBezTo>
                    <a:pt x="110532" y="87314"/>
                    <a:pt x="88084" y="110485"/>
                    <a:pt x="59707" y="110485"/>
                  </a:cubicBezTo>
                  <a:cubicBezTo>
                    <a:pt x="31915" y="110485"/>
                    <a:pt x="8882" y="87314"/>
                    <a:pt x="8882" y="59411"/>
                  </a:cubicBezTo>
                  <a:cubicBezTo>
                    <a:pt x="8882" y="30895"/>
                    <a:pt x="31915" y="7723"/>
                    <a:pt x="59707" y="7723"/>
                  </a:cubicBezTo>
                  <a:close/>
                  <a:moveTo>
                    <a:pt x="59707" y="0"/>
                  </a:moveTo>
                  <a:cubicBezTo>
                    <a:pt x="26595" y="0"/>
                    <a:pt x="0" y="26726"/>
                    <a:pt x="0" y="60000"/>
                  </a:cubicBezTo>
                  <a:cubicBezTo>
                    <a:pt x="0" y="92659"/>
                    <a:pt x="26595" y="119974"/>
                    <a:pt x="59707" y="119974"/>
                  </a:cubicBezTo>
                  <a:cubicBezTo>
                    <a:pt x="93404" y="119974"/>
                    <a:pt x="120000" y="92659"/>
                    <a:pt x="120000" y="60000"/>
                  </a:cubicBezTo>
                  <a:cubicBezTo>
                    <a:pt x="120000" y="26726"/>
                    <a:pt x="93404" y="0"/>
                    <a:pt x="59707" y="0"/>
                  </a:cubicBezTo>
                  <a:close/>
                </a:path>
              </a:pathLst>
            </a:custGeom>
            <a:solidFill>
              <a:srgbClr val="008774"/>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446" name="Google Shape;2446;p243"/>
          <p:cNvSpPr txBox="1">
            <a:spLocks noGrp="1"/>
          </p:cNvSpPr>
          <p:nvPr>
            <p:ph type="body" idx="1"/>
          </p:nvPr>
        </p:nvSpPr>
        <p:spPr>
          <a:xfrm>
            <a:off x="915400" y="900400"/>
            <a:ext cx="7333200" cy="3769500"/>
          </a:xfrm>
          <a:prstGeom prst="rect">
            <a:avLst/>
          </a:prstGeom>
          <a:noFill/>
          <a:ln>
            <a:noFill/>
          </a:ln>
        </p:spPr>
        <p:txBody>
          <a:bodyPr spcFirstLastPara="1" wrap="square" lIns="68575" tIns="68575" rIns="68575" bIns="68575" anchor="t" anchorCtr="0"/>
          <a:lstStyle>
            <a:lvl1pPr marL="457200" marR="0" lvl="0" indent="-298450" algn="l" rtl="0">
              <a:lnSpc>
                <a:spcPct val="110000"/>
              </a:lnSpc>
              <a:spcBef>
                <a:spcPts val="0"/>
              </a:spcBef>
              <a:spcAft>
                <a:spcPts val="0"/>
              </a:spcAft>
              <a:buClr>
                <a:schemeClr val="dk1"/>
              </a:buClr>
              <a:buSzPts val="1100"/>
              <a:buFont typeface="Proxima Nova"/>
              <a:buChar char="●"/>
              <a:defRPr sz="1400" b="0" i="0" u="none" strike="noStrike" cap="none">
                <a:solidFill>
                  <a:schemeClr val="dk1"/>
                </a:solidFill>
                <a:latin typeface="Proxima Nova"/>
                <a:ea typeface="Proxima Nova"/>
                <a:cs typeface="Proxima Nova"/>
                <a:sym typeface="Proxima Nova"/>
              </a:defRPr>
            </a:lvl1pPr>
            <a:lvl2pPr marL="914400" marR="0" lvl="1" indent="-298450" algn="l" rtl="0">
              <a:lnSpc>
                <a:spcPct val="110000"/>
              </a:lnSpc>
              <a:spcBef>
                <a:spcPts val="1000"/>
              </a:spcBef>
              <a:spcAft>
                <a:spcPts val="0"/>
              </a:spcAft>
              <a:buClr>
                <a:schemeClr val="dk1"/>
              </a:buClr>
              <a:buSzPts val="1100"/>
              <a:buFont typeface="Proxima Nova"/>
              <a:buChar char="○"/>
              <a:defRPr sz="1400" b="0" i="0" u="none" strike="noStrike" cap="none">
                <a:solidFill>
                  <a:schemeClr val="dk1"/>
                </a:solidFill>
                <a:latin typeface="Proxima Nova"/>
                <a:ea typeface="Proxima Nova"/>
                <a:cs typeface="Proxima Nova"/>
                <a:sym typeface="Proxima Nova"/>
              </a:defRPr>
            </a:lvl2pPr>
            <a:lvl3pPr marL="1371600" marR="0" lvl="2" indent="-298450" algn="l" rtl="0">
              <a:lnSpc>
                <a:spcPct val="110000"/>
              </a:lnSpc>
              <a:spcBef>
                <a:spcPts val="1000"/>
              </a:spcBef>
              <a:spcAft>
                <a:spcPts val="0"/>
              </a:spcAft>
              <a:buClr>
                <a:schemeClr val="dk1"/>
              </a:buClr>
              <a:buSzPts val="1100"/>
              <a:buFont typeface="Proxima Nova"/>
              <a:buChar char="■"/>
              <a:defRPr sz="1400" b="0" i="0" u="none" strike="noStrike" cap="none">
                <a:solidFill>
                  <a:schemeClr val="dk1"/>
                </a:solidFill>
                <a:latin typeface="Proxima Nova"/>
                <a:ea typeface="Proxima Nova"/>
                <a:cs typeface="Proxima Nova"/>
                <a:sym typeface="Proxima Nova"/>
              </a:defRPr>
            </a:lvl3pPr>
            <a:lvl4pPr marL="1828800" marR="0" lvl="3" indent="-298450" algn="l" rtl="0">
              <a:lnSpc>
                <a:spcPct val="110000"/>
              </a:lnSpc>
              <a:spcBef>
                <a:spcPts val="1000"/>
              </a:spcBef>
              <a:spcAft>
                <a:spcPts val="0"/>
              </a:spcAft>
              <a:buClr>
                <a:schemeClr val="dk1"/>
              </a:buClr>
              <a:buSzPts val="1100"/>
              <a:buFont typeface="Proxima Nova"/>
              <a:buChar char="●"/>
              <a:defRPr sz="1400" b="0" i="0" u="none" strike="noStrike" cap="none">
                <a:solidFill>
                  <a:schemeClr val="dk1"/>
                </a:solidFill>
                <a:latin typeface="Proxima Nova"/>
                <a:ea typeface="Proxima Nova"/>
                <a:cs typeface="Proxima Nova"/>
                <a:sym typeface="Proxima Nova"/>
              </a:defRPr>
            </a:lvl4pPr>
            <a:lvl5pPr marL="2286000" marR="0" lvl="4" indent="-298450" algn="l" rtl="0">
              <a:lnSpc>
                <a:spcPct val="110000"/>
              </a:lnSpc>
              <a:spcBef>
                <a:spcPts val="1000"/>
              </a:spcBef>
              <a:spcAft>
                <a:spcPts val="0"/>
              </a:spcAft>
              <a:buClr>
                <a:schemeClr val="dk1"/>
              </a:buClr>
              <a:buSzPts val="1100"/>
              <a:buFont typeface="Proxima Nova"/>
              <a:buChar char="○"/>
              <a:defRPr sz="1400" b="0" i="0" u="none" strike="noStrike" cap="none">
                <a:solidFill>
                  <a:schemeClr val="dk1"/>
                </a:solidFill>
                <a:latin typeface="Proxima Nova"/>
                <a:ea typeface="Proxima Nova"/>
                <a:cs typeface="Proxima Nova"/>
                <a:sym typeface="Proxima Nova"/>
              </a:defRPr>
            </a:lvl5pPr>
            <a:lvl6pPr marL="2743200" marR="0" lvl="5" indent="-298450" algn="l" rtl="0">
              <a:lnSpc>
                <a:spcPct val="110000"/>
              </a:lnSpc>
              <a:spcBef>
                <a:spcPts val="1000"/>
              </a:spcBef>
              <a:spcAft>
                <a:spcPts val="0"/>
              </a:spcAft>
              <a:buClr>
                <a:schemeClr val="dk1"/>
              </a:buClr>
              <a:buSzPts val="1100"/>
              <a:buFont typeface="Proxima Nova"/>
              <a:buChar char="■"/>
              <a:defRPr sz="1400" b="0" i="0" u="none" strike="noStrike" cap="none">
                <a:solidFill>
                  <a:schemeClr val="dk1"/>
                </a:solidFill>
                <a:latin typeface="Proxima Nova"/>
                <a:ea typeface="Proxima Nova"/>
                <a:cs typeface="Proxima Nova"/>
                <a:sym typeface="Proxima Nova"/>
              </a:defRPr>
            </a:lvl6pPr>
            <a:lvl7pPr marL="3200400" marR="0" lvl="6" indent="-298450" algn="l" rtl="0">
              <a:lnSpc>
                <a:spcPct val="110000"/>
              </a:lnSpc>
              <a:spcBef>
                <a:spcPts val="1000"/>
              </a:spcBef>
              <a:spcAft>
                <a:spcPts val="0"/>
              </a:spcAft>
              <a:buClr>
                <a:schemeClr val="dk1"/>
              </a:buClr>
              <a:buSzPts val="1100"/>
              <a:buFont typeface="Proxima Nova"/>
              <a:buChar char="●"/>
              <a:defRPr sz="1400" b="0" i="0" u="none" strike="noStrike" cap="none">
                <a:solidFill>
                  <a:schemeClr val="dk1"/>
                </a:solidFill>
                <a:latin typeface="Proxima Nova"/>
                <a:ea typeface="Proxima Nova"/>
                <a:cs typeface="Proxima Nova"/>
                <a:sym typeface="Proxima Nova"/>
              </a:defRPr>
            </a:lvl7pPr>
            <a:lvl8pPr marL="3657600" marR="0" lvl="7" indent="-298450" algn="l" rtl="0">
              <a:lnSpc>
                <a:spcPct val="110000"/>
              </a:lnSpc>
              <a:spcBef>
                <a:spcPts val="1000"/>
              </a:spcBef>
              <a:spcAft>
                <a:spcPts val="0"/>
              </a:spcAft>
              <a:buClr>
                <a:schemeClr val="dk1"/>
              </a:buClr>
              <a:buSzPts val="1100"/>
              <a:buFont typeface="Proxima Nova"/>
              <a:buChar char="○"/>
              <a:defRPr sz="1400" b="0" i="0" u="none" strike="noStrike" cap="none">
                <a:solidFill>
                  <a:schemeClr val="dk1"/>
                </a:solidFill>
                <a:latin typeface="Proxima Nova"/>
                <a:ea typeface="Proxima Nova"/>
                <a:cs typeface="Proxima Nova"/>
                <a:sym typeface="Proxima Nova"/>
              </a:defRPr>
            </a:lvl8pPr>
            <a:lvl9pPr marL="4114800" marR="0" lvl="8" indent="-298450" algn="l" rtl="0">
              <a:lnSpc>
                <a:spcPct val="110000"/>
              </a:lnSpc>
              <a:spcBef>
                <a:spcPts val="1000"/>
              </a:spcBef>
              <a:spcAft>
                <a:spcPts val="1000"/>
              </a:spcAft>
              <a:buClr>
                <a:schemeClr val="dk1"/>
              </a:buClr>
              <a:buSzPts val="1100"/>
              <a:buFont typeface="Proxima Nova"/>
              <a:buChar char="■"/>
              <a:defRPr sz="1400" b="0" i="0" u="none" strike="noStrike" cap="none">
                <a:solidFill>
                  <a:schemeClr val="dk1"/>
                </a:solidFill>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32927841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13" Type="http://schemas.openxmlformats.org/officeDocument/2006/relationships/slideLayout" Target="../slideLayouts/slideLayout22.xml"/><Relationship Id="rId18" Type="http://schemas.openxmlformats.org/officeDocument/2006/relationships/slideLayout" Target="../slideLayouts/slideLayout27.xml"/><Relationship Id="rId26" Type="http://schemas.openxmlformats.org/officeDocument/2006/relationships/slideLayout" Target="../slideLayouts/slideLayout35.xml"/><Relationship Id="rId39" Type="http://schemas.openxmlformats.org/officeDocument/2006/relationships/slideLayout" Target="../slideLayouts/slideLayout48.xml"/><Relationship Id="rId3" Type="http://schemas.openxmlformats.org/officeDocument/2006/relationships/slideLayout" Target="../slideLayouts/slideLayout12.xml"/><Relationship Id="rId21" Type="http://schemas.openxmlformats.org/officeDocument/2006/relationships/slideLayout" Target="../slideLayouts/slideLayout30.xml"/><Relationship Id="rId34" Type="http://schemas.openxmlformats.org/officeDocument/2006/relationships/slideLayout" Target="../slideLayouts/slideLayout43.xml"/><Relationship Id="rId42" Type="http://schemas.openxmlformats.org/officeDocument/2006/relationships/slideLayout" Target="../slideLayouts/slideLayout51.xml"/><Relationship Id="rId7" Type="http://schemas.openxmlformats.org/officeDocument/2006/relationships/slideLayout" Target="../slideLayouts/slideLayout16.xml"/><Relationship Id="rId12" Type="http://schemas.openxmlformats.org/officeDocument/2006/relationships/slideLayout" Target="../slideLayouts/slideLayout21.xml"/><Relationship Id="rId17" Type="http://schemas.openxmlformats.org/officeDocument/2006/relationships/slideLayout" Target="../slideLayouts/slideLayout26.xml"/><Relationship Id="rId25" Type="http://schemas.openxmlformats.org/officeDocument/2006/relationships/slideLayout" Target="../slideLayouts/slideLayout34.xml"/><Relationship Id="rId33" Type="http://schemas.openxmlformats.org/officeDocument/2006/relationships/slideLayout" Target="../slideLayouts/slideLayout42.xml"/><Relationship Id="rId38" Type="http://schemas.openxmlformats.org/officeDocument/2006/relationships/slideLayout" Target="../slideLayouts/slideLayout47.xml"/><Relationship Id="rId2" Type="http://schemas.openxmlformats.org/officeDocument/2006/relationships/slideLayout" Target="../slideLayouts/slideLayout11.xml"/><Relationship Id="rId16" Type="http://schemas.openxmlformats.org/officeDocument/2006/relationships/slideLayout" Target="../slideLayouts/slideLayout25.xml"/><Relationship Id="rId20" Type="http://schemas.openxmlformats.org/officeDocument/2006/relationships/slideLayout" Target="../slideLayouts/slideLayout29.xml"/><Relationship Id="rId29" Type="http://schemas.openxmlformats.org/officeDocument/2006/relationships/slideLayout" Target="../slideLayouts/slideLayout38.xml"/><Relationship Id="rId41" Type="http://schemas.openxmlformats.org/officeDocument/2006/relationships/slideLayout" Target="../slideLayouts/slideLayout50.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24" Type="http://schemas.openxmlformats.org/officeDocument/2006/relationships/slideLayout" Target="../slideLayouts/slideLayout33.xml"/><Relationship Id="rId32" Type="http://schemas.openxmlformats.org/officeDocument/2006/relationships/slideLayout" Target="../slideLayouts/slideLayout41.xml"/><Relationship Id="rId37" Type="http://schemas.openxmlformats.org/officeDocument/2006/relationships/slideLayout" Target="../slideLayouts/slideLayout46.xml"/><Relationship Id="rId40" Type="http://schemas.openxmlformats.org/officeDocument/2006/relationships/slideLayout" Target="../slideLayouts/slideLayout49.xml"/><Relationship Id="rId45" Type="http://schemas.openxmlformats.org/officeDocument/2006/relationships/theme" Target="../theme/theme2.xml"/><Relationship Id="rId5" Type="http://schemas.openxmlformats.org/officeDocument/2006/relationships/slideLayout" Target="../slideLayouts/slideLayout14.xml"/><Relationship Id="rId15" Type="http://schemas.openxmlformats.org/officeDocument/2006/relationships/slideLayout" Target="../slideLayouts/slideLayout24.xml"/><Relationship Id="rId23" Type="http://schemas.openxmlformats.org/officeDocument/2006/relationships/slideLayout" Target="../slideLayouts/slideLayout32.xml"/><Relationship Id="rId28" Type="http://schemas.openxmlformats.org/officeDocument/2006/relationships/slideLayout" Target="../slideLayouts/slideLayout37.xml"/><Relationship Id="rId36" Type="http://schemas.openxmlformats.org/officeDocument/2006/relationships/slideLayout" Target="../slideLayouts/slideLayout45.xml"/><Relationship Id="rId10" Type="http://schemas.openxmlformats.org/officeDocument/2006/relationships/slideLayout" Target="../slideLayouts/slideLayout19.xml"/><Relationship Id="rId19" Type="http://schemas.openxmlformats.org/officeDocument/2006/relationships/slideLayout" Target="../slideLayouts/slideLayout28.xml"/><Relationship Id="rId31" Type="http://schemas.openxmlformats.org/officeDocument/2006/relationships/slideLayout" Target="../slideLayouts/slideLayout40.xml"/><Relationship Id="rId44" Type="http://schemas.openxmlformats.org/officeDocument/2006/relationships/slideLayout" Target="../slideLayouts/slideLayout53.xml"/><Relationship Id="rId4" Type="http://schemas.openxmlformats.org/officeDocument/2006/relationships/slideLayout" Target="../slideLayouts/slideLayout13.xml"/><Relationship Id="rId9" Type="http://schemas.openxmlformats.org/officeDocument/2006/relationships/slideLayout" Target="../slideLayouts/slideLayout18.xml"/><Relationship Id="rId14" Type="http://schemas.openxmlformats.org/officeDocument/2006/relationships/slideLayout" Target="../slideLayouts/slideLayout23.xml"/><Relationship Id="rId22" Type="http://schemas.openxmlformats.org/officeDocument/2006/relationships/slideLayout" Target="../slideLayouts/slideLayout31.xml"/><Relationship Id="rId27" Type="http://schemas.openxmlformats.org/officeDocument/2006/relationships/slideLayout" Target="../slideLayouts/slideLayout36.xml"/><Relationship Id="rId30" Type="http://schemas.openxmlformats.org/officeDocument/2006/relationships/slideLayout" Target="../slideLayouts/slideLayout39.xml"/><Relationship Id="rId35" Type="http://schemas.openxmlformats.org/officeDocument/2006/relationships/slideLayout" Target="../slideLayouts/slideLayout44.xml"/><Relationship Id="rId43" Type="http://schemas.openxmlformats.org/officeDocument/2006/relationships/slideLayout" Target="../slideLayouts/slideLayout5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1.xml"/><Relationship Id="rId13" Type="http://schemas.openxmlformats.org/officeDocument/2006/relationships/slideLayout" Target="../slideLayouts/slideLayout66.xml"/><Relationship Id="rId18" Type="http://schemas.openxmlformats.org/officeDocument/2006/relationships/slideLayout" Target="../slideLayouts/slideLayout71.xml"/><Relationship Id="rId3" Type="http://schemas.openxmlformats.org/officeDocument/2006/relationships/slideLayout" Target="../slideLayouts/slideLayout56.xml"/><Relationship Id="rId7" Type="http://schemas.openxmlformats.org/officeDocument/2006/relationships/slideLayout" Target="../slideLayouts/slideLayout60.xml"/><Relationship Id="rId12" Type="http://schemas.openxmlformats.org/officeDocument/2006/relationships/slideLayout" Target="../slideLayouts/slideLayout65.xml"/><Relationship Id="rId17" Type="http://schemas.openxmlformats.org/officeDocument/2006/relationships/slideLayout" Target="../slideLayouts/slideLayout70.xml"/><Relationship Id="rId2" Type="http://schemas.openxmlformats.org/officeDocument/2006/relationships/slideLayout" Target="../slideLayouts/slideLayout55.xml"/><Relationship Id="rId16" Type="http://schemas.openxmlformats.org/officeDocument/2006/relationships/slideLayout" Target="../slideLayouts/slideLayout69.xml"/><Relationship Id="rId20" Type="http://schemas.openxmlformats.org/officeDocument/2006/relationships/theme" Target="../theme/theme3.xml"/><Relationship Id="rId1" Type="http://schemas.openxmlformats.org/officeDocument/2006/relationships/slideLayout" Target="../slideLayouts/slideLayout54.xml"/><Relationship Id="rId6" Type="http://schemas.openxmlformats.org/officeDocument/2006/relationships/slideLayout" Target="../slideLayouts/slideLayout59.xml"/><Relationship Id="rId11" Type="http://schemas.openxmlformats.org/officeDocument/2006/relationships/slideLayout" Target="../slideLayouts/slideLayout64.xml"/><Relationship Id="rId5" Type="http://schemas.openxmlformats.org/officeDocument/2006/relationships/slideLayout" Target="../slideLayouts/slideLayout58.xml"/><Relationship Id="rId15" Type="http://schemas.openxmlformats.org/officeDocument/2006/relationships/slideLayout" Target="../slideLayouts/slideLayout68.xml"/><Relationship Id="rId10" Type="http://schemas.openxmlformats.org/officeDocument/2006/relationships/slideLayout" Target="../slideLayouts/slideLayout63.xml"/><Relationship Id="rId19" Type="http://schemas.openxmlformats.org/officeDocument/2006/relationships/slideLayout" Target="../slideLayouts/slideLayout72.xml"/><Relationship Id="rId4" Type="http://schemas.openxmlformats.org/officeDocument/2006/relationships/slideLayout" Target="../slideLayouts/slideLayout57.xml"/><Relationship Id="rId9" Type="http://schemas.openxmlformats.org/officeDocument/2006/relationships/slideLayout" Target="../slideLayouts/slideLayout62.xml"/><Relationship Id="rId14" Type="http://schemas.openxmlformats.org/officeDocument/2006/relationships/slideLayout" Target="../slideLayouts/slideLayout67.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85.xml"/><Relationship Id="rId18" Type="http://schemas.openxmlformats.org/officeDocument/2006/relationships/slideLayout" Target="../slideLayouts/slideLayout90.xml"/><Relationship Id="rId26" Type="http://schemas.openxmlformats.org/officeDocument/2006/relationships/slideLayout" Target="../slideLayouts/slideLayout98.xml"/><Relationship Id="rId39" Type="http://schemas.openxmlformats.org/officeDocument/2006/relationships/slideLayout" Target="../slideLayouts/slideLayout111.xml"/><Relationship Id="rId3" Type="http://schemas.openxmlformats.org/officeDocument/2006/relationships/slideLayout" Target="../slideLayouts/slideLayout75.xml"/><Relationship Id="rId21" Type="http://schemas.openxmlformats.org/officeDocument/2006/relationships/slideLayout" Target="../slideLayouts/slideLayout93.xml"/><Relationship Id="rId34" Type="http://schemas.openxmlformats.org/officeDocument/2006/relationships/slideLayout" Target="../slideLayouts/slideLayout106.xml"/><Relationship Id="rId42" Type="http://schemas.openxmlformats.org/officeDocument/2006/relationships/slideLayout" Target="../slideLayouts/slideLayout114.xml"/><Relationship Id="rId47" Type="http://schemas.openxmlformats.org/officeDocument/2006/relationships/slideLayout" Target="../slideLayouts/slideLayout119.xml"/><Relationship Id="rId50" Type="http://schemas.openxmlformats.org/officeDocument/2006/relationships/slideLayout" Target="../slideLayouts/slideLayout122.xml"/><Relationship Id="rId7" Type="http://schemas.openxmlformats.org/officeDocument/2006/relationships/slideLayout" Target="../slideLayouts/slideLayout79.xml"/><Relationship Id="rId12" Type="http://schemas.openxmlformats.org/officeDocument/2006/relationships/slideLayout" Target="../slideLayouts/slideLayout84.xml"/><Relationship Id="rId17" Type="http://schemas.openxmlformats.org/officeDocument/2006/relationships/slideLayout" Target="../slideLayouts/slideLayout89.xml"/><Relationship Id="rId25" Type="http://schemas.openxmlformats.org/officeDocument/2006/relationships/slideLayout" Target="../slideLayouts/slideLayout97.xml"/><Relationship Id="rId33" Type="http://schemas.openxmlformats.org/officeDocument/2006/relationships/slideLayout" Target="../slideLayouts/slideLayout105.xml"/><Relationship Id="rId38" Type="http://schemas.openxmlformats.org/officeDocument/2006/relationships/slideLayout" Target="../slideLayouts/slideLayout110.xml"/><Relationship Id="rId46" Type="http://schemas.openxmlformats.org/officeDocument/2006/relationships/slideLayout" Target="../slideLayouts/slideLayout118.xml"/><Relationship Id="rId2" Type="http://schemas.openxmlformats.org/officeDocument/2006/relationships/slideLayout" Target="../slideLayouts/slideLayout74.xml"/><Relationship Id="rId16" Type="http://schemas.openxmlformats.org/officeDocument/2006/relationships/slideLayout" Target="../slideLayouts/slideLayout88.xml"/><Relationship Id="rId20" Type="http://schemas.openxmlformats.org/officeDocument/2006/relationships/slideLayout" Target="../slideLayouts/slideLayout92.xml"/><Relationship Id="rId29" Type="http://schemas.openxmlformats.org/officeDocument/2006/relationships/slideLayout" Target="../slideLayouts/slideLayout101.xml"/><Relationship Id="rId41" Type="http://schemas.openxmlformats.org/officeDocument/2006/relationships/slideLayout" Target="../slideLayouts/slideLayout113.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slideLayout" Target="../slideLayouts/slideLayout83.xml"/><Relationship Id="rId24" Type="http://schemas.openxmlformats.org/officeDocument/2006/relationships/slideLayout" Target="../slideLayouts/slideLayout96.xml"/><Relationship Id="rId32" Type="http://schemas.openxmlformats.org/officeDocument/2006/relationships/slideLayout" Target="../slideLayouts/slideLayout104.xml"/><Relationship Id="rId37" Type="http://schemas.openxmlformats.org/officeDocument/2006/relationships/slideLayout" Target="../slideLayouts/slideLayout109.xml"/><Relationship Id="rId40" Type="http://schemas.openxmlformats.org/officeDocument/2006/relationships/slideLayout" Target="../slideLayouts/slideLayout112.xml"/><Relationship Id="rId45" Type="http://schemas.openxmlformats.org/officeDocument/2006/relationships/slideLayout" Target="../slideLayouts/slideLayout117.xml"/><Relationship Id="rId5" Type="http://schemas.openxmlformats.org/officeDocument/2006/relationships/slideLayout" Target="../slideLayouts/slideLayout77.xml"/><Relationship Id="rId15" Type="http://schemas.openxmlformats.org/officeDocument/2006/relationships/slideLayout" Target="../slideLayouts/slideLayout87.xml"/><Relationship Id="rId23" Type="http://schemas.openxmlformats.org/officeDocument/2006/relationships/slideLayout" Target="../slideLayouts/slideLayout95.xml"/><Relationship Id="rId28" Type="http://schemas.openxmlformats.org/officeDocument/2006/relationships/slideLayout" Target="../slideLayouts/slideLayout100.xml"/><Relationship Id="rId36" Type="http://schemas.openxmlformats.org/officeDocument/2006/relationships/slideLayout" Target="../slideLayouts/slideLayout108.xml"/><Relationship Id="rId49" Type="http://schemas.openxmlformats.org/officeDocument/2006/relationships/slideLayout" Target="../slideLayouts/slideLayout121.xml"/><Relationship Id="rId10" Type="http://schemas.openxmlformats.org/officeDocument/2006/relationships/slideLayout" Target="../slideLayouts/slideLayout82.xml"/><Relationship Id="rId19" Type="http://schemas.openxmlformats.org/officeDocument/2006/relationships/slideLayout" Target="../slideLayouts/slideLayout91.xml"/><Relationship Id="rId31" Type="http://schemas.openxmlformats.org/officeDocument/2006/relationships/slideLayout" Target="../slideLayouts/slideLayout103.xml"/><Relationship Id="rId44" Type="http://schemas.openxmlformats.org/officeDocument/2006/relationships/slideLayout" Target="../slideLayouts/slideLayout116.xml"/><Relationship Id="rId52" Type="http://schemas.openxmlformats.org/officeDocument/2006/relationships/theme" Target="../theme/theme4.xml"/><Relationship Id="rId4" Type="http://schemas.openxmlformats.org/officeDocument/2006/relationships/slideLayout" Target="../slideLayouts/slideLayout76.xml"/><Relationship Id="rId9" Type="http://schemas.openxmlformats.org/officeDocument/2006/relationships/slideLayout" Target="../slideLayouts/slideLayout81.xml"/><Relationship Id="rId14" Type="http://schemas.openxmlformats.org/officeDocument/2006/relationships/slideLayout" Target="../slideLayouts/slideLayout86.xml"/><Relationship Id="rId22" Type="http://schemas.openxmlformats.org/officeDocument/2006/relationships/slideLayout" Target="../slideLayouts/slideLayout94.xml"/><Relationship Id="rId27" Type="http://schemas.openxmlformats.org/officeDocument/2006/relationships/slideLayout" Target="../slideLayouts/slideLayout99.xml"/><Relationship Id="rId30" Type="http://schemas.openxmlformats.org/officeDocument/2006/relationships/slideLayout" Target="../slideLayouts/slideLayout102.xml"/><Relationship Id="rId35" Type="http://schemas.openxmlformats.org/officeDocument/2006/relationships/slideLayout" Target="../slideLayouts/slideLayout107.xml"/><Relationship Id="rId43" Type="http://schemas.openxmlformats.org/officeDocument/2006/relationships/slideLayout" Target="../slideLayouts/slideLayout115.xml"/><Relationship Id="rId48" Type="http://schemas.openxmlformats.org/officeDocument/2006/relationships/slideLayout" Target="../slideLayouts/slideLayout120.xml"/><Relationship Id="rId8" Type="http://schemas.openxmlformats.org/officeDocument/2006/relationships/slideLayout" Target="../slideLayouts/slideLayout80.xml"/><Relationship Id="rId51" Type="http://schemas.openxmlformats.org/officeDocument/2006/relationships/slideLayout" Target="../slideLayouts/slideLayout123.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31.xml"/><Relationship Id="rId13" Type="http://schemas.openxmlformats.org/officeDocument/2006/relationships/slideLayout" Target="../slideLayouts/slideLayout136.xml"/><Relationship Id="rId18" Type="http://schemas.openxmlformats.org/officeDocument/2006/relationships/slideLayout" Target="../slideLayouts/slideLayout141.xml"/><Relationship Id="rId3" Type="http://schemas.openxmlformats.org/officeDocument/2006/relationships/slideLayout" Target="../slideLayouts/slideLayout126.xml"/><Relationship Id="rId21" Type="http://schemas.openxmlformats.org/officeDocument/2006/relationships/slideLayout" Target="../slideLayouts/slideLayout144.xml"/><Relationship Id="rId7" Type="http://schemas.openxmlformats.org/officeDocument/2006/relationships/slideLayout" Target="../slideLayouts/slideLayout130.xml"/><Relationship Id="rId12" Type="http://schemas.openxmlformats.org/officeDocument/2006/relationships/slideLayout" Target="../slideLayouts/slideLayout135.xml"/><Relationship Id="rId17" Type="http://schemas.openxmlformats.org/officeDocument/2006/relationships/slideLayout" Target="../slideLayouts/slideLayout140.xml"/><Relationship Id="rId2" Type="http://schemas.openxmlformats.org/officeDocument/2006/relationships/slideLayout" Target="../slideLayouts/slideLayout125.xml"/><Relationship Id="rId16" Type="http://schemas.openxmlformats.org/officeDocument/2006/relationships/slideLayout" Target="../slideLayouts/slideLayout139.xml"/><Relationship Id="rId20" Type="http://schemas.openxmlformats.org/officeDocument/2006/relationships/slideLayout" Target="../slideLayouts/slideLayout143.xml"/><Relationship Id="rId1" Type="http://schemas.openxmlformats.org/officeDocument/2006/relationships/slideLayout" Target="../slideLayouts/slideLayout124.xml"/><Relationship Id="rId6" Type="http://schemas.openxmlformats.org/officeDocument/2006/relationships/slideLayout" Target="../slideLayouts/slideLayout129.xml"/><Relationship Id="rId11" Type="http://schemas.openxmlformats.org/officeDocument/2006/relationships/slideLayout" Target="../slideLayouts/slideLayout134.xml"/><Relationship Id="rId24" Type="http://schemas.openxmlformats.org/officeDocument/2006/relationships/theme" Target="../theme/theme5.xml"/><Relationship Id="rId5" Type="http://schemas.openxmlformats.org/officeDocument/2006/relationships/slideLayout" Target="../slideLayouts/slideLayout128.xml"/><Relationship Id="rId15" Type="http://schemas.openxmlformats.org/officeDocument/2006/relationships/slideLayout" Target="../slideLayouts/slideLayout138.xml"/><Relationship Id="rId23" Type="http://schemas.openxmlformats.org/officeDocument/2006/relationships/slideLayout" Target="../slideLayouts/slideLayout146.xml"/><Relationship Id="rId10" Type="http://schemas.openxmlformats.org/officeDocument/2006/relationships/slideLayout" Target="../slideLayouts/slideLayout133.xml"/><Relationship Id="rId19" Type="http://schemas.openxmlformats.org/officeDocument/2006/relationships/slideLayout" Target="../slideLayouts/slideLayout142.xml"/><Relationship Id="rId4" Type="http://schemas.openxmlformats.org/officeDocument/2006/relationships/slideLayout" Target="../slideLayouts/slideLayout127.xml"/><Relationship Id="rId9" Type="http://schemas.openxmlformats.org/officeDocument/2006/relationships/slideLayout" Target="../slideLayouts/slideLayout132.xml"/><Relationship Id="rId14" Type="http://schemas.openxmlformats.org/officeDocument/2006/relationships/slideLayout" Target="../slideLayouts/slideLayout137.xml"/><Relationship Id="rId22" Type="http://schemas.openxmlformats.org/officeDocument/2006/relationships/slideLayout" Target="../slideLayouts/slideLayout14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54.xml"/><Relationship Id="rId13" Type="http://schemas.openxmlformats.org/officeDocument/2006/relationships/slideLayout" Target="../slideLayouts/slideLayout159.xml"/><Relationship Id="rId18" Type="http://schemas.openxmlformats.org/officeDocument/2006/relationships/slideLayout" Target="../slideLayouts/slideLayout164.xml"/><Relationship Id="rId26" Type="http://schemas.openxmlformats.org/officeDocument/2006/relationships/slideLayout" Target="../slideLayouts/slideLayout172.xml"/><Relationship Id="rId39" Type="http://schemas.openxmlformats.org/officeDocument/2006/relationships/slideLayout" Target="../slideLayouts/slideLayout185.xml"/><Relationship Id="rId3" Type="http://schemas.openxmlformats.org/officeDocument/2006/relationships/slideLayout" Target="../slideLayouts/slideLayout149.xml"/><Relationship Id="rId21" Type="http://schemas.openxmlformats.org/officeDocument/2006/relationships/slideLayout" Target="../slideLayouts/slideLayout167.xml"/><Relationship Id="rId34" Type="http://schemas.openxmlformats.org/officeDocument/2006/relationships/slideLayout" Target="../slideLayouts/slideLayout180.xml"/><Relationship Id="rId42" Type="http://schemas.openxmlformats.org/officeDocument/2006/relationships/slideLayout" Target="../slideLayouts/slideLayout188.xml"/><Relationship Id="rId7" Type="http://schemas.openxmlformats.org/officeDocument/2006/relationships/slideLayout" Target="../slideLayouts/slideLayout153.xml"/><Relationship Id="rId12" Type="http://schemas.openxmlformats.org/officeDocument/2006/relationships/slideLayout" Target="../slideLayouts/slideLayout158.xml"/><Relationship Id="rId17" Type="http://schemas.openxmlformats.org/officeDocument/2006/relationships/slideLayout" Target="../slideLayouts/slideLayout163.xml"/><Relationship Id="rId25" Type="http://schemas.openxmlformats.org/officeDocument/2006/relationships/slideLayout" Target="../slideLayouts/slideLayout171.xml"/><Relationship Id="rId33" Type="http://schemas.openxmlformats.org/officeDocument/2006/relationships/slideLayout" Target="../slideLayouts/slideLayout179.xml"/><Relationship Id="rId38" Type="http://schemas.openxmlformats.org/officeDocument/2006/relationships/slideLayout" Target="../slideLayouts/slideLayout184.xml"/><Relationship Id="rId2" Type="http://schemas.openxmlformats.org/officeDocument/2006/relationships/slideLayout" Target="../slideLayouts/slideLayout148.xml"/><Relationship Id="rId16" Type="http://schemas.openxmlformats.org/officeDocument/2006/relationships/slideLayout" Target="../slideLayouts/slideLayout162.xml"/><Relationship Id="rId20" Type="http://schemas.openxmlformats.org/officeDocument/2006/relationships/slideLayout" Target="../slideLayouts/slideLayout166.xml"/><Relationship Id="rId29" Type="http://schemas.openxmlformats.org/officeDocument/2006/relationships/slideLayout" Target="../slideLayouts/slideLayout175.xml"/><Relationship Id="rId41" Type="http://schemas.openxmlformats.org/officeDocument/2006/relationships/slideLayout" Target="../slideLayouts/slideLayout187.xml"/><Relationship Id="rId1" Type="http://schemas.openxmlformats.org/officeDocument/2006/relationships/slideLayout" Target="../slideLayouts/slideLayout147.xml"/><Relationship Id="rId6" Type="http://schemas.openxmlformats.org/officeDocument/2006/relationships/slideLayout" Target="../slideLayouts/slideLayout152.xml"/><Relationship Id="rId11" Type="http://schemas.openxmlformats.org/officeDocument/2006/relationships/slideLayout" Target="../slideLayouts/slideLayout157.xml"/><Relationship Id="rId24" Type="http://schemas.openxmlformats.org/officeDocument/2006/relationships/slideLayout" Target="../slideLayouts/slideLayout170.xml"/><Relationship Id="rId32" Type="http://schemas.openxmlformats.org/officeDocument/2006/relationships/slideLayout" Target="../slideLayouts/slideLayout178.xml"/><Relationship Id="rId37" Type="http://schemas.openxmlformats.org/officeDocument/2006/relationships/slideLayout" Target="../slideLayouts/slideLayout183.xml"/><Relationship Id="rId40" Type="http://schemas.openxmlformats.org/officeDocument/2006/relationships/slideLayout" Target="../slideLayouts/slideLayout186.xml"/><Relationship Id="rId5" Type="http://schemas.openxmlformats.org/officeDocument/2006/relationships/slideLayout" Target="../slideLayouts/slideLayout151.xml"/><Relationship Id="rId15" Type="http://schemas.openxmlformats.org/officeDocument/2006/relationships/slideLayout" Target="../slideLayouts/slideLayout161.xml"/><Relationship Id="rId23" Type="http://schemas.openxmlformats.org/officeDocument/2006/relationships/slideLayout" Target="../slideLayouts/slideLayout169.xml"/><Relationship Id="rId28" Type="http://schemas.openxmlformats.org/officeDocument/2006/relationships/slideLayout" Target="../slideLayouts/slideLayout174.xml"/><Relationship Id="rId36" Type="http://schemas.openxmlformats.org/officeDocument/2006/relationships/slideLayout" Target="../slideLayouts/slideLayout182.xml"/><Relationship Id="rId10" Type="http://schemas.openxmlformats.org/officeDocument/2006/relationships/slideLayout" Target="../slideLayouts/slideLayout156.xml"/><Relationship Id="rId19" Type="http://schemas.openxmlformats.org/officeDocument/2006/relationships/slideLayout" Target="../slideLayouts/slideLayout165.xml"/><Relationship Id="rId31" Type="http://schemas.openxmlformats.org/officeDocument/2006/relationships/slideLayout" Target="../slideLayouts/slideLayout177.xml"/><Relationship Id="rId44" Type="http://schemas.openxmlformats.org/officeDocument/2006/relationships/theme" Target="../theme/theme6.xml"/><Relationship Id="rId4" Type="http://schemas.openxmlformats.org/officeDocument/2006/relationships/slideLayout" Target="../slideLayouts/slideLayout150.xml"/><Relationship Id="rId9" Type="http://schemas.openxmlformats.org/officeDocument/2006/relationships/slideLayout" Target="../slideLayouts/slideLayout155.xml"/><Relationship Id="rId14" Type="http://schemas.openxmlformats.org/officeDocument/2006/relationships/slideLayout" Target="../slideLayouts/slideLayout160.xml"/><Relationship Id="rId22" Type="http://schemas.openxmlformats.org/officeDocument/2006/relationships/slideLayout" Target="../slideLayouts/slideLayout168.xml"/><Relationship Id="rId27" Type="http://schemas.openxmlformats.org/officeDocument/2006/relationships/slideLayout" Target="../slideLayouts/slideLayout173.xml"/><Relationship Id="rId30" Type="http://schemas.openxmlformats.org/officeDocument/2006/relationships/slideLayout" Target="../slideLayouts/slideLayout176.xml"/><Relationship Id="rId35" Type="http://schemas.openxmlformats.org/officeDocument/2006/relationships/slideLayout" Target="../slideLayouts/slideLayout181.xml"/><Relationship Id="rId43" Type="http://schemas.openxmlformats.org/officeDocument/2006/relationships/slideLayout" Target="../slideLayouts/slideLayout189.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97.xml"/><Relationship Id="rId13" Type="http://schemas.openxmlformats.org/officeDocument/2006/relationships/slideLayout" Target="../slideLayouts/slideLayout202.xml"/><Relationship Id="rId18" Type="http://schemas.openxmlformats.org/officeDocument/2006/relationships/slideLayout" Target="../slideLayouts/slideLayout207.xml"/><Relationship Id="rId26" Type="http://schemas.openxmlformats.org/officeDocument/2006/relationships/slideLayout" Target="../slideLayouts/slideLayout215.xml"/><Relationship Id="rId3" Type="http://schemas.openxmlformats.org/officeDocument/2006/relationships/slideLayout" Target="../slideLayouts/slideLayout192.xml"/><Relationship Id="rId21" Type="http://schemas.openxmlformats.org/officeDocument/2006/relationships/slideLayout" Target="../slideLayouts/slideLayout210.xml"/><Relationship Id="rId34" Type="http://schemas.openxmlformats.org/officeDocument/2006/relationships/slideLayout" Target="../slideLayouts/slideLayout223.xml"/><Relationship Id="rId7" Type="http://schemas.openxmlformats.org/officeDocument/2006/relationships/slideLayout" Target="../slideLayouts/slideLayout196.xml"/><Relationship Id="rId12" Type="http://schemas.openxmlformats.org/officeDocument/2006/relationships/slideLayout" Target="../slideLayouts/slideLayout201.xml"/><Relationship Id="rId17" Type="http://schemas.openxmlformats.org/officeDocument/2006/relationships/slideLayout" Target="../slideLayouts/slideLayout206.xml"/><Relationship Id="rId25" Type="http://schemas.openxmlformats.org/officeDocument/2006/relationships/slideLayout" Target="../slideLayouts/slideLayout214.xml"/><Relationship Id="rId33" Type="http://schemas.openxmlformats.org/officeDocument/2006/relationships/slideLayout" Target="../slideLayouts/slideLayout222.xml"/><Relationship Id="rId2" Type="http://schemas.openxmlformats.org/officeDocument/2006/relationships/slideLayout" Target="../slideLayouts/slideLayout191.xml"/><Relationship Id="rId16" Type="http://schemas.openxmlformats.org/officeDocument/2006/relationships/slideLayout" Target="../slideLayouts/slideLayout205.xml"/><Relationship Id="rId20" Type="http://schemas.openxmlformats.org/officeDocument/2006/relationships/slideLayout" Target="../slideLayouts/slideLayout209.xml"/><Relationship Id="rId29" Type="http://schemas.openxmlformats.org/officeDocument/2006/relationships/slideLayout" Target="../slideLayouts/slideLayout218.xml"/><Relationship Id="rId1" Type="http://schemas.openxmlformats.org/officeDocument/2006/relationships/slideLayout" Target="../slideLayouts/slideLayout190.xml"/><Relationship Id="rId6" Type="http://schemas.openxmlformats.org/officeDocument/2006/relationships/slideLayout" Target="../slideLayouts/slideLayout195.xml"/><Relationship Id="rId11" Type="http://schemas.openxmlformats.org/officeDocument/2006/relationships/slideLayout" Target="../slideLayouts/slideLayout200.xml"/><Relationship Id="rId24" Type="http://schemas.openxmlformats.org/officeDocument/2006/relationships/slideLayout" Target="../slideLayouts/slideLayout213.xml"/><Relationship Id="rId32" Type="http://schemas.openxmlformats.org/officeDocument/2006/relationships/slideLayout" Target="../slideLayouts/slideLayout221.xml"/><Relationship Id="rId5" Type="http://schemas.openxmlformats.org/officeDocument/2006/relationships/slideLayout" Target="../slideLayouts/slideLayout194.xml"/><Relationship Id="rId15" Type="http://schemas.openxmlformats.org/officeDocument/2006/relationships/slideLayout" Target="../slideLayouts/slideLayout204.xml"/><Relationship Id="rId23" Type="http://schemas.openxmlformats.org/officeDocument/2006/relationships/slideLayout" Target="../slideLayouts/slideLayout212.xml"/><Relationship Id="rId28" Type="http://schemas.openxmlformats.org/officeDocument/2006/relationships/slideLayout" Target="../slideLayouts/slideLayout217.xml"/><Relationship Id="rId10" Type="http://schemas.openxmlformats.org/officeDocument/2006/relationships/slideLayout" Target="../slideLayouts/slideLayout199.xml"/><Relationship Id="rId19" Type="http://schemas.openxmlformats.org/officeDocument/2006/relationships/slideLayout" Target="../slideLayouts/slideLayout208.xml"/><Relationship Id="rId31" Type="http://schemas.openxmlformats.org/officeDocument/2006/relationships/slideLayout" Target="../slideLayouts/slideLayout220.xml"/><Relationship Id="rId4" Type="http://schemas.openxmlformats.org/officeDocument/2006/relationships/slideLayout" Target="../slideLayouts/slideLayout193.xml"/><Relationship Id="rId9" Type="http://schemas.openxmlformats.org/officeDocument/2006/relationships/slideLayout" Target="../slideLayouts/slideLayout198.xml"/><Relationship Id="rId14" Type="http://schemas.openxmlformats.org/officeDocument/2006/relationships/slideLayout" Target="../slideLayouts/slideLayout203.xml"/><Relationship Id="rId22" Type="http://schemas.openxmlformats.org/officeDocument/2006/relationships/slideLayout" Target="../slideLayouts/slideLayout211.xml"/><Relationship Id="rId27" Type="http://schemas.openxmlformats.org/officeDocument/2006/relationships/slideLayout" Target="../slideLayouts/slideLayout216.xml"/><Relationship Id="rId30" Type="http://schemas.openxmlformats.org/officeDocument/2006/relationships/slideLayout" Target="../slideLayouts/slideLayout219.xml"/><Relationship Id="rId35"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231.xml"/><Relationship Id="rId13" Type="http://schemas.openxmlformats.org/officeDocument/2006/relationships/slideLayout" Target="../slideLayouts/slideLayout236.xml"/><Relationship Id="rId18" Type="http://schemas.openxmlformats.org/officeDocument/2006/relationships/slideLayout" Target="../slideLayouts/slideLayout241.xml"/><Relationship Id="rId26" Type="http://schemas.openxmlformats.org/officeDocument/2006/relationships/slideLayout" Target="../slideLayouts/slideLayout249.xml"/><Relationship Id="rId39" Type="http://schemas.openxmlformats.org/officeDocument/2006/relationships/slideLayout" Target="../slideLayouts/slideLayout262.xml"/><Relationship Id="rId3" Type="http://schemas.openxmlformats.org/officeDocument/2006/relationships/slideLayout" Target="../slideLayouts/slideLayout226.xml"/><Relationship Id="rId21" Type="http://schemas.openxmlformats.org/officeDocument/2006/relationships/slideLayout" Target="../slideLayouts/slideLayout244.xml"/><Relationship Id="rId34" Type="http://schemas.openxmlformats.org/officeDocument/2006/relationships/slideLayout" Target="../slideLayouts/slideLayout257.xml"/><Relationship Id="rId42" Type="http://schemas.openxmlformats.org/officeDocument/2006/relationships/slideLayout" Target="../slideLayouts/slideLayout265.xml"/><Relationship Id="rId47" Type="http://schemas.openxmlformats.org/officeDocument/2006/relationships/theme" Target="../theme/theme8.xml"/><Relationship Id="rId7" Type="http://schemas.openxmlformats.org/officeDocument/2006/relationships/slideLayout" Target="../slideLayouts/slideLayout230.xml"/><Relationship Id="rId12" Type="http://schemas.openxmlformats.org/officeDocument/2006/relationships/slideLayout" Target="../slideLayouts/slideLayout235.xml"/><Relationship Id="rId17" Type="http://schemas.openxmlformats.org/officeDocument/2006/relationships/slideLayout" Target="../slideLayouts/slideLayout240.xml"/><Relationship Id="rId25" Type="http://schemas.openxmlformats.org/officeDocument/2006/relationships/slideLayout" Target="../slideLayouts/slideLayout248.xml"/><Relationship Id="rId33" Type="http://schemas.openxmlformats.org/officeDocument/2006/relationships/slideLayout" Target="../slideLayouts/slideLayout256.xml"/><Relationship Id="rId38" Type="http://schemas.openxmlformats.org/officeDocument/2006/relationships/slideLayout" Target="../slideLayouts/slideLayout261.xml"/><Relationship Id="rId46" Type="http://schemas.openxmlformats.org/officeDocument/2006/relationships/slideLayout" Target="../slideLayouts/slideLayout269.xml"/><Relationship Id="rId2" Type="http://schemas.openxmlformats.org/officeDocument/2006/relationships/slideLayout" Target="../slideLayouts/slideLayout225.xml"/><Relationship Id="rId16" Type="http://schemas.openxmlformats.org/officeDocument/2006/relationships/slideLayout" Target="../slideLayouts/slideLayout239.xml"/><Relationship Id="rId20" Type="http://schemas.openxmlformats.org/officeDocument/2006/relationships/slideLayout" Target="../slideLayouts/slideLayout243.xml"/><Relationship Id="rId29" Type="http://schemas.openxmlformats.org/officeDocument/2006/relationships/slideLayout" Target="../slideLayouts/slideLayout252.xml"/><Relationship Id="rId41" Type="http://schemas.openxmlformats.org/officeDocument/2006/relationships/slideLayout" Target="../slideLayouts/slideLayout264.xml"/><Relationship Id="rId1" Type="http://schemas.openxmlformats.org/officeDocument/2006/relationships/slideLayout" Target="../slideLayouts/slideLayout224.xml"/><Relationship Id="rId6" Type="http://schemas.openxmlformats.org/officeDocument/2006/relationships/slideLayout" Target="../slideLayouts/slideLayout229.xml"/><Relationship Id="rId11" Type="http://schemas.openxmlformats.org/officeDocument/2006/relationships/slideLayout" Target="../slideLayouts/slideLayout234.xml"/><Relationship Id="rId24" Type="http://schemas.openxmlformats.org/officeDocument/2006/relationships/slideLayout" Target="../slideLayouts/slideLayout247.xml"/><Relationship Id="rId32" Type="http://schemas.openxmlformats.org/officeDocument/2006/relationships/slideLayout" Target="../slideLayouts/slideLayout255.xml"/><Relationship Id="rId37" Type="http://schemas.openxmlformats.org/officeDocument/2006/relationships/slideLayout" Target="../slideLayouts/slideLayout260.xml"/><Relationship Id="rId40" Type="http://schemas.openxmlformats.org/officeDocument/2006/relationships/slideLayout" Target="../slideLayouts/slideLayout263.xml"/><Relationship Id="rId45" Type="http://schemas.openxmlformats.org/officeDocument/2006/relationships/slideLayout" Target="../slideLayouts/slideLayout268.xml"/><Relationship Id="rId5" Type="http://schemas.openxmlformats.org/officeDocument/2006/relationships/slideLayout" Target="../slideLayouts/slideLayout228.xml"/><Relationship Id="rId15" Type="http://schemas.openxmlformats.org/officeDocument/2006/relationships/slideLayout" Target="../slideLayouts/slideLayout238.xml"/><Relationship Id="rId23" Type="http://schemas.openxmlformats.org/officeDocument/2006/relationships/slideLayout" Target="../slideLayouts/slideLayout246.xml"/><Relationship Id="rId28" Type="http://schemas.openxmlformats.org/officeDocument/2006/relationships/slideLayout" Target="../slideLayouts/slideLayout251.xml"/><Relationship Id="rId36" Type="http://schemas.openxmlformats.org/officeDocument/2006/relationships/slideLayout" Target="../slideLayouts/slideLayout259.xml"/><Relationship Id="rId10" Type="http://schemas.openxmlformats.org/officeDocument/2006/relationships/slideLayout" Target="../slideLayouts/slideLayout233.xml"/><Relationship Id="rId19" Type="http://schemas.openxmlformats.org/officeDocument/2006/relationships/slideLayout" Target="../slideLayouts/slideLayout242.xml"/><Relationship Id="rId31" Type="http://schemas.openxmlformats.org/officeDocument/2006/relationships/slideLayout" Target="../slideLayouts/slideLayout254.xml"/><Relationship Id="rId44" Type="http://schemas.openxmlformats.org/officeDocument/2006/relationships/slideLayout" Target="../slideLayouts/slideLayout267.xml"/><Relationship Id="rId4" Type="http://schemas.openxmlformats.org/officeDocument/2006/relationships/slideLayout" Target="../slideLayouts/slideLayout227.xml"/><Relationship Id="rId9" Type="http://schemas.openxmlformats.org/officeDocument/2006/relationships/slideLayout" Target="../slideLayouts/slideLayout232.xml"/><Relationship Id="rId14" Type="http://schemas.openxmlformats.org/officeDocument/2006/relationships/slideLayout" Target="../slideLayouts/slideLayout237.xml"/><Relationship Id="rId22" Type="http://schemas.openxmlformats.org/officeDocument/2006/relationships/slideLayout" Target="../slideLayouts/slideLayout245.xml"/><Relationship Id="rId27" Type="http://schemas.openxmlformats.org/officeDocument/2006/relationships/slideLayout" Target="../slideLayouts/slideLayout250.xml"/><Relationship Id="rId30" Type="http://schemas.openxmlformats.org/officeDocument/2006/relationships/slideLayout" Target="../slideLayouts/slideLayout253.xml"/><Relationship Id="rId35" Type="http://schemas.openxmlformats.org/officeDocument/2006/relationships/slideLayout" Target="../slideLayouts/slideLayout258.xml"/><Relationship Id="rId43" Type="http://schemas.openxmlformats.org/officeDocument/2006/relationships/slideLayout" Target="../slideLayouts/slideLayout26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8" r:id="rId1"/>
    <p:sldLayoutId id="2147483650" r:id="rId2"/>
    <p:sldLayoutId id="2147483653" r:id="rId3"/>
    <p:sldLayoutId id="2147483658" r:id="rId4"/>
    <p:sldLayoutId id="2147483708" r:id="rId5"/>
    <p:sldLayoutId id="2147483659" r:id="rId6"/>
    <p:sldLayoutId id="2147483711" r:id="rId7"/>
    <p:sldLayoutId id="2147483704" r:id="rId8"/>
    <p:sldLayoutId id="2147483707"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808"/>
        <p:cNvGrpSpPr/>
        <p:nvPr/>
      </p:nvGrpSpPr>
      <p:grpSpPr>
        <a:xfrm>
          <a:off x="0" y="0"/>
          <a:ext cx="0" cy="0"/>
          <a:chOff x="0" y="0"/>
          <a:chExt cx="0" cy="0"/>
        </a:xfrm>
      </p:grpSpPr>
    </p:spTree>
    <p:extLst>
      <p:ext uri="{BB962C8B-B14F-4D97-AF65-F5344CB8AC3E}">
        <p14:creationId xmlns:p14="http://schemas.microsoft.com/office/powerpoint/2010/main" val="3891637169"/>
      </p:ext>
    </p:extLst>
  </p:cSld>
  <p:clrMap bg1="lt1" tx1="dk1" bg2="dk2" tx2="lt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5" r:id="rId12"/>
    <p:sldLayoutId id="2147483726" r:id="rId13"/>
    <p:sldLayoutId id="2147483727" r:id="rId14"/>
    <p:sldLayoutId id="2147483728" r:id="rId15"/>
    <p:sldLayoutId id="2147483729" r:id="rId16"/>
    <p:sldLayoutId id="2147483730" r:id="rId17"/>
    <p:sldLayoutId id="2147483731" r:id="rId18"/>
    <p:sldLayoutId id="2147483732" r:id="rId19"/>
    <p:sldLayoutId id="2147483733" r:id="rId20"/>
    <p:sldLayoutId id="2147483734" r:id="rId21"/>
    <p:sldLayoutId id="2147483735" r:id="rId22"/>
    <p:sldLayoutId id="2147483736" r:id="rId23"/>
    <p:sldLayoutId id="2147483737" r:id="rId24"/>
    <p:sldLayoutId id="2147483738" r:id="rId25"/>
    <p:sldLayoutId id="2147483739" r:id="rId26"/>
    <p:sldLayoutId id="2147483740" r:id="rId27"/>
    <p:sldLayoutId id="2147483741" r:id="rId28"/>
    <p:sldLayoutId id="2147483742" r:id="rId29"/>
    <p:sldLayoutId id="2147483743" r:id="rId30"/>
    <p:sldLayoutId id="2147483744" r:id="rId31"/>
    <p:sldLayoutId id="2147483745" r:id="rId32"/>
    <p:sldLayoutId id="2147483746" r:id="rId33"/>
    <p:sldLayoutId id="2147483747" r:id="rId34"/>
    <p:sldLayoutId id="2147483748" r:id="rId35"/>
    <p:sldLayoutId id="2147483749" r:id="rId36"/>
    <p:sldLayoutId id="2147483750" r:id="rId37"/>
    <p:sldLayoutId id="2147483751" r:id="rId38"/>
    <p:sldLayoutId id="2147483752" r:id="rId39"/>
    <p:sldLayoutId id="2147483753" r:id="rId40"/>
    <p:sldLayoutId id="2147483754" r:id="rId41"/>
    <p:sldLayoutId id="2147483755" r:id="rId42"/>
    <p:sldLayoutId id="2147483756" r:id="rId43"/>
    <p:sldLayoutId id="2147483757" r:id="rId4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491"/>
        <p:cNvGrpSpPr/>
        <p:nvPr/>
      </p:nvGrpSpPr>
      <p:grpSpPr>
        <a:xfrm>
          <a:off x="0" y="0"/>
          <a:ext cx="0" cy="0"/>
          <a:chOff x="0" y="0"/>
          <a:chExt cx="0" cy="0"/>
        </a:xfrm>
      </p:grpSpPr>
    </p:spTree>
    <p:extLst>
      <p:ext uri="{BB962C8B-B14F-4D97-AF65-F5344CB8AC3E}">
        <p14:creationId xmlns:p14="http://schemas.microsoft.com/office/powerpoint/2010/main" val="3437829400"/>
      </p:ext>
    </p:extLst>
  </p:cSld>
  <p:clrMap bg1="lt1" tx1="dk1" bg2="dk2" tx2="lt2" accent1="accent1" accent2="accent2" accent3="accent3" accent4="accent4" accent5="accent5" accent6="accent6" hlink="hlink" folHlink="folHlink"/>
  <p:sldLayoutIdLst>
    <p:sldLayoutId id="2147483759" r:id="rId1"/>
    <p:sldLayoutId id="2147483760" r:id="rId2"/>
    <p:sldLayoutId id="2147483761" r:id="rId3"/>
    <p:sldLayoutId id="2147483762" r:id="rId4"/>
    <p:sldLayoutId id="2147483763" r:id="rId5"/>
    <p:sldLayoutId id="2147483764" r:id="rId6"/>
    <p:sldLayoutId id="2147483765" r:id="rId7"/>
    <p:sldLayoutId id="2147483766" r:id="rId8"/>
    <p:sldLayoutId id="2147483767" r:id="rId9"/>
    <p:sldLayoutId id="2147483768" r:id="rId10"/>
    <p:sldLayoutId id="2147483769" r:id="rId11"/>
    <p:sldLayoutId id="2147483770" r:id="rId12"/>
    <p:sldLayoutId id="2147483771" r:id="rId13"/>
    <p:sldLayoutId id="2147483772" r:id="rId14"/>
    <p:sldLayoutId id="2147483773" r:id="rId15"/>
    <p:sldLayoutId id="2147483774" r:id="rId16"/>
    <p:sldLayoutId id="2147483775" r:id="rId17"/>
    <p:sldLayoutId id="2147483776" r:id="rId18"/>
    <p:sldLayoutId id="2147483777" r:id="rId1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180"/>
        <p:cNvGrpSpPr/>
        <p:nvPr/>
      </p:nvGrpSpPr>
      <p:grpSpPr>
        <a:xfrm>
          <a:off x="0" y="0"/>
          <a:ext cx="0" cy="0"/>
          <a:chOff x="0" y="0"/>
          <a:chExt cx="0" cy="0"/>
        </a:xfrm>
      </p:grpSpPr>
    </p:spTree>
    <p:extLst>
      <p:ext uri="{BB962C8B-B14F-4D97-AF65-F5344CB8AC3E}">
        <p14:creationId xmlns:p14="http://schemas.microsoft.com/office/powerpoint/2010/main" val="2326381357"/>
      </p:ext>
    </p:extLst>
  </p:cSld>
  <p:clrMap bg1="lt1" tx1="dk1" bg2="dk2" tx2="lt2" accent1="accent1" accent2="accent2" accent3="accent3" accent4="accent4" accent5="accent5" accent6="accent6" hlink="hlink" folHlink="folHlink"/>
  <p:sldLayoutIdLst>
    <p:sldLayoutId id="2147483779" r:id="rId1"/>
    <p:sldLayoutId id="2147483780" r:id="rId2"/>
    <p:sldLayoutId id="2147483781" r:id="rId3"/>
    <p:sldLayoutId id="2147483782" r:id="rId4"/>
    <p:sldLayoutId id="2147483783" r:id="rId5"/>
    <p:sldLayoutId id="2147483784" r:id="rId6"/>
    <p:sldLayoutId id="2147483785" r:id="rId7"/>
    <p:sldLayoutId id="2147483786" r:id="rId8"/>
    <p:sldLayoutId id="2147483787" r:id="rId9"/>
    <p:sldLayoutId id="2147483788" r:id="rId10"/>
    <p:sldLayoutId id="2147483789" r:id="rId11"/>
    <p:sldLayoutId id="2147483790" r:id="rId12"/>
    <p:sldLayoutId id="2147483791" r:id="rId13"/>
    <p:sldLayoutId id="2147483792" r:id="rId14"/>
    <p:sldLayoutId id="2147483793" r:id="rId15"/>
    <p:sldLayoutId id="2147483794" r:id="rId16"/>
    <p:sldLayoutId id="2147483795" r:id="rId17"/>
    <p:sldLayoutId id="2147483796" r:id="rId18"/>
    <p:sldLayoutId id="2147483797" r:id="rId19"/>
    <p:sldLayoutId id="2147483798" r:id="rId20"/>
    <p:sldLayoutId id="2147483799" r:id="rId21"/>
    <p:sldLayoutId id="2147483800" r:id="rId22"/>
    <p:sldLayoutId id="2147483801" r:id="rId23"/>
    <p:sldLayoutId id="2147483802" r:id="rId24"/>
    <p:sldLayoutId id="2147483803" r:id="rId25"/>
    <p:sldLayoutId id="2147483804" r:id="rId26"/>
    <p:sldLayoutId id="2147483805" r:id="rId27"/>
    <p:sldLayoutId id="2147483806" r:id="rId28"/>
    <p:sldLayoutId id="2147483807" r:id="rId29"/>
    <p:sldLayoutId id="2147483808" r:id="rId30"/>
    <p:sldLayoutId id="2147483809" r:id="rId31"/>
    <p:sldLayoutId id="2147483810" r:id="rId32"/>
    <p:sldLayoutId id="2147483811" r:id="rId33"/>
    <p:sldLayoutId id="2147483812" r:id="rId34"/>
    <p:sldLayoutId id="2147483813" r:id="rId35"/>
    <p:sldLayoutId id="2147483814" r:id="rId36"/>
    <p:sldLayoutId id="2147483815" r:id="rId37"/>
    <p:sldLayoutId id="2147483816" r:id="rId38"/>
    <p:sldLayoutId id="2147483817" r:id="rId39"/>
    <p:sldLayoutId id="2147483818" r:id="rId40"/>
    <p:sldLayoutId id="2147483819" r:id="rId41"/>
    <p:sldLayoutId id="2147483820" r:id="rId42"/>
    <p:sldLayoutId id="2147483821" r:id="rId43"/>
    <p:sldLayoutId id="2147483822" r:id="rId44"/>
    <p:sldLayoutId id="2147483823" r:id="rId45"/>
    <p:sldLayoutId id="2147483824" r:id="rId46"/>
    <p:sldLayoutId id="2147483825" r:id="rId47"/>
    <p:sldLayoutId id="2147483826" r:id="rId48"/>
    <p:sldLayoutId id="2147483827" r:id="rId49"/>
    <p:sldLayoutId id="2147483828" r:id="rId50"/>
    <p:sldLayoutId id="2147483829" r:id="rId5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248"/>
        <p:cNvGrpSpPr/>
        <p:nvPr/>
      </p:nvGrpSpPr>
      <p:grpSpPr>
        <a:xfrm>
          <a:off x="0" y="0"/>
          <a:ext cx="0" cy="0"/>
          <a:chOff x="0" y="0"/>
          <a:chExt cx="0" cy="0"/>
        </a:xfrm>
      </p:grpSpPr>
    </p:spTree>
    <p:extLst>
      <p:ext uri="{BB962C8B-B14F-4D97-AF65-F5344CB8AC3E}">
        <p14:creationId xmlns:p14="http://schemas.microsoft.com/office/powerpoint/2010/main" val="613278503"/>
      </p:ext>
    </p:extLst>
  </p:cSld>
  <p:clrMap bg1="lt1" tx1="dk1" bg2="dk2" tx2="lt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 id="2147483845" r:id="rId15"/>
    <p:sldLayoutId id="2147483846" r:id="rId16"/>
    <p:sldLayoutId id="2147483847" r:id="rId17"/>
    <p:sldLayoutId id="2147483848" r:id="rId18"/>
    <p:sldLayoutId id="2147483849" r:id="rId19"/>
    <p:sldLayoutId id="2147483850" r:id="rId20"/>
    <p:sldLayoutId id="2147483851" r:id="rId21"/>
    <p:sldLayoutId id="2147483852" r:id="rId22"/>
    <p:sldLayoutId id="2147483853" r:id="rId2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750"/>
        <p:cNvGrpSpPr/>
        <p:nvPr/>
      </p:nvGrpSpPr>
      <p:grpSpPr>
        <a:xfrm>
          <a:off x="0" y="0"/>
          <a:ext cx="0" cy="0"/>
          <a:chOff x="0" y="0"/>
          <a:chExt cx="0" cy="0"/>
        </a:xfrm>
      </p:grpSpPr>
    </p:spTree>
    <p:extLst>
      <p:ext uri="{BB962C8B-B14F-4D97-AF65-F5344CB8AC3E}">
        <p14:creationId xmlns:p14="http://schemas.microsoft.com/office/powerpoint/2010/main" val="4050258197"/>
      </p:ext>
    </p:extLst>
  </p:cSld>
  <p:clrMap bg1="lt1" tx1="dk1" bg2="dk2" tx2="lt2" accent1="accent1" accent2="accent2" accent3="accent3" accent4="accent4" accent5="accent5" accent6="accent6" hlink="hlink" folHlink="folHlink"/>
  <p:sldLayoutIdLst>
    <p:sldLayoutId id="2147483855" r:id="rId1"/>
    <p:sldLayoutId id="2147483856" r:id="rId2"/>
    <p:sldLayoutId id="2147483857" r:id="rId3"/>
    <p:sldLayoutId id="2147483858" r:id="rId4"/>
    <p:sldLayoutId id="2147483859" r:id="rId5"/>
    <p:sldLayoutId id="2147483860" r:id="rId6"/>
    <p:sldLayoutId id="2147483861" r:id="rId7"/>
    <p:sldLayoutId id="2147483862" r:id="rId8"/>
    <p:sldLayoutId id="2147483863" r:id="rId9"/>
    <p:sldLayoutId id="2147483864" r:id="rId10"/>
    <p:sldLayoutId id="2147483865" r:id="rId11"/>
    <p:sldLayoutId id="2147483866" r:id="rId12"/>
    <p:sldLayoutId id="2147483867" r:id="rId13"/>
    <p:sldLayoutId id="2147483868" r:id="rId14"/>
    <p:sldLayoutId id="2147483869" r:id="rId15"/>
    <p:sldLayoutId id="2147483870" r:id="rId16"/>
    <p:sldLayoutId id="2147483871" r:id="rId17"/>
    <p:sldLayoutId id="2147483872" r:id="rId18"/>
    <p:sldLayoutId id="2147483873" r:id="rId19"/>
    <p:sldLayoutId id="2147483874" r:id="rId20"/>
    <p:sldLayoutId id="2147483875" r:id="rId21"/>
    <p:sldLayoutId id="2147483876" r:id="rId22"/>
    <p:sldLayoutId id="2147483877" r:id="rId23"/>
    <p:sldLayoutId id="2147483878" r:id="rId24"/>
    <p:sldLayoutId id="2147483879" r:id="rId25"/>
    <p:sldLayoutId id="2147483880" r:id="rId26"/>
    <p:sldLayoutId id="2147483881" r:id="rId27"/>
    <p:sldLayoutId id="2147483882" r:id="rId28"/>
    <p:sldLayoutId id="2147483883" r:id="rId29"/>
    <p:sldLayoutId id="2147483884" r:id="rId30"/>
    <p:sldLayoutId id="2147483885" r:id="rId31"/>
    <p:sldLayoutId id="2147483886" r:id="rId32"/>
    <p:sldLayoutId id="2147483887" r:id="rId33"/>
    <p:sldLayoutId id="2147483888" r:id="rId34"/>
    <p:sldLayoutId id="2147483889" r:id="rId35"/>
    <p:sldLayoutId id="2147483890" r:id="rId36"/>
    <p:sldLayoutId id="2147483891" r:id="rId37"/>
    <p:sldLayoutId id="2147483892" r:id="rId38"/>
    <p:sldLayoutId id="2147483893" r:id="rId39"/>
    <p:sldLayoutId id="2147483894" r:id="rId40"/>
    <p:sldLayoutId id="2147483895" r:id="rId41"/>
    <p:sldLayoutId id="2147483896" r:id="rId42"/>
    <p:sldLayoutId id="2147483897" r:id="rId4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
        <p:cNvGrpSpPr/>
        <p:nvPr/>
      </p:nvGrpSpPr>
      <p:grpSpPr>
        <a:xfrm>
          <a:off x="0" y="0"/>
          <a:ext cx="0" cy="0"/>
          <a:chOff x="0" y="0"/>
          <a:chExt cx="0" cy="0"/>
        </a:xfrm>
      </p:grpSpPr>
    </p:spTree>
    <p:extLst>
      <p:ext uri="{BB962C8B-B14F-4D97-AF65-F5344CB8AC3E}">
        <p14:creationId xmlns:p14="http://schemas.microsoft.com/office/powerpoint/2010/main" val="3595774732"/>
      </p:ext>
    </p:extLst>
  </p:cSld>
  <p:clrMap bg1="lt1" tx1="dk1" bg2="dk2" tx2="lt2" accent1="accent1" accent2="accent2" accent3="accent3" accent4="accent4" accent5="accent5" accent6="accent6" hlink="hlink" folHlink="folHlink"/>
  <p:sldLayoutIdLst>
    <p:sldLayoutId id="2147483899" r:id="rId1"/>
    <p:sldLayoutId id="2147483900" r:id="rId2"/>
    <p:sldLayoutId id="2147483901" r:id="rId3"/>
    <p:sldLayoutId id="2147483902" r:id="rId4"/>
    <p:sldLayoutId id="2147483903" r:id="rId5"/>
    <p:sldLayoutId id="2147483904" r:id="rId6"/>
    <p:sldLayoutId id="2147483905" r:id="rId7"/>
    <p:sldLayoutId id="2147483906" r:id="rId8"/>
    <p:sldLayoutId id="2147483907" r:id="rId9"/>
    <p:sldLayoutId id="2147483908" r:id="rId10"/>
    <p:sldLayoutId id="2147483909" r:id="rId11"/>
    <p:sldLayoutId id="2147483910" r:id="rId12"/>
    <p:sldLayoutId id="2147483911" r:id="rId13"/>
    <p:sldLayoutId id="2147483912" r:id="rId14"/>
    <p:sldLayoutId id="2147483913" r:id="rId15"/>
    <p:sldLayoutId id="2147483914" r:id="rId16"/>
    <p:sldLayoutId id="2147483915" r:id="rId17"/>
    <p:sldLayoutId id="2147483916" r:id="rId18"/>
    <p:sldLayoutId id="2147483917" r:id="rId19"/>
    <p:sldLayoutId id="2147483918" r:id="rId20"/>
    <p:sldLayoutId id="2147483919" r:id="rId21"/>
    <p:sldLayoutId id="2147483920" r:id="rId22"/>
    <p:sldLayoutId id="2147483921" r:id="rId23"/>
    <p:sldLayoutId id="2147483922" r:id="rId24"/>
    <p:sldLayoutId id="2147483923" r:id="rId25"/>
    <p:sldLayoutId id="2147483924" r:id="rId26"/>
    <p:sldLayoutId id="2147483925" r:id="rId27"/>
    <p:sldLayoutId id="2147483926" r:id="rId28"/>
    <p:sldLayoutId id="2147483927" r:id="rId29"/>
    <p:sldLayoutId id="2147483928" r:id="rId30"/>
    <p:sldLayoutId id="2147483929" r:id="rId31"/>
    <p:sldLayoutId id="2147483930" r:id="rId32"/>
    <p:sldLayoutId id="2147483931" r:id="rId33"/>
    <p:sldLayoutId id="2147483932" r:id="rId3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35"/>
        <p:cNvGrpSpPr/>
        <p:nvPr/>
      </p:nvGrpSpPr>
      <p:grpSpPr>
        <a:xfrm>
          <a:off x="0" y="0"/>
          <a:ext cx="0" cy="0"/>
          <a:chOff x="0" y="0"/>
          <a:chExt cx="0" cy="0"/>
        </a:xfrm>
      </p:grpSpPr>
    </p:spTree>
    <p:extLst>
      <p:ext uri="{BB962C8B-B14F-4D97-AF65-F5344CB8AC3E}">
        <p14:creationId xmlns:p14="http://schemas.microsoft.com/office/powerpoint/2010/main" val="1347643977"/>
      </p:ext>
    </p:extLst>
  </p:cSld>
  <p:clrMap bg1="lt1" tx1="dk1" bg2="dk2" tx2="lt2" accent1="accent1" accent2="accent2" accent3="accent3" accent4="accent4" accent5="accent5" accent6="accent6" hlink="hlink" folHlink="folHlink"/>
  <p:sldLayoutIdLst>
    <p:sldLayoutId id="2147483934" r:id="rId1"/>
    <p:sldLayoutId id="2147483935" r:id="rId2"/>
    <p:sldLayoutId id="2147483936" r:id="rId3"/>
    <p:sldLayoutId id="2147483937" r:id="rId4"/>
    <p:sldLayoutId id="2147483938" r:id="rId5"/>
    <p:sldLayoutId id="2147483939" r:id="rId6"/>
    <p:sldLayoutId id="2147483940" r:id="rId7"/>
    <p:sldLayoutId id="2147483941" r:id="rId8"/>
    <p:sldLayoutId id="2147483942" r:id="rId9"/>
    <p:sldLayoutId id="2147483943" r:id="rId10"/>
    <p:sldLayoutId id="2147483944" r:id="rId11"/>
    <p:sldLayoutId id="2147483945" r:id="rId12"/>
    <p:sldLayoutId id="2147483946" r:id="rId13"/>
    <p:sldLayoutId id="2147483947" r:id="rId14"/>
    <p:sldLayoutId id="2147483948" r:id="rId15"/>
    <p:sldLayoutId id="2147483949" r:id="rId16"/>
    <p:sldLayoutId id="2147483950" r:id="rId17"/>
    <p:sldLayoutId id="2147483951" r:id="rId18"/>
    <p:sldLayoutId id="2147483952" r:id="rId19"/>
    <p:sldLayoutId id="2147483953" r:id="rId20"/>
    <p:sldLayoutId id="2147483954" r:id="rId21"/>
    <p:sldLayoutId id="2147483955" r:id="rId22"/>
    <p:sldLayoutId id="2147483956" r:id="rId23"/>
    <p:sldLayoutId id="2147483957" r:id="rId24"/>
    <p:sldLayoutId id="2147483958" r:id="rId25"/>
    <p:sldLayoutId id="2147483959" r:id="rId26"/>
    <p:sldLayoutId id="2147483960" r:id="rId27"/>
    <p:sldLayoutId id="2147483961" r:id="rId28"/>
    <p:sldLayoutId id="2147483962" r:id="rId29"/>
    <p:sldLayoutId id="2147483963" r:id="rId30"/>
    <p:sldLayoutId id="2147483964" r:id="rId31"/>
    <p:sldLayoutId id="2147483965" r:id="rId32"/>
    <p:sldLayoutId id="2147483966" r:id="rId33"/>
    <p:sldLayoutId id="2147483967" r:id="rId34"/>
    <p:sldLayoutId id="2147483968" r:id="rId35"/>
    <p:sldLayoutId id="2147483969" r:id="rId36"/>
    <p:sldLayoutId id="2147483970" r:id="rId37"/>
    <p:sldLayoutId id="2147483971" r:id="rId38"/>
    <p:sldLayoutId id="2147483972" r:id="rId39"/>
    <p:sldLayoutId id="2147483973" r:id="rId40"/>
    <p:sldLayoutId id="2147483974" r:id="rId41"/>
    <p:sldLayoutId id="2147483975" r:id="rId42"/>
    <p:sldLayoutId id="2147483976" r:id="rId43"/>
    <p:sldLayoutId id="2147483977" r:id="rId44"/>
    <p:sldLayoutId id="2147483978" r:id="rId45"/>
    <p:sldLayoutId id="2147483979" r:id="rId4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124.xml"/></Relationships>
</file>

<file path=ppt/slides/_rels/slide1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3.xml"/><Relationship Id="rId1" Type="http://schemas.openxmlformats.org/officeDocument/2006/relationships/slideLayout" Target="../slideLayouts/slideLayout54.xml"/></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4.xml"/><Relationship Id="rId1" Type="http://schemas.openxmlformats.org/officeDocument/2006/relationships/slideLayout" Target="../slideLayouts/slideLayout127.xml"/><Relationship Id="rId4" Type="http://schemas.openxmlformats.org/officeDocument/2006/relationships/image" Target="../media/image34.png"/></Relationships>
</file>

<file path=ppt/slides/_rels/slide15.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45.png"/><Relationship Id="rId18" Type="http://schemas.openxmlformats.org/officeDocument/2006/relationships/image" Target="../media/image50.png"/><Relationship Id="rId26" Type="http://schemas.openxmlformats.org/officeDocument/2006/relationships/image" Target="../media/image58.png"/><Relationship Id="rId39" Type="http://schemas.openxmlformats.org/officeDocument/2006/relationships/image" Target="../media/image71.png"/><Relationship Id="rId3" Type="http://schemas.openxmlformats.org/officeDocument/2006/relationships/image" Target="../media/image35.png"/><Relationship Id="rId21" Type="http://schemas.openxmlformats.org/officeDocument/2006/relationships/image" Target="../media/image53.png"/><Relationship Id="rId34" Type="http://schemas.openxmlformats.org/officeDocument/2006/relationships/image" Target="../media/image66.png"/><Relationship Id="rId42" Type="http://schemas.openxmlformats.org/officeDocument/2006/relationships/image" Target="../media/image74.png"/><Relationship Id="rId7" Type="http://schemas.openxmlformats.org/officeDocument/2006/relationships/image" Target="../media/image39.png"/><Relationship Id="rId12" Type="http://schemas.openxmlformats.org/officeDocument/2006/relationships/image" Target="../media/image44.png"/><Relationship Id="rId17" Type="http://schemas.openxmlformats.org/officeDocument/2006/relationships/image" Target="../media/image49.png"/><Relationship Id="rId25" Type="http://schemas.openxmlformats.org/officeDocument/2006/relationships/image" Target="../media/image57.png"/><Relationship Id="rId33" Type="http://schemas.openxmlformats.org/officeDocument/2006/relationships/image" Target="../media/image65.png"/><Relationship Id="rId38" Type="http://schemas.openxmlformats.org/officeDocument/2006/relationships/image" Target="../media/image70.png"/><Relationship Id="rId2" Type="http://schemas.openxmlformats.org/officeDocument/2006/relationships/notesSlide" Target="../notesSlides/notesSlide15.xml"/><Relationship Id="rId16" Type="http://schemas.openxmlformats.org/officeDocument/2006/relationships/image" Target="../media/image48.png"/><Relationship Id="rId20" Type="http://schemas.openxmlformats.org/officeDocument/2006/relationships/image" Target="../media/image52.png"/><Relationship Id="rId29" Type="http://schemas.openxmlformats.org/officeDocument/2006/relationships/image" Target="../media/image61.png"/><Relationship Id="rId41" Type="http://schemas.openxmlformats.org/officeDocument/2006/relationships/image" Target="../media/image73.png"/><Relationship Id="rId1" Type="http://schemas.openxmlformats.org/officeDocument/2006/relationships/slideLayout" Target="../slideLayouts/slideLayout194.xml"/><Relationship Id="rId6" Type="http://schemas.openxmlformats.org/officeDocument/2006/relationships/image" Target="../media/image38.png"/><Relationship Id="rId11" Type="http://schemas.openxmlformats.org/officeDocument/2006/relationships/image" Target="../media/image43.png"/><Relationship Id="rId24" Type="http://schemas.openxmlformats.org/officeDocument/2006/relationships/image" Target="../media/image56.jpg"/><Relationship Id="rId32" Type="http://schemas.openxmlformats.org/officeDocument/2006/relationships/image" Target="../media/image64.png"/><Relationship Id="rId37" Type="http://schemas.openxmlformats.org/officeDocument/2006/relationships/image" Target="../media/image69.png"/><Relationship Id="rId40" Type="http://schemas.openxmlformats.org/officeDocument/2006/relationships/image" Target="../media/image72.png"/><Relationship Id="rId5" Type="http://schemas.openxmlformats.org/officeDocument/2006/relationships/image" Target="../media/image37.png"/><Relationship Id="rId15" Type="http://schemas.openxmlformats.org/officeDocument/2006/relationships/image" Target="../media/image47.png"/><Relationship Id="rId23" Type="http://schemas.openxmlformats.org/officeDocument/2006/relationships/image" Target="../media/image55.png"/><Relationship Id="rId28" Type="http://schemas.openxmlformats.org/officeDocument/2006/relationships/image" Target="../media/image60.png"/><Relationship Id="rId36" Type="http://schemas.openxmlformats.org/officeDocument/2006/relationships/image" Target="../media/image68.png"/><Relationship Id="rId10" Type="http://schemas.openxmlformats.org/officeDocument/2006/relationships/image" Target="../media/image42.png"/><Relationship Id="rId19" Type="http://schemas.openxmlformats.org/officeDocument/2006/relationships/image" Target="../media/image51.png"/><Relationship Id="rId31" Type="http://schemas.openxmlformats.org/officeDocument/2006/relationships/image" Target="../media/image63.png"/><Relationship Id="rId4" Type="http://schemas.openxmlformats.org/officeDocument/2006/relationships/image" Target="../media/image36.png"/><Relationship Id="rId9" Type="http://schemas.openxmlformats.org/officeDocument/2006/relationships/image" Target="../media/image41.png"/><Relationship Id="rId14" Type="http://schemas.openxmlformats.org/officeDocument/2006/relationships/image" Target="../media/image46.png"/><Relationship Id="rId22" Type="http://schemas.openxmlformats.org/officeDocument/2006/relationships/image" Target="../media/image54.png"/><Relationship Id="rId27" Type="http://schemas.openxmlformats.org/officeDocument/2006/relationships/image" Target="../media/image59.jpg"/><Relationship Id="rId30" Type="http://schemas.openxmlformats.org/officeDocument/2006/relationships/image" Target="../media/image62.jpg"/><Relationship Id="rId35" Type="http://schemas.openxmlformats.org/officeDocument/2006/relationships/image" Target="../media/image67.jp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26.xml"/></Relationships>
</file>

<file path=ppt/slides/_rels/slide1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5.xml"/></Relationships>
</file>

<file path=ppt/slides/_rels/slide5.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5.xml"/><Relationship Id="rId1" Type="http://schemas.openxmlformats.org/officeDocument/2006/relationships/slideLayout" Target="../slideLayouts/slideLayout124.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xml"/><Relationship Id="rId1" Type="http://schemas.openxmlformats.org/officeDocument/2006/relationships/slideLayout" Target="../slideLayouts/slideLayout15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123.xml"/><Relationship Id="rId4" Type="http://schemas.openxmlformats.org/officeDocument/2006/relationships/image" Target="../media/image28.png"/></Relationships>
</file>

<file path=ppt/slides/_rels/slide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12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00"/>
        <p:cNvGrpSpPr/>
        <p:nvPr/>
      </p:nvGrpSpPr>
      <p:grpSpPr>
        <a:xfrm>
          <a:off x="0" y="0"/>
          <a:ext cx="0" cy="0"/>
          <a:chOff x="0" y="0"/>
          <a:chExt cx="0" cy="0"/>
        </a:xfrm>
      </p:grpSpPr>
      <p:sp>
        <p:nvSpPr>
          <p:cNvPr id="601" name="Shape 601"/>
          <p:cNvSpPr txBox="1">
            <a:spLocks noGrp="1"/>
          </p:cNvSpPr>
          <p:nvPr>
            <p:ph type="title"/>
          </p:nvPr>
        </p:nvSpPr>
        <p:spPr>
          <a:xfrm>
            <a:off x="523199" y="1737025"/>
            <a:ext cx="8564700" cy="11916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US" dirty="0"/>
              <a:t>Pivotal Cloud Foundry</a:t>
            </a:r>
            <a:endParaRPr dirty="0"/>
          </a:p>
        </p:txBody>
      </p:sp>
      <p:sp>
        <p:nvSpPr>
          <p:cNvPr id="602" name="Shape 602"/>
          <p:cNvSpPr txBox="1">
            <a:spLocks noGrp="1"/>
          </p:cNvSpPr>
          <p:nvPr>
            <p:ph type="subTitle" idx="1"/>
          </p:nvPr>
        </p:nvSpPr>
        <p:spPr>
          <a:prstGeom prst="rect">
            <a:avLst/>
          </a:prstGeom>
        </p:spPr>
        <p:txBody>
          <a:bodyPr spcFirstLastPara="1" wrap="square" lIns="91425" tIns="91425" rIns="91425" bIns="91425" anchor="t" anchorCtr="0">
            <a:noAutofit/>
          </a:bodyPr>
          <a:lstStyle/>
          <a:p>
            <a:pPr marL="0" lvl="0" indent="0">
              <a:spcBef>
                <a:spcPts val="0"/>
              </a:spcBef>
              <a:spcAft>
                <a:spcPts val="0"/>
              </a:spcAft>
              <a:buClr>
                <a:schemeClr val="folHlink"/>
              </a:buClr>
              <a:buSzPts val="1100"/>
              <a:buFont typeface="Arial"/>
              <a:buNone/>
            </a:pPr>
            <a:r>
              <a:rPr lang="en-US" dirty="0"/>
              <a:t>Martez Killens</a:t>
            </a:r>
            <a:endParaRPr dirty="0"/>
          </a:p>
          <a:p>
            <a:pPr marL="0" lvl="0" indent="0">
              <a:spcBef>
                <a:spcPts val="0"/>
              </a:spcBef>
              <a:spcAft>
                <a:spcPts val="0"/>
              </a:spcAft>
              <a:buNone/>
            </a:pPr>
            <a:r>
              <a:rPr lang="en-US" dirty="0"/>
              <a:t>April 25, 2018</a:t>
            </a:r>
            <a:endParaRPr dirty="0"/>
          </a:p>
        </p:txBody>
      </p:sp>
      <p:sp>
        <p:nvSpPr>
          <p:cNvPr id="2" name="Rectangle 1"/>
          <p:cNvSpPr/>
          <p:nvPr/>
        </p:nvSpPr>
        <p:spPr>
          <a:xfrm>
            <a:off x="4479667" y="2417862"/>
            <a:ext cx="184666" cy="307777"/>
          </a:xfrm>
          <a:prstGeom prst="rect">
            <a:avLst/>
          </a:prstGeom>
        </p:spPr>
        <p:txBody>
          <a:bodyPr wrap="none">
            <a:spAutoFit/>
          </a:bodyPr>
          <a:lstStyle/>
          <a:p>
            <a:r>
              <a:rPr lang="en-US" dirty="0"/>
              <a:t> </a:t>
            </a:r>
          </a:p>
        </p:txBody>
      </p:sp>
      <p:sp>
        <p:nvSpPr>
          <p:cNvPr id="3" name="Rectangle 2"/>
          <p:cNvSpPr/>
          <p:nvPr/>
        </p:nvSpPr>
        <p:spPr>
          <a:xfrm>
            <a:off x="4479667" y="2417862"/>
            <a:ext cx="184666" cy="307777"/>
          </a:xfrm>
          <a:prstGeom prst="rect">
            <a:avLst/>
          </a:prstGeom>
        </p:spPr>
        <p:txBody>
          <a:bodyPr wrap="none">
            <a:spAutoFit/>
          </a:bodyPr>
          <a:lstStyle/>
          <a:p>
            <a:r>
              <a:rPr lang="en-US" dirty="0"/>
              <a:t>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990"/>
        <p:cNvGrpSpPr/>
        <p:nvPr/>
      </p:nvGrpSpPr>
      <p:grpSpPr>
        <a:xfrm>
          <a:off x="0" y="0"/>
          <a:ext cx="0" cy="0"/>
          <a:chOff x="0" y="0"/>
          <a:chExt cx="0" cy="0"/>
        </a:xfrm>
      </p:grpSpPr>
      <p:pic>
        <p:nvPicPr>
          <p:cNvPr id="2991" name="Google Shape;2991;p279"/>
          <p:cNvPicPr preferRelativeResize="0"/>
          <p:nvPr/>
        </p:nvPicPr>
        <p:blipFill rotWithShape="1">
          <a:blip r:embed="rId3">
            <a:alphaModFix/>
          </a:blip>
          <a:srcRect/>
          <a:stretch/>
        </p:blipFill>
        <p:spPr>
          <a:xfrm>
            <a:off x="2467625" y="951376"/>
            <a:ext cx="4208751" cy="2926524"/>
          </a:xfrm>
          <a:prstGeom prst="rect">
            <a:avLst/>
          </a:prstGeom>
          <a:noFill/>
          <a:ln w="9525" cap="flat" cmpd="sng">
            <a:solidFill>
              <a:srgbClr val="474747"/>
            </a:solidFill>
            <a:prstDash val="solid"/>
            <a:round/>
            <a:headEnd type="none" w="sm" len="sm"/>
            <a:tailEnd type="none" w="sm" len="sm"/>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Shape 287"/>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US" dirty="0"/>
              <a:t>Any App</a:t>
            </a:r>
            <a:br>
              <a:rPr lang="en-US" dirty="0"/>
            </a:br>
            <a:r>
              <a:rPr lang="en-US" dirty="0"/>
              <a:t>Every Cloud</a:t>
            </a:r>
            <a:br>
              <a:rPr lang="en-US" dirty="0"/>
            </a:br>
            <a:r>
              <a:rPr lang="en-US" dirty="0"/>
              <a:t>One Platform</a:t>
            </a:r>
            <a:endParaRPr dirty="0"/>
          </a:p>
        </p:txBody>
      </p:sp>
      <p:sp>
        <p:nvSpPr>
          <p:cNvPr id="288" name="Shape 288"/>
          <p:cNvSpPr txBox="1">
            <a:spLocks noGrp="1"/>
          </p:cNvSpPr>
          <p:nvPr>
            <p:ph type="subTitle" idx="1"/>
          </p:nvPr>
        </p:nvSpPr>
        <p:spPr>
          <a:prstGeom prst="rect">
            <a:avLst/>
          </a:prstGeom>
        </p:spPr>
        <p:txBody>
          <a:bodyPr spcFirstLastPara="1" wrap="square" lIns="91425" tIns="91425" rIns="91425" bIns="91425" anchor="t" anchorCtr="0">
            <a:noAutofit/>
          </a:bodyPr>
          <a:lstStyle/>
          <a:p>
            <a:pPr marL="0" lvl="0" indent="0">
              <a:spcBef>
                <a:spcPts val="0"/>
              </a:spcBef>
              <a:spcAft>
                <a:spcPts val="1500"/>
              </a:spcAft>
              <a:buNone/>
            </a:pPr>
            <a:r>
              <a:rPr lang="en-US" dirty="0"/>
              <a:t>PCF 2.2 </a:t>
            </a:r>
            <a:r>
              <a:rPr lang="mr-IN" dirty="0"/>
              <a:t>–</a:t>
            </a:r>
            <a:r>
              <a:rPr lang="en-US" dirty="0"/>
              <a:t> for everything that matters</a:t>
            </a:r>
            <a:endParaRPr dirty="0"/>
          </a:p>
        </p:txBody>
      </p:sp>
      <p:pic>
        <p:nvPicPr>
          <p:cNvPr id="4" name="Picture 3"/>
          <p:cNvPicPr>
            <a:picLocks noChangeAspect="1"/>
          </p:cNvPicPr>
          <p:nvPr/>
        </p:nvPicPr>
        <p:blipFill>
          <a:blip r:embed="rId3"/>
          <a:stretch>
            <a:fillRect/>
          </a:stretch>
        </p:blipFill>
        <p:spPr>
          <a:xfrm>
            <a:off x="3057310" y="0"/>
            <a:ext cx="6086690" cy="5143500"/>
          </a:xfrm>
          <a:prstGeom prst="rect">
            <a:avLst/>
          </a:prstGeom>
        </p:spPr>
      </p:pic>
    </p:spTree>
    <p:extLst>
      <p:ext uri="{BB962C8B-B14F-4D97-AF65-F5344CB8AC3E}">
        <p14:creationId xmlns:p14="http://schemas.microsoft.com/office/powerpoint/2010/main" val="911563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Developer DREAM Haiku</a:t>
            </a:r>
          </a:p>
        </p:txBody>
      </p:sp>
      <p:sp>
        <p:nvSpPr>
          <p:cNvPr id="4" name="Text Placeholder 3"/>
          <p:cNvSpPr>
            <a:spLocks noGrp="1"/>
          </p:cNvSpPr>
          <p:nvPr>
            <p:ph type="body" idx="2"/>
          </p:nvPr>
        </p:nvSpPr>
        <p:spPr/>
        <p:txBody>
          <a:bodyPr/>
          <a:lstStyle/>
          <a:p>
            <a:pPr marL="127000" indent="0">
              <a:buNone/>
            </a:pPr>
            <a:r>
              <a:rPr lang="en-US" sz="2400" b="1" dirty="0"/>
              <a:t>Here is my source code,</a:t>
            </a:r>
          </a:p>
          <a:p>
            <a:pPr marL="584200" lvl="1" indent="0">
              <a:buNone/>
            </a:pPr>
            <a:r>
              <a:rPr lang="en-US" sz="2400" b="1" dirty="0"/>
              <a:t>Run it in the Cloud for me,</a:t>
            </a:r>
          </a:p>
          <a:p>
            <a:pPr marL="1041400" lvl="2" indent="0">
              <a:buNone/>
            </a:pPr>
            <a:r>
              <a:rPr lang="en-US" sz="2400" b="1" i="1" dirty="0">
                <a:solidFill>
                  <a:schemeClr val="tx2"/>
                </a:solidFill>
              </a:rPr>
              <a:t>I do not care how</a:t>
            </a:r>
          </a:p>
        </p:txBody>
      </p:sp>
    </p:spTree>
    <p:extLst>
      <p:ext uri="{BB962C8B-B14F-4D97-AF65-F5344CB8AC3E}">
        <p14:creationId xmlns:p14="http://schemas.microsoft.com/office/powerpoint/2010/main" val="39901189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115"/>
        <p:cNvGrpSpPr/>
        <p:nvPr/>
      </p:nvGrpSpPr>
      <p:grpSpPr>
        <a:xfrm>
          <a:off x="0" y="0"/>
          <a:ext cx="0" cy="0"/>
          <a:chOff x="0" y="0"/>
          <a:chExt cx="0" cy="0"/>
        </a:xfrm>
      </p:grpSpPr>
      <p:sp>
        <p:nvSpPr>
          <p:cNvPr id="3116" name="Google Shape;3116;p282"/>
          <p:cNvSpPr txBox="1">
            <a:spLocks noGrp="1"/>
          </p:cNvSpPr>
          <p:nvPr>
            <p:ph type="title"/>
          </p:nvPr>
        </p:nvSpPr>
        <p:spPr>
          <a:xfrm>
            <a:off x="192475" y="151275"/>
            <a:ext cx="8663100" cy="393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900"/>
              <a:buFont typeface="Proxima Nova"/>
              <a:buNone/>
            </a:pPr>
            <a:r>
              <a:rPr lang="en" sz="2500" b="1" i="0" u="none" strike="noStrike" cap="none">
                <a:solidFill>
                  <a:schemeClr val="dk1"/>
                </a:solidFill>
                <a:latin typeface="Proxima Nova"/>
                <a:ea typeface="Proxima Nova"/>
                <a:cs typeface="Proxima Nova"/>
                <a:sym typeface="Proxima Nova"/>
              </a:rPr>
              <a:t>No More Tickets — Self-Service Provision and Deploy</a:t>
            </a:r>
            <a:endParaRPr sz="2500" b="1" i="0" u="none" strike="noStrike" cap="none">
              <a:solidFill>
                <a:schemeClr val="dk1"/>
              </a:solidFill>
              <a:latin typeface="Proxima Nova"/>
              <a:ea typeface="Proxima Nova"/>
              <a:cs typeface="Proxima Nova"/>
              <a:sym typeface="Proxima Nova"/>
            </a:endParaRPr>
          </a:p>
          <a:p>
            <a:pPr marL="0" marR="0" lvl="0" indent="0" algn="l" rtl="0">
              <a:lnSpc>
                <a:spcPct val="100000"/>
              </a:lnSpc>
              <a:spcBef>
                <a:spcPts val="0"/>
              </a:spcBef>
              <a:spcAft>
                <a:spcPts val="0"/>
              </a:spcAft>
              <a:buClr>
                <a:schemeClr val="dk1"/>
              </a:buClr>
              <a:buSzPts val="1900"/>
              <a:buFont typeface="Proxima Nova"/>
              <a:buNone/>
            </a:pPr>
            <a:endParaRPr sz="2500" b="1" i="0" u="none" strike="noStrike" cap="none">
              <a:solidFill>
                <a:schemeClr val="dk1"/>
              </a:solidFill>
              <a:latin typeface="Proxima Nova"/>
              <a:ea typeface="Proxima Nova"/>
              <a:cs typeface="Proxima Nova"/>
              <a:sym typeface="Proxima Nova"/>
            </a:endParaRPr>
          </a:p>
        </p:txBody>
      </p:sp>
      <p:sp>
        <p:nvSpPr>
          <p:cNvPr id="3117" name="Google Shape;3117;p282"/>
          <p:cNvSpPr/>
          <p:nvPr/>
        </p:nvSpPr>
        <p:spPr>
          <a:xfrm>
            <a:off x="6547874" y="1172633"/>
            <a:ext cx="150900" cy="3159000"/>
          </a:xfrm>
          <a:prstGeom prst="rect">
            <a:avLst/>
          </a:prstGeom>
          <a:gradFill>
            <a:gsLst>
              <a:gs pos="0">
                <a:srgbClr val="FFFFFF"/>
              </a:gs>
              <a:gs pos="52999">
                <a:srgbClr val="F2F2F2"/>
              </a:gs>
              <a:gs pos="100000">
                <a:srgbClr val="D8D8D8"/>
              </a:gs>
            </a:gsLst>
            <a:lin ang="0" scaled="0"/>
          </a:gra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Proxima Nova"/>
              <a:ea typeface="Proxima Nova"/>
              <a:cs typeface="Proxima Nova"/>
              <a:sym typeface="Proxima Nova"/>
            </a:endParaRPr>
          </a:p>
        </p:txBody>
      </p:sp>
      <p:sp>
        <p:nvSpPr>
          <p:cNvPr id="3118" name="Google Shape;3118;p282"/>
          <p:cNvSpPr txBox="1"/>
          <p:nvPr/>
        </p:nvSpPr>
        <p:spPr>
          <a:xfrm>
            <a:off x="1234046" y="1103398"/>
            <a:ext cx="1050600" cy="356700"/>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1800" b="1" i="0" u="none" strike="noStrike" kern="0" cap="none" spc="0" normalizeH="0" baseline="0" noProof="0">
                <a:ln>
                  <a:noFill/>
                </a:ln>
                <a:solidFill>
                  <a:srgbClr val="1AB9A5"/>
                </a:solidFill>
                <a:effectLst/>
                <a:uLnTx/>
                <a:uFillTx/>
                <a:latin typeface="Proxima Nova"/>
                <a:ea typeface="Proxima Nova"/>
                <a:cs typeface="Proxima Nova"/>
                <a:sym typeface="Proxima Nova"/>
              </a:rPr>
              <a:t>cf push</a:t>
            </a:r>
            <a:endParaRPr kumimoji="0" sz="1800" b="1" i="0" u="none" strike="noStrike" kern="0" cap="none" spc="0" normalizeH="0" baseline="0" noProof="0">
              <a:ln>
                <a:noFill/>
              </a:ln>
              <a:solidFill>
                <a:srgbClr val="1AB9A5"/>
              </a:solidFill>
              <a:effectLst/>
              <a:uLnTx/>
              <a:uFillTx/>
              <a:latin typeface="Proxima Nova"/>
              <a:ea typeface="Proxima Nova"/>
              <a:cs typeface="Proxima Nova"/>
              <a:sym typeface="Proxima Nova"/>
            </a:endParaRPr>
          </a:p>
        </p:txBody>
      </p:sp>
      <p:sp>
        <p:nvSpPr>
          <p:cNvPr id="3119" name="Google Shape;3119;p282"/>
          <p:cNvSpPr txBox="1"/>
          <p:nvPr/>
        </p:nvSpPr>
        <p:spPr>
          <a:xfrm>
            <a:off x="938648" y="4314823"/>
            <a:ext cx="1634700" cy="3567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800" b="1" i="0" u="none" strike="noStrike" kern="0" cap="none" spc="0" normalizeH="0" baseline="0" noProof="0">
                <a:ln>
                  <a:noFill/>
                </a:ln>
                <a:solidFill>
                  <a:srgbClr val="1AB9A5"/>
                </a:solidFill>
                <a:effectLst/>
                <a:uLnTx/>
                <a:uFillTx/>
                <a:latin typeface="Proxima Nova"/>
                <a:ea typeface="Proxima Nova"/>
                <a:cs typeface="Proxima Nova"/>
                <a:sym typeface="Proxima Nova"/>
              </a:rPr>
              <a:t>~45 seconds</a:t>
            </a:r>
            <a:endParaRPr kumimoji="0" sz="1800" b="1" i="0" u="none" strike="noStrike" kern="0" cap="none" spc="0" normalizeH="0" baseline="0" noProof="0">
              <a:ln>
                <a:noFill/>
              </a:ln>
              <a:solidFill>
                <a:srgbClr val="1AB9A5"/>
              </a:solidFill>
              <a:effectLst/>
              <a:uLnTx/>
              <a:uFillTx/>
              <a:latin typeface="Proxima Nova"/>
              <a:ea typeface="Proxima Nova"/>
              <a:cs typeface="Proxima Nova"/>
              <a:sym typeface="Proxima Nova"/>
            </a:endParaRPr>
          </a:p>
        </p:txBody>
      </p:sp>
      <p:sp>
        <p:nvSpPr>
          <p:cNvPr id="3120" name="Google Shape;3120;p282"/>
          <p:cNvSpPr txBox="1"/>
          <p:nvPr/>
        </p:nvSpPr>
        <p:spPr>
          <a:xfrm>
            <a:off x="6941128" y="4361273"/>
            <a:ext cx="1388400" cy="3273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600" b="1" i="0" u="none" strike="noStrike" kern="0" cap="none" spc="0" normalizeH="0" baseline="0" noProof="0">
                <a:ln>
                  <a:noFill/>
                </a:ln>
                <a:solidFill>
                  <a:srgbClr val="00253E"/>
                </a:solidFill>
                <a:effectLst/>
                <a:uLnTx/>
                <a:uFillTx/>
                <a:latin typeface="Proxima Nova"/>
                <a:ea typeface="Proxima Nova"/>
                <a:cs typeface="Proxima Nova"/>
                <a:sym typeface="Proxima Nova"/>
              </a:rPr>
              <a:t>~15+ Days</a:t>
            </a:r>
            <a:endParaRPr kumimoji="0" sz="1600" b="1" i="0" u="none" strike="noStrike" kern="0" cap="none" spc="0" normalizeH="0" baseline="0" noProof="0">
              <a:ln>
                <a:noFill/>
              </a:ln>
              <a:solidFill>
                <a:srgbClr val="00253E"/>
              </a:solidFill>
              <a:effectLst/>
              <a:uLnTx/>
              <a:uFillTx/>
              <a:latin typeface="Proxima Nova"/>
              <a:ea typeface="Proxima Nova"/>
              <a:cs typeface="Proxima Nova"/>
              <a:sym typeface="Proxima Nova"/>
            </a:endParaRPr>
          </a:p>
        </p:txBody>
      </p:sp>
      <p:sp>
        <p:nvSpPr>
          <p:cNvPr id="3121" name="Google Shape;3121;p282"/>
          <p:cNvSpPr txBox="1"/>
          <p:nvPr/>
        </p:nvSpPr>
        <p:spPr>
          <a:xfrm>
            <a:off x="3527833" y="1247293"/>
            <a:ext cx="2805300" cy="2866200"/>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120000"/>
              </a:lnSpc>
              <a:spcBef>
                <a:spcPts val="0"/>
              </a:spcBef>
              <a:spcAft>
                <a:spcPts val="0"/>
              </a:spcAft>
              <a:buClr>
                <a:srgbClr val="000000"/>
              </a:buClr>
              <a:buSzTx/>
              <a:buFont typeface="Arial"/>
              <a:buNone/>
              <a:tabLst/>
              <a:defRPr/>
            </a:pPr>
            <a:r>
              <a:rPr kumimoji="0" lang="en" sz="1200" b="0" i="0" u="none" strike="noStrike" kern="0" cap="none" spc="0" normalizeH="0" baseline="0" noProof="0">
                <a:ln>
                  <a:noFill/>
                </a:ln>
                <a:solidFill>
                  <a:srgbClr val="00253E"/>
                </a:solidFill>
                <a:effectLst/>
                <a:uLnTx/>
                <a:uFillTx/>
                <a:latin typeface="Proxima Nova"/>
                <a:ea typeface="Proxima Nova"/>
                <a:cs typeface="Proxima Nova"/>
                <a:sym typeface="Proxima Nova"/>
              </a:rPr>
              <a:t>Find available hosts </a:t>
            </a:r>
            <a:endParaRPr kumimoji="0" sz="1400" b="0" i="0" u="none" strike="noStrike" kern="0" cap="none" spc="0" normalizeH="0" baseline="0" noProof="0">
              <a:ln>
                <a:noFill/>
              </a:ln>
              <a:solidFill>
                <a:srgbClr val="00253E"/>
              </a:solidFill>
              <a:effectLst/>
              <a:uLnTx/>
              <a:uFillTx/>
              <a:latin typeface="Arial"/>
              <a:ea typeface="Arial"/>
              <a:cs typeface="Arial"/>
              <a:sym typeface="Arial"/>
            </a:endParaRPr>
          </a:p>
          <a:p>
            <a:pPr marL="0" marR="0" lvl="0" indent="0" algn="ctr" defTabSz="914400" rtl="0" eaLnBrk="1" fontAlgn="auto" latinLnBrk="0" hangingPunct="1">
              <a:lnSpc>
                <a:spcPct val="120000"/>
              </a:lnSpc>
              <a:spcBef>
                <a:spcPts val="0"/>
              </a:spcBef>
              <a:spcAft>
                <a:spcPts val="0"/>
              </a:spcAft>
              <a:buClr>
                <a:srgbClr val="000000"/>
              </a:buClr>
              <a:buSzTx/>
              <a:buFont typeface="Arial"/>
              <a:buNone/>
              <a:tabLst/>
              <a:defRPr/>
            </a:pPr>
            <a:r>
              <a:rPr kumimoji="0" lang="en" sz="1200" b="0" i="0" u="none" strike="noStrike" kern="0" cap="none" spc="0" normalizeH="0" baseline="0" noProof="0">
                <a:ln>
                  <a:noFill/>
                </a:ln>
                <a:solidFill>
                  <a:srgbClr val="00253E"/>
                </a:solidFill>
                <a:effectLst/>
                <a:uLnTx/>
                <a:uFillTx/>
                <a:latin typeface="Proxima Nova"/>
                <a:ea typeface="Proxima Nova"/>
                <a:cs typeface="Proxima Nova"/>
                <a:sym typeface="Proxima Nova"/>
              </a:rPr>
              <a:t>Install &amp; configure runtime</a:t>
            </a:r>
            <a:endParaRPr kumimoji="0" sz="1200" b="0" i="0" u="none" strike="noStrike" kern="0" cap="none" spc="0" normalizeH="0" baseline="0" noProof="0">
              <a:ln>
                <a:noFill/>
              </a:ln>
              <a:solidFill>
                <a:srgbClr val="00253E"/>
              </a:solidFill>
              <a:effectLst/>
              <a:uLnTx/>
              <a:uFillTx/>
              <a:latin typeface="Proxima Nova"/>
              <a:ea typeface="Proxima Nova"/>
              <a:cs typeface="Proxima Nova"/>
              <a:sym typeface="Proxima Nova"/>
            </a:endParaRPr>
          </a:p>
          <a:p>
            <a:pPr marL="0" marR="0" lvl="0" indent="0" algn="ctr" defTabSz="914400" rtl="0" eaLnBrk="1" fontAlgn="auto" latinLnBrk="0" hangingPunct="1">
              <a:lnSpc>
                <a:spcPct val="120000"/>
              </a:lnSpc>
              <a:spcBef>
                <a:spcPts val="0"/>
              </a:spcBef>
              <a:spcAft>
                <a:spcPts val="0"/>
              </a:spcAft>
              <a:buClr>
                <a:srgbClr val="000000"/>
              </a:buClr>
              <a:buSzTx/>
              <a:buFont typeface="Arial"/>
              <a:buNone/>
              <a:tabLst/>
              <a:defRPr/>
            </a:pPr>
            <a:r>
              <a:rPr kumimoji="0" lang="en" sz="1200" b="0" i="0" u="none" strike="noStrike" kern="0" cap="none" spc="0" normalizeH="0" baseline="0" noProof="0">
                <a:ln>
                  <a:noFill/>
                </a:ln>
                <a:solidFill>
                  <a:srgbClr val="00253E"/>
                </a:solidFill>
                <a:effectLst/>
                <a:uLnTx/>
                <a:uFillTx/>
                <a:latin typeface="Proxima Nova"/>
                <a:ea typeface="Proxima Nova"/>
                <a:cs typeface="Proxima Nova"/>
                <a:sym typeface="Proxima Nova"/>
              </a:rPr>
              <a:t>Install &amp; configure middleware</a:t>
            </a:r>
            <a:endParaRPr kumimoji="0" sz="1200" b="0" i="0" u="none" strike="noStrike" kern="0" cap="none" spc="0" normalizeH="0" baseline="0" noProof="0">
              <a:ln>
                <a:noFill/>
              </a:ln>
              <a:solidFill>
                <a:srgbClr val="00253E"/>
              </a:solidFill>
              <a:effectLst/>
              <a:uLnTx/>
              <a:uFillTx/>
              <a:latin typeface="Proxima Nova"/>
              <a:ea typeface="Proxima Nova"/>
              <a:cs typeface="Proxima Nova"/>
              <a:sym typeface="Proxima Nova"/>
            </a:endParaRPr>
          </a:p>
          <a:p>
            <a:pPr marL="0" marR="0" lvl="0" indent="0" algn="ctr" defTabSz="914400" rtl="0" eaLnBrk="1" fontAlgn="auto" latinLnBrk="0" hangingPunct="1">
              <a:lnSpc>
                <a:spcPct val="120000"/>
              </a:lnSpc>
              <a:spcBef>
                <a:spcPts val="0"/>
              </a:spcBef>
              <a:spcAft>
                <a:spcPts val="0"/>
              </a:spcAft>
              <a:buClr>
                <a:srgbClr val="000000"/>
              </a:buClr>
              <a:buSzTx/>
              <a:buFont typeface="Arial"/>
              <a:buNone/>
              <a:tabLst/>
              <a:defRPr/>
            </a:pPr>
            <a:r>
              <a:rPr kumimoji="0" lang="en" sz="1200" b="0" i="0" u="none" strike="noStrike" kern="0" cap="none" spc="0" normalizeH="0" baseline="0" noProof="0">
                <a:ln>
                  <a:noFill/>
                </a:ln>
                <a:solidFill>
                  <a:srgbClr val="00253E"/>
                </a:solidFill>
                <a:effectLst/>
                <a:uLnTx/>
                <a:uFillTx/>
                <a:latin typeface="Proxima Nova"/>
                <a:ea typeface="Proxima Nova"/>
                <a:cs typeface="Proxima Nova"/>
                <a:sym typeface="Proxima Nova"/>
              </a:rPr>
              <a:t>Pull application source code</a:t>
            </a:r>
            <a:endParaRPr kumimoji="0" sz="1200" b="0" i="0" u="none" strike="noStrike" kern="0" cap="none" spc="0" normalizeH="0" baseline="0" noProof="0">
              <a:ln>
                <a:noFill/>
              </a:ln>
              <a:solidFill>
                <a:srgbClr val="00253E"/>
              </a:solidFill>
              <a:effectLst/>
              <a:uLnTx/>
              <a:uFillTx/>
              <a:latin typeface="Proxima Nova"/>
              <a:ea typeface="Proxima Nova"/>
              <a:cs typeface="Proxima Nova"/>
              <a:sym typeface="Proxima Nova"/>
            </a:endParaRPr>
          </a:p>
          <a:p>
            <a:pPr marL="0" marR="0" lvl="0" indent="0" algn="ctr" defTabSz="914400" rtl="0" eaLnBrk="1" fontAlgn="auto" latinLnBrk="0" hangingPunct="1">
              <a:lnSpc>
                <a:spcPct val="120000"/>
              </a:lnSpc>
              <a:spcBef>
                <a:spcPts val="0"/>
              </a:spcBef>
              <a:spcAft>
                <a:spcPts val="0"/>
              </a:spcAft>
              <a:buClr>
                <a:srgbClr val="000000"/>
              </a:buClr>
              <a:buSzTx/>
              <a:buFont typeface="Arial"/>
              <a:buNone/>
              <a:tabLst/>
              <a:defRPr/>
            </a:pPr>
            <a:r>
              <a:rPr kumimoji="0" lang="en" sz="1200" b="0" i="0" u="none" strike="noStrike" kern="0" cap="none" spc="0" normalizeH="0" baseline="0" noProof="0">
                <a:ln>
                  <a:noFill/>
                </a:ln>
                <a:solidFill>
                  <a:srgbClr val="00253E"/>
                </a:solidFill>
                <a:effectLst/>
                <a:uLnTx/>
                <a:uFillTx/>
                <a:latin typeface="Proxima Nova"/>
                <a:ea typeface="Proxima Nova"/>
                <a:cs typeface="Proxima Nova"/>
                <a:sym typeface="Proxima Nova"/>
              </a:rPr>
              <a:t>Retrieve dependent libraries</a:t>
            </a:r>
            <a:endParaRPr kumimoji="0" sz="1200" b="0" i="0" u="none" strike="noStrike" kern="0" cap="none" spc="0" normalizeH="0" baseline="0" noProof="0">
              <a:ln>
                <a:noFill/>
              </a:ln>
              <a:solidFill>
                <a:srgbClr val="00253E"/>
              </a:solidFill>
              <a:effectLst/>
              <a:uLnTx/>
              <a:uFillTx/>
              <a:latin typeface="Proxima Nova"/>
              <a:ea typeface="Proxima Nova"/>
              <a:cs typeface="Proxima Nova"/>
              <a:sym typeface="Proxima Nova"/>
            </a:endParaRPr>
          </a:p>
          <a:p>
            <a:pPr marL="0" marR="0" lvl="0" indent="0" algn="ctr" defTabSz="914400" rtl="0" eaLnBrk="1" fontAlgn="auto" latinLnBrk="0" hangingPunct="1">
              <a:lnSpc>
                <a:spcPct val="120000"/>
              </a:lnSpc>
              <a:spcBef>
                <a:spcPts val="0"/>
              </a:spcBef>
              <a:spcAft>
                <a:spcPts val="0"/>
              </a:spcAft>
              <a:buClr>
                <a:srgbClr val="000000"/>
              </a:buClr>
              <a:buSzTx/>
              <a:buFont typeface="Arial"/>
              <a:buNone/>
              <a:tabLst/>
              <a:defRPr/>
            </a:pPr>
            <a:r>
              <a:rPr kumimoji="0" lang="en" sz="1200" b="0" i="0" u="none" strike="noStrike" kern="0" cap="none" spc="0" normalizeH="0" baseline="0" noProof="0">
                <a:ln>
                  <a:noFill/>
                </a:ln>
                <a:solidFill>
                  <a:srgbClr val="00253E"/>
                </a:solidFill>
                <a:effectLst/>
                <a:uLnTx/>
                <a:uFillTx/>
                <a:latin typeface="Proxima Nova"/>
                <a:ea typeface="Proxima Nova"/>
                <a:cs typeface="Proxima Nova"/>
                <a:sym typeface="Proxima Nova"/>
              </a:rPr>
              <a:t>Create application package</a:t>
            </a:r>
            <a:endParaRPr kumimoji="0" sz="1200" b="0" i="0" u="none" strike="noStrike" kern="0" cap="none" spc="0" normalizeH="0" baseline="0" noProof="0">
              <a:ln>
                <a:noFill/>
              </a:ln>
              <a:solidFill>
                <a:srgbClr val="00253E"/>
              </a:solidFill>
              <a:effectLst/>
              <a:uLnTx/>
              <a:uFillTx/>
              <a:latin typeface="Proxima Nova"/>
              <a:ea typeface="Proxima Nova"/>
              <a:cs typeface="Proxima Nova"/>
              <a:sym typeface="Proxima Nova"/>
            </a:endParaRPr>
          </a:p>
          <a:p>
            <a:pPr marL="0" marR="0" lvl="0" indent="0" algn="ctr" defTabSz="914400" rtl="0" eaLnBrk="1" fontAlgn="auto" latinLnBrk="0" hangingPunct="1">
              <a:lnSpc>
                <a:spcPct val="120000"/>
              </a:lnSpc>
              <a:spcBef>
                <a:spcPts val="0"/>
              </a:spcBef>
              <a:spcAft>
                <a:spcPts val="0"/>
              </a:spcAft>
              <a:buClr>
                <a:srgbClr val="000000"/>
              </a:buClr>
              <a:buSzTx/>
              <a:buFont typeface="Arial"/>
              <a:buNone/>
              <a:tabLst/>
              <a:defRPr/>
            </a:pPr>
            <a:r>
              <a:rPr kumimoji="0" lang="en" sz="1200" b="0" i="0" u="none" strike="noStrike" kern="0" cap="none" spc="0" normalizeH="0" baseline="0" noProof="0">
                <a:ln>
                  <a:noFill/>
                </a:ln>
                <a:solidFill>
                  <a:srgbClr val="00253E"/>
                </a:solidFill>
                <a:effectLst/>
                <a:uLnTx/>
                <a:uFillTx/>
                <a:latin typeface="Proxima Nova"/>
                <a:ea typeface="Proxima Nova"/>
                <a:cs typeface="Proxima Nova"/>
                <a:sym typeface="Proxima Nova"/>
              </a:rPr>
              <a:t>Install, configure dependent service(s)</a:t>
            </a:r>
            <a:endParaRPr kumimoji="0" sz="1400" b="0" i="0" u="none" strike="noStrike" kern="0" cap="none" spc="0" normalizeH="0" baseline="0" noProof="0">
              <a:ln>
                <a:noFill/>
              </a:ln>
              <a:solidFill>
                <a:srgbClr val="00253E"/>
              </a:solidFill>
              <a:effectLst/>
              <a:uLnTx/>
              <a:uFillTx/>
              <a:latin typeface="Arial"/>
              <a:ea typeface="Arial"/>
              <a:cs typeface="Arial"/>
              <a:sym typeface="Arial"/>
            </a:endParaRPr>
          </a:p>
          <a:p>
            <a:pPr marL="0" marR="0" lvl="0" indent="0" algn="ctr" defTabSz="914400" rtl="0" eaLnBrk="1" fontAlgn="auto" latinLnBrk="0" hangingPunct="1">
              <a:lnSpc>
                <a:spcPct val="120000"/>
              </a:lnSpc>
              <a:spcBef>
                <a:spcPts val="0"/>
              </a:spcBef>
              <a:spcAft>
                <a:spcPts val="0"/>
              </a:spcAft>
              <a:buClr>
                <a:srgbClr val="000000"/>
              </a:buClr>
              <a:buSzTx/>
              <a:buFont typeface="Arial"/>
              <a:buNone/>
              <a:tabLst/>
              <a:defRPr/>
            </a:pPr>
            <a:r>
              <a:rPr kumimoji="0" lang="en" sz="1200" b="0" i="0" u="none" strike="noStrike" kern="0" cap="none" spc="0" normalizeH="0" baseline="0" noProof="0">
                <a:ln>
                  <a:noFill/>
                </a:ln>
                <a:solidFill>
                  <a:srgbClr val="00253E"/>
                </a:solidFill>
                <a:effectLst/>
                <a:uLnTx/>
                <a:uFillTx/>
                <a:latin typeface="Proxima Nova"/>
                <a:ea typeface="Proxima Nova"/>
                <a:cs typeface="Proxima Nova"/>
                <a:sym typeface="Proxima Nova"/>
              </a:rPr>
              <a:t>Deploy container to host(s) </a:t>
            </a:r>
            <a:endParaRPr kumimoji="0" sz="1400" b="0" i="0" u="none" strike="noStrike" kern="0" cap="none" spc="0" normalizeH="0" baseline="0" noProof="0">
              <a:ln>
                <a:noFill/>
              </a:ln>
              <a:solidFill>
                <a:srgbClr val="00253E"/>
              </a:solidFill>
              <a:effectLst/>
              <a:uLnTx/>
              <a:uFillTx/>
              <a:latin typeface="Arial"/>
              <a:ea typeface="Arial"/>
              <a:cs typeface="Arial"/>
              <a:sym typeface="Arial"/>
            </a:endParaRPr>
          </a:p>
          <a:p>
            <a:pPr marL="0" marR="0" lvl="0" indent="0" algn="ctr" defTabSz="914400" rtl="0" eaLnBrk="1" fontAlgn="auto" latinLnBrk="0" hangingPunct="1">
              <a:lnSpc>
                <a:spcPct val="120000"/>
              </a:lnSpc>
              <a:spcBef>
                <a:spcPts val="0"/>
              </a:spcBef>
              <a:spcAft>
                <a:spcPts val="0"/>
              </a:spcAft>
              <a:buClr>
                <a:srgbClr val="000000"/>
              </a:buClr>
              <a:buSzTx/>
              <a:buFont typeface="Arial"/>
              <a:buNone/>
              <a:tabLst/>
              <a:defRPr/>
            </a:pPr>
            <a:r>
              <a:rPr kumimoji="0" lang="en" sz="1200" b="0" i="0" u="none" strike="noStrike" kern="0" cap="none" spc="0" normalizeH="0" baseline="0" noProof="0">
                <a:ln>
                  <a:noFill/>
                </a:ln>
                <a:solidFill>
                  <a:srgbClr val="00253E"/>
                </a:solidFill>
                <a:effectLst/>
                <a:uLnTx/>
                <a:uFillTx/>
                <a:latin typeface="Proxima Nova"/>
                <a:ea typeface="Proxima Nova"/>
                <a:cs typeface="Proxima Nova"/>
                <a:sym typeface="Proxima Nova"/>
              </a:rPr>
              <a:t>Load environment variables</a:t>
            </a:r>
            <a:endParaRPr kumimoji="0" sz="1200" b="0" i="0" u="none" strike="noStrike" kern="0" cap="none" spc="0" normalizeH="0" baseline="0" noProof="0">
              <a:ln>
                <a:noFill/>
              </a:ln>
              <a:solidFill>
                <a:srgbClr val="00253E"/>
              </a:solidFill>
              <a:effectLst/>
              <a:uLnTx/>
              <a:uFillTx/>
              <a:latin typeface="Proxima Nova"/>
              <a:ea typeface="Proxima Nova"/>
              <a:cs typeface="Proxima Nova"/>
              <a:sym typeface="Proxima Nova"/>
            </a:endParaRPr>
          </a:p>
          <a:p>
            <a:pPr marL="0" marR="0" lvl="0" indent="0" algn="ctr" defTabSz="914400" rtl="0" eaLnBrk="1" fontAlgn="auto" latinLnBrk="0" hangingPunct="1">
              <a:lnSpc>
                <a:spcPct val="120000"/>
              </a:lnSpc>
              <a:spcBef>
                <a:spcPts val="0"/>
              </a:spcBef>
              <a:spcAft>
                <a:spcPts val="0"/>
              </a:spcAft>
              <a:buClr>
                <a:srgbClr val="000000"/>
              </a:buClr>
              <a:buSzTx/>
              <a:buFont typeface="Arial"/>
              <a:buNone/>
              <a:tabLst/>
              <a:defRPr/>
            </a:pPr>
            <a:r>
              <a:rPr kumimoji="0" lang="en" sz="1200" b="0" i="0" u="none" strike="noStrike" kern="0" cap="none" spc="0" normalizeH="0" baseline="0" noProof="0">
                <a:ln>
                  <a:noFill/>
                </a:ln>
                <a:solidFill>
                  <a:srgbClr val="00253E"/>
                </a:solidFill>
                <a:effectLst/>
                <a:uLnTx/>
                <a:uFillTx/>
                <a:latin typeface="Proxima Nova"/>
                <a:ea typeface="Proxima Nova"/>
                <a:cs typeface="Proxima Nova"/>
                <a:sym typeface="Proxima Nova"/>
              </a:rPr>
              <a:t>Configure load balancer</a:t>
            </a:r>
            <a:endParaRPr kumimoji="0" sz="1200" b="0" i="0" u="none" strike="noStrike" kern="0" cap="none" spc="0" normalizeH="0" baseline="0" noProof="0">
              <a:ln>
                <a:noFill/>
              </a:ln>
              <a:solidFill>
                <a:srgbClr val="00253E"/>
              </a:solidFill>
              <a:effectLst/>
              <a:uLnTx/>
              <a:uFillTx/>
              <a:latin typeface="Proxima Nova"/>
              <a:ea typeface="Proxima Nova"/>
              <a:cs typeface="Proxima Nova"/>
              <a:sym typeface="Proxima Nova"/>
            </a:endParaRPr>
          </a:p>
          <a:p>
            <a:pPr marL="0" marR="0" lvl="0" indent="0" algn="ctr" defTabSz="914400" rtl="0" eaLnBrk="1" fontAlgn="auto" latinLnBrk="0" hangingPunct="1">
              <a:lnSpc>
                <a:spcPct val="120000"/>
              </a:lnSpc>
              <a:spcBef>
                <a:spcPts val="0"/>
              </a:spcBef>
              <a:spcAft>
                <a:spcPts val="0"/>
              </a:spcAft>
              <a:buClr>
                <a:srgbClr val="000000"/>
              </a:buClr>
              <a:buSzTx/>
              <a:buFont typeface="Arial"/>
              <a:buNone/>
              <a:tabLst/>
              <a:defRPr/>
            </a:pPr>
            <a:r>
              <a:rPr kumimoji="0" lang="en" sz="1200" b="0" i="0" u="none" strike="noStrike" kern="0" cap="none" spc="0" normalizeH="0" baseline="0" noProof="0">
                <a:ln>
                  <a:noFill/>
                </a:ln>
                <a:solidFill>
                  <a:srgbClr val="00253E"/>
                </a:solidFill>
                <a:effectLst/>
                <a:uLnTx/>
                <a:uFillTx/>
                <a:latin typeface="Proxima Nova"/>
                <a:ea typeface="Proxima Nova"/>
                <a:cs typeface="Proxima Nova"/>
                <a:sym typeface="Proxima Nova"/>
              </a:rPr>
              <a:t>Configure firewalls</a:t>
            </a:r>
            <a:endParaRPr kumimoji="0" sz="1200" b="0" i="0" u="none" strike="noStrike" kern="0" cap="none" spc="0" normalizeH="0" baseline="0" noProof="0">
              <a:ln>
                <a:noFill/>
              </a:ln>
              <a:solidFill>
                <a:srgbClr val="00253E"/>
              </a:solidFill>
              <a:effectLst/>
              <a:uLnTx/>
              <a:uFillTx/>
              <a:latin typeface="Proxima Nova"/>
              <a:ea typeface="Proxima Nova"/>
              <a:cs typeface="Proxima Nova"/>
              <a:sym typeface="Proxima Nova"/>
            </a:endParaRPr>
          </a:p>
          <a:p>
            <a:pPr marL="0" marR="0" lvl="0" indent="0" algn="ctr" defTabSz="914400" rtl="0" eaLnBrk="1" fontAlgn="auto" latinLnBrk="0" hangingPunct="1">
              <a:lnSpc>
                <a:spcPct val="120000"/>
              </a:lnSpc>
              <a:spcBef>
                <a:spcPts val="0"/>
              </a:spcBef>
              <a:spcAft>
                <a:spcPts val="0"/>
              </a:spcAft>
              <a:buClr>
                <a:srgbClr val="000000"/>
              </a:buClr>
              <a:buSzTx/>
              <a:buFont typeface="Arial"/>
              <a:buNone/>
              <a:tabLst/>
              <a:defRPr/>
            </a:pPr>
            <a:r>
              <a:rPr kumimoji="0" lang="en" sz="1200" b="0" i="0" u="none" strike="noStrike" kern="0" cap="none" spc="0" normalizeH="0" baseline="0" noProof="0">
                <a:ln>
                  <a:noFill/>
                </a:ln>
                <a:solidFill>
                  <a:srgbClr val="00253E"/>
                </a:solidFill>
                <a:effectLst/>
                <a:uLnTx/>
                <a:uFillTx/>
                <a:latin typeface="Proxima Nova"/>
                <a:ea typeface="Proxima Nova"/>
                <a:cs typeface="Proxima Nova"/>
                <a:sym typeface="Proxima Nova"/>
              </a:rPr>
              <a:t>Update service monitoring tools </a:t>
            </a:r>
            <a:endParaRPr kumimoji="0" sz="1400" b="0" i="0" u="none" strike="noStrike" kern="0" cap="none" spc="0" normalizeH="0" baseline="0" noProof="0">
              <a:ln>
                <a:noFill/>
              </a:ln>
              <a:solidFill>
                <a:srgbClr val="00253E"/>
              </a:solidFill>
              <a:effectLst/>
              <a:uLnTx/>
              <a:uFillTx/>
              <a:latin typeface="Arial"/>
              <a:ea typeface="Arial"/>
              <a:cs typeface="Arial"/>
              <a:sym typeface="Arial"/>
            </a:endParaRPr>
          </a:p>
          <a:p>
            <a:pPr marL="0" marR="0" lvl="0" indent="0" algn="ctr" defTabSz="914400" rtl="0" eaLnBrk="1" fontAlgn="auto" latinLnBrk="0" hangingPunct="1">
              <a:lnSpc>
                <a:spcPct val="120000"/>
              </a:lnSpc>
              <a:spcBef>
                <a:spcPts val="0"/>
              </a:spcBef>
              <a:spcAft>
                <a:spcPts val="0"/>
              </a:spcAft>
              <a:buClr>
                <a:srgbClr val="000000"/>
              </a:buClr>
              <a:buSzTx/>
              <a:buFont typeface="Arial"/>
              <a:buNone/>
              <a:tabLst/>
              <a:defRPr/>
            </a:pPr>
            <a:r>
              <a:rPr kumimoji="0" lang="en" sz="1200" b="0" i="0" u="none" strike="noStrike" kern="0" cap="none" spc="0" normalizeH="0" baseline="0" noProof="0">
                <a:ln>
                  <a:noFill/>
                </a:ln>
                <a:solidFill>
                  <a:srgbClr val="00253E"/>
                </a:solidFill>
                <a:effectLst/>
                <a:uLnTx/>
                <a:uFillTx/>
                <a:latin typeface="Proxima Nova"/>
                <a:ea typeface="Proxima Nova"/>
                <a:cs typeface="Proxima Nova"/>
                <a:sym typeface="Proxima Nova"/>
              </a:rPr>
              <a:t>Configure log collector</a:t>
            </a:r>
            <a:endParaRPr kumimoji="0" sz="1400" b="0" i="0" u="none" strike="noStrike" kern="0" cap="none" spc="0" normalizeH="0" baseline="0" noProof="0">
              <a:ln>
                <a:noFill/>
              </a:ln>
              <a:solidFill>
                <a:srgbClr val="00253E"/>
              </a:solidFill>
              <a:effectLst/>
              <a:uLnTx/>
              <a:uFillTx/>
              <a:latin typeface="Arial"/>
              <a:ea typeface="Arial"/>
              <a:cs typeface="Arial"/>
              <a:sym typeface="Arial"/>
            </a:endParaRPr>
          </a:p>
        </p:txBody>
      </p:sp>
      <p:sp>
        <p:nvSpPr>
          <p:cNvPr id="3122" name="Google Shape;3122;p282"/>
          <p:cNvSpPr txBox="1"/>
          <p:nvPr/>
        </p:nvSpPr>
        <p:spPr>
          <a:xfrm>
            <a:off x="6960802" y="1247293"/>
            <a:ext cx="852589" cy="28662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20000"/>
              </a:lnSpc>
              <a:spcBef>
                <a:spcPts val="0"/>
              </a:spcBef>
              <a:spcAft>
                <a:spcPts val="0"/>
              </a:spcAft>
              <a:buClr>
                <a:srgbClr val="000000"/>
              </a:buClr>
              <a:buSzTx/>
              <a:buFont typeface="Arial"/>
              <a:buNone/>
              <a:tabLst/>
              <a:defRPr/>
            </a:pPr>
            <a:r>
              <a:rPr kumimoji="0" lang="en" sz="1200" b="0" i="0" u="none" strike="noStrike" kern="0" cap="none" spc="0" normalizeH="0" baseline="0" noProof="0" dirty="0">
                <a:ln>
                  <a:noFill/>
                </a:ln>
                <a:solidFill>
                  <a:srgbClr val="00253E"/>
                </a:solidFill>
                <a:effectLst/>
                <a:uLnTx/>
                <a:uFillTx/>
                <a:latin typeface="Proxima Nova"/>
                <a:ea typeface="Proxima Nova"/>
                <a:cs typeface="Proxima Nova"/>
                <a:sym typeface="Proxima Nova"/>
              </a:rPr>
              <a:t>2 Days</a:t>
            </a:r>
            <a:endParaRPr kumimoji="0" sz="1200" b="0" i="0" u="none" strike="noStrike" kern="0" cap="none" spc="0" normalizeH="0" baseline="0" noProof="0" dirty="0">
              <a:ln>
                <a:noFill/>
              </a:ln>
              <a:solidFill>
                <a:srgbClr val="00253E"/>
              </a:solidFill>
              <a:effectLst/>
              <a:uLnTx/>
              <a:uFillTx/>
              <a:latin typeface="Proxima Nova"/>
              <a:ea typeface="Proxima Nova"/>
              <a:cs typeface="Proxima Nova"/>
              <a:sym typeface="Proxima Nova"/>
            </a:endParaRPr>
          </a:p>
          <a:p>
            <a:pPr marL="0" marR="0" lvl="0" indent="0" algn="l" defTabSz="914400" rtl="0" eaLnBrk="1" fontAlgn="auto" latinLnBrk="0" hangingPunct="1">
              <a:lnSpc>
                <a:spcPct val="120000"/>
              </a:lnSpc>
              <a:spcBef>
                <a:spcPts val="0"/>
              </a:spcBef>
              <a:spcAft>
                <a:spcPts val="0"/>
              </a:spcAft>
              <a:buClr>
                <a:srgbClr val="000000"/>
              </a:buClr>
              <a:buSzTx/>
              <a:buFont typeface="Arial"/>
              <a:buNone/>
              <a:tabLst/>
              <a:defRPr/>
            </a:pPr>
            <a:r>
              <a:rPr kumimoji="0" lang="en" sz="1200" b="0" i="0" u="none" strike="noStrike" kern="0" cap="none" spc="0" normalizeH="0" baseline="0" noProof="0" dirty="0">
                <a:ln>
                  <a:noFill/>
                </a:ln>
                <a:solidFill>
                  <a:srgbClr val="00253E"/>
                </a:solidFill>
                <a:effectLst/>
                <a:uLnTx/>
                <a:uFillTx/>
                <a:latin typeface="Proxima Nova"/>
                <a:ea typeface="Proxima Nova"/>
                <a:cs typeface="Proxima Nova"/>
                <a:sym typeface="Proxima Nova"/>
              </a:rPr>
              <a:t>1 Day</a:t>
            </a:r>
            <a:endParaRPr kumimoji="0" sz="1200" b="0" i="0" u="none" strike="noStrike" kern="0" cap="none" spc="0" normalizeH="0" baseline="0" noProof="0" dirty="0">
              <a:ln>
                <a:noFill/>
              </a:ln>
              <a:solidFill>
                <a:srgbClr val="00253E"/>
              </a:solidFill>
              <a:effectLst/>
              <a:uLnTx/>
              <a:uFillTx/>
              <a:latin typeface="Proxima Nova"/>
              <a:ea typeface="Proxima Nova"/>
              <a:cs typeface="Proxima Nova"/>
              <a:sym typeface="Proxima Nova"/>
            </a:endParaRPr>
          </a:p>
          <a:p>
            <a:pPr marL="0" marR="0" lvl="0" indent="0" algn="l" defTabSz="914400" rtl="0" eaLnBrk="1" fontAlgn="auto" latinLnBrk="0" hangingPunct="1">
              <a:lnSpc>
                <a:spcPct val="120000"/>
              </a:lnSpc>
              <a:spcBef>
                <a:spcPts val="0"/>
              </a:spcBef>
              <a:spcAft>
                <a:spcPts val="0"/>
              </a:spcAft>
              <a:buClr>
                <a:srgbClr val="000000"/>
              </a:buClr>
              <a:buSzTx/>
              <a:buFont typeface="Arial"/>
              <a:buNone/>
              <a:tabLst/>
              <a:defRPr/>
            </a:pPr>
            <a:r>
              <a:rPr kumimoji="0" lang="en" sz="1200" b="0" i="0" u="none" strike="noStrike" kern="0" cap="none" spc="0" normalizeH="0" baseline="0" noProof="0" dirty="0">
                <a:ln>
                  <a:noFill/>
                </a:ln>
                <a:solidFill>
                  <a:srgbClr val="00253E"/>
                </a:solidFill>
                <a:effectLst/>
                <a:uLnTx/>
                <a:uFillTx/>
                <a:latin typeface="Proxima Nova"/>
                <a:ea typeface="Proxima Nova"/>
                <a:cs typeface="Proxima Nova"/>
                <a:sym typeface="Proxima Nova"/>
              </a:rPr>
              <a:t>1 Day</a:t>
            </a:r>
            <a:endParaRPr kumimoji="0" sz="1200" b="0" i="0" u="none" strike="noStrike" kern="0" cap="none" spc="0" normalizeH="0" baseline="0" noProof="0" dirty="0">
              <a:ln>
                <a:noFill/>
              </a:ln>
              <a:solidFill>
                <a:srgbClr val="00253E"/>
              </a:solidFill>
              <a:effectLst/>
              <a:uLnTx/>
              <a:uFillTx/>
              <a:latin typeface="Proxima Nova"/>
              <a:ea typeface="Proxima Nova"/>
              <a:cs typeface="Proxima Nova"/>
              <a:sym typeface="Proxima Nova"/>
            </a:endParaRPr>
          </a:p>
          <a:p>
            <a:pPr marL="0" marR="0" lvl="0" indent="0" algn="l" defTabSz="914400" rtl="0" eaLnBrk="1" fontAlgn="auto" latinLnBrk="0" hangingPunct="1">
              <a:lnSpc>
                <a:spcPct val="120000"/>
              </a:lnSpc>
              <a:spcBef>
                <a:spcPts val="0"/>
              </a:spcBef>
              <a:spcAft>
                <a:spcPts val="0"/>
              </a:spcAft>
              <a:buClr>
                <a:srgbClr val="000000"/>
              </a:buClr>
              <a:buSzTx/>
              <a:buFont typeface="Arial"/>
              <a:buNone/>
              <a:tabLst/>
              <a:defRPr/>
            </a:pPr>
            <a:r>
              <a:rPr kumimoji="0" lang="en" sz="1200" b="0" i="0" u="none" strike="noStrike" kern="0" cap="none" spc="0" normalizeH="0" baseline="0" noProof="0" dirty="0">
                <a:ln>
                  <a:noFill/>
                </a:ln>
                <a:solidFill>
                  <a:srgbClr val="00253E"/>
                </a:solidFill>
                <a:effectLst/>
                <a:uLnTx/>
                <a:uFillTx/>
                <a:latin typeface="Proxima Nova"/>
                <a:ea typeface="Proxima Nova"/>
                <a:cs typeface="Proxima Nova"/>
                <a:sym typeface="Proxima Nova"/>
              </a:rPr>
              <a:t>¼ Day</a:t>
            </a:r>
            <a:endParaRPr kumimoji="0" sz="1200" b="0" i="0" u="none" strike="noStrike" kern="0" cap="none" spc="0" normalizeH="0" baseline="0" noProof="0" dirty="0">
              <a:ln>
                <a:noFill/>
              </a:ln>
              <a:solidFill>
                <a:srgbClr val="00253E"/>
              </a:solidFill>
              <a:effectLst/>
              <a:uLnTx/>
              <a:uFillTx/>
              <a:latin typeface="Proxima Nova"/>
              <a:ea typeface="Proxima Nova"/>
              <a:cs typeface="Proxima Nova"/>
              <a:sym typeface="Proxima Nova"/>
            </a:endParaRPr>
          </a:p>
          <a:p>
            <a:pPr marL="0" marR="0" lvl="0" indent="0" algn="l" defTabSz="914400" rtl="0" eaLnBrk="1" fontAlgn="auto" latinLnBrk="0" hangingPunct="1">
              <a:lnSpc>
                <a:spcPct val="120000"/>
              </a:lnSpc>
              <a:spcBef>
                <a:spcPts val="0"/>
              </a:spcBef>
              <a:spcAft>
                <a:spcPts val="0"/>
              </a:spcAft>
              <a:buClr>
                <a:srgbClr val="000000"/>
              </a:buClr>
              <a:buSzTx/>
              <a:buFont typeface="Arial"/>
              <a:buNone/>
              <a:tabLst/>
              <a:defRPr/>
            </a:pPr>
            <a:r>
              <a:rPr kumimoji="0" lang="en" sz="1200" b="0" i="0" u="none" strike="noStrike" kern="0" cap="none" spc="0" normalizeH="0" baseline="0" noProof="0" dirty="0">
                <a:ln>
                  <a:noFill/>
                </a:ln>
                <a:solidFill>
                  <a:srgbClr val="00253E"/>
                </a:solidFill>
                <a:effectLst/>
                <a:uLnTx/>
                <a:uFillTx/>
                <a:latin typeface="Proxima Nova"/>
                <a:ea typeface="Proxima Nova"/>
                <a:cs typeface="Proxima Nova"/>
                <a:sym typeface="Proxima Nova"/>
              </a:rPr>
              <a:t>¼ Day</a:t>
            </a:r>
            <a:endParaRPr kumimoji="0" sz="1200" b="0" i="0" u="none" strike="noStrike" kern="0" cap="none" spc="0" normalizeH="0" baseline="0" noProof="0" dirty="0">
              <a:ln>
                <a:noFill/>
              </a:ln>
              <a:solidFill>
                <a:srgbClr val="00253E"/>
              </a:solidFill>
              <a:effectLst/>
              <a:uLnTx/>
              <a:uFillTx/>
              <a:latin typeface="Proxima Nova"/>
              <a:ea typeface="Proxima Nova"/>
              <a:cs typeface="Proxima Nova"/>
              <a:sym typeface="Proxima Nova"/>
            </a:endParaRPr>
          </a:p>
          <a:p>
            <a:pPr marL="0" marR="0" lvl="0" indent="0" algn="l" defTabSz="914400" rtl="0" eaLnBrk="1" fontAlgn="auto" latinLnBrk="0" hangingPunct="1">
              <a:lnSpc>
                <a:spcPct val="120000"/>
              </a:lnSpc>
              <a:spcBef>
                <a:spcPts val="0"/>
              </a:spcBef>
              <a:spcAft>
                <a:spcPts val="0"/>
              </a:spcAft>
              <a:buClr>
                <a:srgbClr val="000000"/>
              </a:buClr>
              <a:buSzTx/>
              <a:buFont typeface="Arial"/>
              <a:buNone/>
              <a:tabLst/>
              <a:defRPr/>
            </a:pPr>
            <a:r>
              <a:rPr kumimoji="0" lang="en" sz="1200" b="0" i="0" u="none" strike="noStrike" kern="0" cap="none" spc="0" normalizeH="0" baseline="0" noProof="0" dirty="0">
                <a:ln>
                  <a:noFill/>
                </a:ln>
                <a:solidFill>
                  <a:srgbClr val="00253E"/>
                </a:solidFill>
                <a:effectLst/>
                <a:uLnTx/>
                <a:uFillTx/>
                <a:latin typeface="Proxima Nova"/>
                <a:ea typeface="Proxima Nova"/>
                <a:cs typeface="Proxima Nova"/>
                <a:sym typeface="Proxima Nova"/>
              </a:rPr>
              <a:t>¼ Day</a:t>
            </a:r>
            <a:endParaRPr kumimoji="0" sz="1200" b="0" i="0" u="none" strike="noStrike" kern="0" cap="none" spc="0" normalizeH="0" baseline="0" noProof="0" dirty="0">
              <a:ln>
                <a:noFill/>
              </a:ln>
              <a:solidFill>
                <a:srgbClr val="00253E"/>
              </a:solidFill>
              <a:effectLst/>
              <a:uLnTx/>
              <a:uFillTx/>
              <a:latin typeface="Proxima Nova"/>
              <a:ea typeface="Proxima Nova"/>
              <a:cs typeface="Proxima Nova"/>
              <a:sym typeface="Proxima Nova"/>
            </a:endParaRPr>
          </a:p>
          <a:p>
            <a:pPr marL="0" marR="0" lvl="0" indent="0" algn="l" defTabSz="914400" rtl="0" eaLnBrk="1" fontAlgn="auto" latinLnBrk="0" hangingPunct="1">
              <a:lnSpc>
                <a:spcPct val="120000"/>
              </a:lnSpc>
              <a:spcBef>
                <a:spcPts val="0"/>
              </a:spcBef>
              <a:spcAft>
                <a:spcPts val="0"/>
              </a:spcAft>
              <a:buClr>
                <a:srgbClr val="000000"/>
              </a:buClr>
              <a:buSzTx/>
              <a:buFont typeface="Arial"/>
              <a:buNone/>
              <a:tabLst/>
              <a:defRPr/>
            </a:pPr>
            <a:r>
              <a:rPr kumimoji="0" lang="en" sz="1200" b="0" i="0" u="none" strike="noStrike" kern="0" cap="none" spc="0" normalizeH="0" baseline="0" noProof="0" dirty="0">
                <a:ln>
                  <a:noFill/>
                </a:ln>
                <a:solidFill>
                  <a:srgbClr val="00253E"/>
                </a:solidFill>
                <a:effectLst/>
                <a:uLnTx/>
                <a:uFillTx/>
                <a:latin typeface="Proxima Nova"/>
                <a:ea typeface="Proxima Nova"/>
                <a:cs typeface="Proxima Nova"/>
                <a:sym typeface="Proxima Nova"/>
              </a:rPr>
              <a:t>2 Days</a:t>
            </a:r>
            <a:endParaRPr kumimoji="0" sz="1200" b="0" i="0" u="none" strike="noStrike" kern="0" cap="none" spc="0" normalizeH="0" baseline="0" noProof="0" dirty="0">
              <a:ln>
                <a:noFill/>
              </a:ln>
              <a:solidFill>
                <a:srgbClr val="00253E"/>
              </a:solidFill>
              <a:effectLst/>
              <a:uLnTx/>
              <a:uFillTx/>
              <a:latin typeface="Proxima Nova"/>
              <a:ea typeface="Proxima Nova"/>
              <a:cs typeface="Proxima Nova"/>
              <a:sym typeface="Proxima Nova"/>
            </a:endParaRPr>
          </a:p>
          <a:p>
            <a:pPr marL="0" marR="0" lvl="0" indent="0" algn="l" defTabSz="914400" rtl="0" eaLnBrk="1" fontAlgn="auto" latinLnBrk="0" hangingPunct="1">
              <a:lnSpc>
                <a:spcPct val="120000"/>
              </a:lnSpc>
              <a:spcBef>
                <a:spcPts val="0"/>
              </a:spcBef>
              <a:spcAft>
                <a:spcPts val="0"/>
              </a:spcAft>
              <a:buClr>
                <a:srgbClr val="000000"/>
              </a:buClr>
              <a:buSzTx/>
              <a:buFont typeface="Arial"/>
              <a:buNone/>
              <a:tabLst/>
              <a:defRPr/>
            </a:pPr>
            <a:r>
              <a:rPr kumimoji="0" lang="en" sz="1200" b="0" i="0" u="none" strike="noStrike" kern="0" cap="none" spc="0" normalizeH="0" baseline="0" noProof="0" dirty="0">
                <a:ln>
                  <a:noFill/>
                </a:ln>
                <a:solidFill>
                  <a:srgbClr val="00253E"/>
                </a:solidFill>
                <a:effectLst/>
                <a:uLnTx/>
                <a:uFillTx/>
                <a:latin typeface="Proxima Nova"/>
                <a:ea typeface="Proxima Nova"/>
                <a:cs typeface="Proxima Nova"/>
                <a:sym typeface="Proxima Nova"/>
              </a:rPr>
              <a:t>½ Day</a:t>
            </a:r>
            <a:endParaRPr kumimoji="0" sz="1200" b="0" i="0" u="none" strike="noStrike" kern="0" cap="none" spc="0" normalizeH="0" baseline="0" noProof="0" dirty="0">
              <a:ln>
                <a:noFill/>
              </a:ln>
              <a:solidFill>
                <a:srgbClr val="00253E"/>
              </a:solidFill>
              <a:effectLst/>
              <a:uLnTx/>
              <a:uFillTx/>
              <a:latin typeface="Proxima Nova"/>
              <a:ea typeface="Proxima Nova"/>
              <a:cs typeface="Proxima Nova"/>
              <a:sym typeface="Proxima Nova"/>
            </a:endParaRPr>
          </a:p>
          <a:p>
            <a:pPr marL="0" marR="0" lvl="0" indent="0" algn="l" defTabSz="914400" rtl="0" eaLnBrk="1" fontAlgn="auto" latinLnBrk="0" hangingPunct="1">
              <a:lnSpc>
                <a:spcPct val="120000"/>
              </a:lnSpc>
              <a:spcBef>
                <a:spcPts val="0"/>
              </a:spcBef>
              <a:spcAft>
                <a:spcPts val="0"/>
              </a:spcAft>
              <a:buClr>
                <a:srgbClr val="000000"/>
              </a:buClr>
              <a:buSzTx/>
              <a:buFont typeface="Arial"/>
              <a:buNone/>
              <a:tabLst/>
              <a:defRPr/>
            </a:pPr>
            <a:r>
              <a:rPr kumimoji="0" lang="en" sz="1200" b="0" i="0" u="none" strike="noStrike" kern="0" cap="none" spc="0" normalizeH="0" baseline="0" noProof="0" dirty="0">
                <a:ln>
                  <a:noFill/>
                </a:ln>
                <a:solidFill>
                  <a:srgbClr val="00253E"/>
                </a:solidFill>
                <a:effectLst/>
                <a:uLnTx/>
                <a:uFillTx/>
                <a:latin typeface="Proxima Nova"/>
                <a:ea typeface="Proxima Nova"/>
                <a:cs typeface="Proxima Nova"/>
                <a:sym typeface="Proxima Nova"/>
              </a:rPr>
              <a:t>¼ Day</a:t>
            </a:r>
            <a:endParaRPr kumimoji="0" sz="1200" b="0" i="0" u="none" strike="noStrike" kern="0" cap="none" spc="0" normalizeH="0" baseline="0" noProof="0" dirty="0">
              <a:ln>
                <a:noFill/>
              </a:ln>
              <a:solidFill>
                <a:srgbClr val="00253E"/>
              </a:solidFill>
              <a:effectLst/>
              <a:uLnTx/>
              <a:uFillTx/>
              <a:latin typeface="Proxima Nova"/>
              <a:ea typeface="Proxima Nova"/>
              <a:cs typeface="Proxima Nova"/>
              <a:sym typeface="Proxima Nova"/>
            </a:endParaRPr>
          </a:p>
          <a:p>
            <a:pPr marL="0" marR="0" lvl="0" indent="0" algn="l" defTabSz="914400" rtl="0" eaLnBrk="1" fontAlgn="auto" latinLnBrk="0" hangingPunct="1">
              <a:lnSpc>
                <a:spcPct val="120000"/>
              </a:lnSpc>
              <a:spcBef>
                <a:spcPts val="0"/>
              </a:spcBef>
              <a:spcAft>
                <a:spcPts val="0"/>
              </a:spcAft>
              <a:buClr>
                <a:srgbClr val="000000"/>
              </a:buClr>
              <a:buSzTx/>
              <a:buFont typeface="Arial"/>
              <a:buNone/>
              <a:tabLst/>
              <a:defRPr/>
            </a:pPr>
            <a:r>
              <a:rPr kumimoji="0" lang="en" sz="1200" b="0" i="0" u="none" strike="noStrike" kern="0" cap="none" spc="0" normalizeH="0" baseline="0" noProof="0" dirty="0">
                <a:ln>
                  <a:noFill/>
                </a:ln>
                <a:solidFill>
                  <a:srgbClr val="00253E"/>
                </a:solidFill>
                <a:effectLst/>
                <a:uLnTx/>
                <a:uFillTx/>
                <a:latin typeface="Proxima Nova"/>
                <a:ea typeface="Proxima Nova"/>
                <a:cs typeface="Proxima Nova"/>
                <a:sym typeface="Proxima Nova"/>
              </a:rPr>
              <a:t>2 Days</a:t>
            </a:r>
            <a:endParaRPr kumimoji="0" sz="1200" b="0" i="0" u="none" strike="noStrike" kern="0" cap="none" spc="0" normalizeH="0" baseline="0" noProof="0" dirty="0">
              <a:ln>
                <a:noFill/>
              </a:ln>
              <a:solidFill>
                <a:srgbClr val="00253E"/>
              </a:solidFill>
              <a:effectLst/>
              <a:uLnTx/>
              <a:uFillTx/>
              <a:latin typeface="Proxima Nova"/>
              <a:ea typeface="Proxima Nova"/>
              <a:cs typeface="Proxima Nova"/>
              <a:sym typeface="Proxima Nova"/>
            </a:endParaRPr>
          </a:p>
          <a:p>
            <a:pPr marL="0" marR="0" lvl="0" indent="0" algn="l" defTabSz="914400" rtl="0" eaLnBrk="1" fontAlgn="auto" latinLnBrk="0" hangingPunct="1">
              <a:lnSpc>
                <a:spcPct val="120000"/>
              </a:lnSpc>
              <a:spcBef>
                <a:spcPts val="0"/>
              </a:spcBef>
              <a:spcAft>
                <a:spcPts val="0"/>
              </a:spcAft>
              <a:buClr>
                <a:srgbClr val="000000"/>
              </a:buClr>
              <a:buSzTx/>
              <a:buFont typeface="Arial"/>
              <a:buNone/>
              <a:tabLst/>
              <a:defRPr/>
            </a:pPr>
            <a:r>
              <a:rPr kumimoji="0" lang="en" sz="1200" b="0" i="0" u="none" strike="noStrike" kern="0" cap="none" spc="0" normalizeH="0" baseline="0" noProof="0" dirty="0">
                <a:ln>
                  <a:noFill/>
                </a:ln>
                <a:solidFill>
                  <a:srgbClr val="00253E"/>
                </a:solidFill>
                <a:effectLst/>
                <a:uLnTx/>
                <a:uFillTx/>
                <a:latin typeface="Proxima Nova"/>
                <a:ea typeface="Proxima Nova"/>
                <a:cs typeface="Proxima Nova"/>
                <a:sym typeface="Proxima Nova"/>
              </a:rPr>
              <a:t>2 Days</a:t>
            </a:r>
            <a:endParaRPr kumimoji="0" sz="1200" b="0" i="0" u="none" strike="noStrike" kern="0" cap="none" spc="0" normalizeH="0" baseline="0" noProof="0" dirty="0">
              <a:ln>
                <a:noFill/>
              </a:ln>
              <a:solidFill>
                <a:srgbClr val="00253E"/>
              </a:solidFill>
              <a:effectLst/>
              <a:uLnTx/>
              <a:uFillTx/>
              <a:latin typeface="Proxima Nova"/>
              <a:ea typeface="Proxima Nova"/>
              <a:cs typeface="Proxima Nova"/>
              <a:sym typeface="Proxima Nova"/>
            </a:endParaRPr>
          </a:p>
          <a:p>
            <a:pPr marL="0" marR="0" lvl="0" indent="0" algn="l" defTabSz="914400" rtl="0" eaLnBrk="1" fontAlgn="auto" latinLnBrk="0" hangingPunct="1">
              <a:lnSpc>
                <a:spcPct val="120000"/>
              </a:lnSpc>
              <a:spcBef>
                <a:spcPts val="0"/>
              </a:spcBef>
              <a:spcAft>
                <a:spcPts val="0"/>
              </a:spcAft>
              <a:buClr>
                <a:srgbClr val="000000"/>
              </a:buClr>
              <a:buSzTx/>
              <a:buFont typeface="Arial"/>
              <a:buNone/>
              <a:tabLst/>
              <a:defRPr/>
            </a:pPr>
            <a:r>
              <a:rPr kumimoji="0" lang="en" sz="1200" b="0" i="0" u="none" strike="noStrike" kern="0" cap="none" spc="0" normalizeH="0" baseline="0" noProof="0" dirty="0">
                <a:ln>
                  <a:noFill/>
                </a:ln>
                <a:solidFill>
                  <a:srgbClr val="00253E"/>
                </a:solidFill>
                <a:effectLst/>
                <a:uLnTx/>
                <a:uFillTx/>
                <a:latin typeface="Proxima Nova"/>
                <a:ea typeface="Proxima Nova"/>
                <a:cs typeface="Proxima Nova"/>
                <a:sym typeface="Proxima Nova"/>
              </a:rPr>
              <a:t>3 Days</a:t>
            </a:r>
            <a:endParaRPr kumimoji="0" sz="1200" b="0" i="0" u="none" strike="noStrike" kern="0" cap="none" spc="0" normalizeH="0" baseline="0" noProof="0" dirty="0">
              <a:ln>
                <a:noFill/>
              </a:ln>
              <a:solidFill>
                <a:srgbClr val="00253E"/>
              </a:solidFill>
              <a:effectLst/>
              <a:uLnTx/>
              <a:uFillTx/>
              <a:latin typeface="Proxima Nova"/>
              <a:ea typeface="Proxima Nova"/>
              <a:cs typeface="Proxima Nova"/>
              <a:sym typeface="Proxima Nova"/>
            </a:endParaRPr>
          </a:p>
          <a:p>
            <a:pPr marL="0" marR="0" lvl="0" indent="0" algn="l" defTabSz="914400" rtl="0" eaLnBrk="1" fontAlgn="auto" latinLnBrk="0" hangingPunct="1">
              <a:lnSpc>
                <a:spcPct val="120000"/>
              </a:lnSpc>
              <a:spcBef>
                <a:spcPts val="0"/>
              </a:spcBef>
              <a:spcAft>
                <a:spcPts val="0"/>
              </a:spcAft>
              <a:buClr>
                <a:srgbClr val="000000"/>
              </a:buClr>
              <a:buSzTx/>
              <a:buFont typeface="Arial"/>
              <a:buNone/>
              <a:tabLst/>
              <a:defRPr/>
            </a:pPr>
            <a:r>
              <a:rPr kumimoji="0" lang="en" sz="1200" b="0" i="0" u="none" strike="noStrike" kern="0" cap="none" spc="0" normalizeH="0" baseline="0" noProof="0" dirty="0">
                <a:ln>
                  <a:noFill/>
                </a:ln>
                <a:solidFill>
                  <a:srgbClr val="00253E"/>
                </a:solidFill>
                <a:effectLst/>
                <a:uLnTx/>
                <a:uFillTx/>
                <a:latin typeface="Proxima Nova"/>
                <a:ea typeface="Proxima Nova"/>
                <a:cs typeface="Proxima Nova"/>
                <a:sym typeface="Proxima Nova"/>
              </a:rPr>
              <a:t>1 Day</a:t>
            </a:r>
            <a:endParaRPr kumimoji="0" sz="1200" b="0" i="0" u="none" strike="noStrike" kern="0" cap="none" spc="0" normalizeH="0" baseline="0" noProof="0" dirty="0">
              <a:ln>
                <a:noFill/>
              </a:ln>
              <a:solidFill>
                <a:srgbClr val="00253E"/>
              </a:solidFill>
              <a:effectLst/>
              <a:uLnTx/>
              <a:uFillTx/>
              <a:latin typeface="Proxima Nova"/>
              <a:ea typeface="Proxima Nova"/>
              <a:cs typeface="Proxima Nova"/>
              <a:sym typeface="Proxima Nova"/>
            </a:endParaRPr>
          </a:p>
        </p:txBody>
      </p:sp>
      <p:sp>
        <p:nvSpPr>
          <p:cNvPr id="3123" name="Google Shape;3123;p282"/>
          <p:cNvSpPr/>
          <p:nvPr/>
        </p:nvSpPr>
        <p:spPr>
          <a:xfrm>
            <a:off x="3166657" y="808494"/>
            <a:ext cx="3532674" cy="398696"/>
          </a:xfrm>
          <a:prstGeom prst="flowChartProcess">
            <a:avLst/>
          </a:prstGeom>
          <a:solidFill>
            <a:schemeClr val="lt2"/>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1800" b="1" i="0" u="none" strike="noStrike" kern="0" cap="none" spc="0" normalizeH="0" baseline="0" noProof="0">
                <a:ln>
                  <a:noFill/>
                </a:ln>
                <a:solidFill>
                  <a:srgbClr val="FFFFFF"/>
                </a:solidFill>
                <a:effectLst/>
                <a:uLnTx/>
                <a:uFillTx/>
                <a:latin typeface="Proxima Nova"/>
                <a:ea typeface="Proxima Nova"/>
                <a:cs typeface="Proxima Nova"/>
                <a:sym typeface="Proxima Nova"/>
              </a:rPr>
              <a:t>Code Complete &amp; Tested</a:t>
            </a: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3124" name="Google Shape;3124;p282"/>
          <p:cNvSpPr/>
          <p:nvPr/>
        </p:nvSpPr>
        <p:spPr>
          <a:xfrm>
            <a:off x="3164917" y="4333737"/>
            <a:ext cx="3534413" cy="397490"/>
          </a:xfrm>
          <a:prstGeom prst="flowChartProcess">
            <a:avLst/>
          </a:prstGeom>
          <a:solidFill>
            <a:schemeClr val="lt2"/>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1800" b="1" i="0" u="none" strike="noStrike" kern="0" cap="none" spc="0" normalizeH="0" baseline="0" noProof="0">
                <a:ln>
                  <a:noFill/>
                </a:ln>
                <a:solidFill>
                  <a:srgbClr val="FFFFFF"/>
                </a:solidFill>
                <a:effectLst/>
                <a:uLnTx/>
                <a:uFillTx/>
                <a:latin typeface="Proxima Nova"/>
                <a:ea typeface="Proxima Nova"/>
                <a:cs typeface="Proxima Nova"/>
                <a:sym typeface="Proxima Nova"/>
              </a:rPr>
              <a:t>Application in Production</a:t>
            </a:r>
            <a:endParaRPr kumimoji="0" sz="1800" b="1" i="0" u="none" strike="noStrike" kern="0" cap="none" spc="0" normalizeH="0" baseline="0" noProof="0">
              <a:ln>
                <a:noFill/>
              </a:ln>
              <a:solidFill>
                <a:srgbClr val="FFFFFF"/>
              </a:solidFill>
              <a:effectLst/>
              <a:uLnTx/>
              <a:uFillTx/>
              <a:latin typeface="Proxima Nova"/>
              <a:ea typeface="Proxima Nova"/>
              <a:cs typeface="Proxima Nova"/>
              <a:sym typeface="Proxima Nova"/>
            </a:endParaRPr>
          </a:p>
        </p:txBody>
      </p:sp>
      <p:sp>
        <p:nvSpPr>
          <p:cNvPr id="3125" name="Google Shape;3125;p282"/>
          <p:cNvSpPr/>
          <p:nvPr/>
        </p:nvSpPr>
        <p:spPr>
          <a:xfrm rot="10800000">
            <a:off x="2522370" y="1311524"/>
            <a:ext cx="375000" cy="3003300"/>
          </a:xfrm>
          <a:prstGeom prst="rightBrace">
            <a:avLst>
              <a:gd name="adj1" fmla="val 51272"/>
              <a:gd name="adj2" fmla="val 48979"/>
            </a:avLst>
          </a:prstGeom>
          <a:noFill/>
          <a:ln w="25400" cap="flat" cmpd="sng">
            <a:solidFill>
              <a:srgbClr val="8AD0C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Proxima Nova"/>
              <a:ea typeface="Proxima Nova"/>
              <a:cs typeface="Proxima Nova"/>
              <a:sym typeface="Proxima Nova"/>
            </a:endParaRPr>
          </a:p>
        </p:txBody>
      </p:sp>
      <p:sp>
        <p:nvSpPr>
          <p:cNvPr id="3126" name="Google Shape;3126;p282"/>
          <p:cNvSpPr txBox="1"/>
          <p:nvPr/>
        </p:nvSpPr>
        <p:spPr>
          <a:xfrm>
            <a:off x="1057225" y="2570073"/>
            <a:ext cx="1421100" cy="564900"/>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1600" b="1" i="0" u="none" strike="noStrike" kern="0" cap="none" spc="0" normalizeH="0" baseline="0" noProof="0">
                <a:ln>
                  <a:noFill/>
                </a:ln>
                <a:solidFill>
                  <a:srgbClr val="00253E"/>
                </a:solidFill>
                <a:effectLst/>
                <a:uLnTx/>
                <a:uFillTx/>
                <a:latin typeface="Proxima Nova"/>
                <a:ea typeface="Proxima Nova"/>
                <a:cs typeface="Proxima Nova"/>
                <a:sym typeface="Proxima Nova"/>
              </a:rPr>
              <a:t>Speed &amp;</a:t>
            </a:r>
            <a:endParaRPr kumimoji="0" sz="1400" b="0" i="0" u="none" strike="noStrike" kern="0" cap="none" spc="0" normalizeH="0" baseline="0" noProof="0">
              <a:ln>
                <a:noFill/>
              </a:ln>
              <a:solidFill>
                <a:srgbClr val="00253E"/>
              </a:solidFill>
              <a:effectLst/>
              <a:uLnTx/>
              <a:uFillTx/>
              <a:latin typeface="Arial"/>
              <a:ea typeface="Arial"/>
              <a:cs typeface="Arial"/>
              <a:sym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1600" b="1" i="0" u="none" strike="noStrike" kern="0" cap="none" spc="0" normalizeH="0" baseline="0" noProof="0">
                <a:ln>
                  <a:noFill/>
                </a:ln>
                <a:solidFill>
                  <a:srgbClr val="00253E"/>
                </a:solidFill>
                <a:effectLst/>
                <a:uLnTx/>
                <a:uFillTx/>
                <a:latin typeface="Proxima Nova"/>
                <a:ea typeface="Proxima Nova"/>
                <a:cs typeface="Proxima Nova"/>
                <a:sym typeface="Proxima Nova"/>
              </a:rPr>
              <a:t>Consistency</a:t>
            </a:r>
            <a:endParaRPr kumimoji="0" sz="1600" b="1" i="0" u="none" strike="noStrike" kern="0" cap="none" spc="0" normalizeH="0" baseline="0" noProof="0">
              <a:ln>
                <a:noFill/>
              </a:ln>
              <a:solidFill>
                <a:srgbClr val="00253E"/>
              </a:solidFill>
              <a:effectLst/>
              <a:uLnTx/>
              <a:uFillTx/>
              <a:latin typeface="Proxima Nova"/>
              <a:ea typeface="Proxima Nova"/>
              <a:cs typeface="Proxima Nova"/>
              <a:sym typeface="Proxima Nova"/>
            </a:endParaRPr>
          </a:p>
        </p:txBody>
      </p:sp>
      <p:sp>
        <p:nvSpPr>
          <p:cNvPr id="3127" name="Google Shape;3127;p282"/>
          <p:cNvSpPr/>
          <p:nvPr/>
        </p:nvSpPr>
        <p:spPr>
          <a:xfrm>
            <a:off x="1527664" y="1714193"/>
            <a:ext cx="468000" cy="685500"/>
          </a:xfrm>
          <a:prstGeom prst="downArrow">
            <a:avLst>
              <a:gd name="adj1" fmla="val 50000"/>
              <a:gd name="adj2" fmla="val 50000"/>
            </a:avLst>
          </a:prstGeom>
          <a:solidFill>
            <a:srgbClr val="B3B3B3"/>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Proxima Nova"/>
              <a:ea typeface="Proxima Nova"/>
              <a:cs typeface="Proxima Nova"/>
              <a:sym typeface="Proxima Nova"/>
            </a:endParaRPr>
          </a:p>
        </p:txBody>
      </p:sp>
      <p:sp>
        <p:nvSpPr>
          <p:cNvPr id="3128" name="Google Shape;3128;p282"/>
          <p:cNvSpPr/>
          <p:nvPr/>
        </p:nvSpPr>
        <p:spPr>
          <a:xfrm>
            <a:off x="1527664" y="3485413"/>
            <a:ext cx="468000" cy="685500"/>
          </a:xfrm>
          <a:prstGeom prst="downArrow">
            <a:avLst>
              <a:gd name="adj1" fmla="val 50000"/>
              <a:gd name="adj2" fmla="val 50000"/>
            </a:avLst>
          </a:prstGeom>
          <a:solidFill>
            <a:srgbClr val="B3B3B3"/>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Proxima Nova"/>
              <a:ea typeface="Proxima Nova"/>
              <a:cs typeface="Proxima Nova"/>
              <a:sym typeface="Proxima Nova"/>
            </a:endParaRPr>
          </a:p>
        </p:txBody>
      </p:sp>
      <p:sp>
        <p:nvSpPr>
          <p:cNvPr id="3129" name="Google Shape;3129;p282"/>
          <p:cNvSpPr/>
          <p:nvPr/>
        </p:nvSpPr>
        <p:spPr>
          <a:xfrm>
            <a:off x="3010464" y="809546"/>
            <a:ext cx="150900" cy="3918900"/>
          </a:xfrm>
          <a:prstGeom prst="rect">
            <a:avLst/>
          </a:prstGeom>
          <a:gradFill>
            <a:gsLst>
              <a:gs pos="0">
                <a:srgbClr val="FFFFFF"/>
              </a:gs>
              <a:gs pos="52999">
                <a:srgbClr val="F2F2F2"/>
              </a:gs>
              <a:gs pos="100000">
                <a:srgbClr val="D8D8D8"/>
              </a:gs>
            </a:gsLst>
            <a:lin ang="0" scaled="0"/>
          </a:gra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Proxima Nova"/>
              <a:ea typeface="Proxima Nova"/>
              <a:cs typeface="Proxima Nova"/>
              <a:sym typeface="Proxima Nova"/>
            </a:endParaRPr>
          </a:p>
        </p:txBody>
      </p:sp>
      <p:pic>
        <p:nvPicPr>
          <p:cNvPr id="3130" name="Google Shape;3130;p282" descr="more-256.png"/>
          <p:cNvPicPr preferRelativeResize="0"/>
          <p:nvPr/>
        </p:nvPicPr>
        <p:blipFill rotWithShape="1">
          <a:blip r:embed="rId3">
            <a:alphaModFix amt="50000"/>
          </a:blip>
          <a:srcRect/>
          <a:stretch/>
        </p:blipFill>
        <p:spPr>
          <a:xfrm>
            <a:off x="4844104" y="4053872"/>
            <a:ext cx="223511" cy="223511"/>
          </a:xfrm>
          <a:prstGeom prst="rect">
            <a:avLst/>
          </a:prstGeom>
          <a:noFill/>
          <a:ln>
            <a:noFill/>
          </a:ln>
        </p:spPr>
      </p:pic>
      <p:pic>
        <p:nvPicPr>
          <p:cNvPr id="3131" name="Google Shape;3131;p282" descr="more-256.png"/>
          <p:cNvPicPr preferRelativeResize="0"/>
          <p:nvPr/>
        </p:nvPicPr>
        <p:blipFill rotWithShape="1">
          <a:blip r:embed="rId3">
            <a:alphaModFix amt="50000"/>
          </a:blip>
          <a:srcRect/>
          <a:stretch/>
        </p:blipFill>
        <p:spPr>
          <a:xfrm>
            <a:off x="7065407" y="4053872"/>
            <a:ext cx="223511" cy="22351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136"/>
        <p:cNvGrpSpPr/>
        <p:nvPr/>
      </p:nvGrpSpPr>
      <p:grpSpPr>
        <a:xfrm>
          <a:off x="0" y="0"/>
          <a:ext cx="0" cy="0"/>
          <a:chOff x="0" y="0"/>
          <a:chExt cx="0" cy="0"/>
        </a:xfrm>
      </p:grpSpPr>
      <p:sp>
        <p:nvSpPr>
          <p:cNvPr id="3137" name="Google Shape;3137;p283"/>
          <p:cNvSpPr txBox="1">
            <a:spLocks noGrp="1"/>
          </p:cNvSpPr>
          <p:nvPr>
            <p:ph type="title"/>
          </p:nvPr>
        </p:nvSpPr>
        <p:spPr>
          <a:xfrm>
            <a:off x="192475" y="151275"/>
            <a:ext cx="8663100" cy="393900"/>
          </a:xfrm>
          <a:prstGeom prst="rect">
            <a:avLst/>
          </a:prstGeom>
          <a:noFill/>
          <a:ln>
            <a:noFill/>
          </a:ln>
        </p:spPr>
        <p:txBody>
          <a:bodyPr spcFirstLastPara="1" wrap="square" lIns="68575" tIns="68575" rIns="68575" bIns="68575" anchor="t" anchorCtr="0">
            <a:noAutofit/>
          </a:bodyPr>
          <a:lstStyle/>
          <a:p>
            <a:pPr marL="0" marR="0" lvl="0" indent="0" algn="l" rtl="0">
              <a:lnSpc>
                <a:spcPct val="100000"/>
              </a:lnSpc>
              <a:spcBef>
                <a:spcPts val="0"/>
              </a:spcBef>
              <a:spcAft>
                <a:spcPts val="0"/>
              </a:spcAft>
              <a:buClr>
                <a:srgbClr val="000000"/>
              </a:buClr>
              <a:buSzPts val="2500"/>
              <a:buFont typeface="Arial"/>
              <a:buNone/>
            </a:pPr>
            <a:r>
              <a:rPr lang="en" sz="2500" b="1" i="0" u="none" strike="noStrike" cap="none">
                <a:solidFill>
                  <a:schemeClr val="dk1"/>
                </a:solidFill>
                <a:latin typeface="Proxima Nova"/>
                <a:ea typeface="Proxima Nova"/>
                <a:cs typeface="Proxima Nova"/>
                <a:sym typeface="Proxima Nova"/>
              </a:rPr>
              <a:t>Decide what you want to “own” from security perspective</a:t>
            </a:r>
            <a:endParaRPr/>
          </a:p>
        </p:txBody>
      </p:sp>
      <p:sp>
        <p:nvSpPr>
          <p:cNvPr id="3138" name="Google Shape;3138;p283"/>
          <p:cNvSpPr txBox="1">
            <a:spLocks noGrp="1"/>
          </p:cNvSpPr>
          <p:nvPr>
            <p:ph type="body" idx="3"/>
          </p:nvPr>
        </p:nvSpPr>
        <p:spPr>
          <a:xfrm>
            <a:off x="6222125" y="900400"/>
            <a:ext cx="2729400" cy="3769500"/>
          </a:xfrm>
          <a:prstGeom prst="rect">
            <a:avLst/>
          </a:prstGeom>
          <a:noFill/>
          <a:ln>
            <a:noFill/>
          </a:ln>
        </p:spPr>
        <p:txBody>
          <a:bodyPr spcFirstLastPara="1" wrap="square" lIns="68575" tIns="68575" rIns="68575" bIns="68575" anchor="t" anchorCtr="0">
            <a:noAutofit/>
          </a:bodyPr>
          <a:lstStyle/>
          <a:p>
            <a:pPr marL="152400" marR="0" lvl="0" indent="0" algn="ctr" rtl="0">
              <a:lnSpc>
                <a:spcPct val="100000"/>
              </a:lnSpc>
              <a:spcBef>
                <a:spcPts val="0"/>
              </a:spcBef>
              <a:spcAft>
                <a:spcPts val="0"/>
              </a:spcAft>
              <a:buClr>
                <a:schemeClr val="dk1"/>
              </a:buClr>
              <a:buSzPts val="800"/>
              <a:buFont typeface="Proxima Nova"/>
              <a:buNone/>
            </a:pPr>
            <a:r>
              <a:rPr lang="en" sz="1400" b="1" i="0" u="none" strike="noStrike" cap="none">
                <a:solidFill>
                  <a:schemeClr val="dk1"/>
                </a:solidFill>
                <a:latin typeface="Proxima Nova"/>
                <a:ea typeface="Proxima Nova"/>
                <a:cs typeface="Proxima Nova"/>
                <a:sym typeface="Proxima Nova"/>
              </a:rPr>
              <a:t>DIY k8s or container stack</a:t>
            </a:r>
            <a:endParaRPr/>
          </a:p>
        </p:txBody>
      </p:sp>
      <p:pic>
        <p:nvPicPr>
          <p:cNvPr id="3139" name="Google Shape;3139;p283"/>
          <p:cNvPicPr preferRelativeResize="0"/>
          <p:nvPr/>
        </p:nvPicPr>
        <p:blipFill rotWithShape="1">
          <a:blip r:embed="rId3">
            <a:alphaModFix/>
          </a:blip>
          <a:srcRect/>
          <a:stretch/>
        </p:blipFill>
        <p:spPr>
          <a:xfrm>
            <a:off x="600507" y="917794"/>
            <a:ext cx="1913335" cy="375710"/>
          </a:xfrm>
          <a:prstGeom prst="rect">
            <a:avLst/>
          </a:prstGeom>
          <a:noFill/>
          <a:ln>
            <a:noFill/>
          </a:ln>
        </p:spPr>
      </p:pic>
      <p:pic>
        <p:nvPicPr>
          <p:cNvPr id="3140" name="Google Shape;3140;p283"/>
          <p:cNvPicPr preferRelativeResize="0"/>
          <p:nvPr/>
        </p:nvPicPr>
        <p:blipFill rotWithShape="1">
          <a:blip r:embed="rId4">
            <a:alphaModFix/>
          </a:blip>
          <a:srcRect/>
          <a:stretch/>
        </p:blipFill>
        <p:spPr>
          <a:xfrm>
            <a:off x="3615332" y="900400"/>
            <a:ext cx="1913335" cy="410498"/>
          </a:xfrm>
          <a:prstGeom prst="rect">
            <a:avLst/>
          </a:prstGeom>
          <a:noFill/>
          <a:ln>
            <a:noFill/>
          </a:ln>
        </p:spPr>
      </p:pic>
      <p:sp>
        <p:nvSpPr>
          <p:cNvPr id="3141" name="Google Shape;3141;p283"/>
          <p:cNvSpPr/>
          <p:nvPr/>
        </p:nvSpPr>
        <p:spPr>
          <a:xfrm>
            <a:off x="1178718" y="3905514"/>
            <a:ext cx="1637400" cy="469500"/>
          </a:xfrm>
          <a:prstGeom prst="roundRect">
            <a:avLst>
              <a:gd name="adj" fmla="val 16667"/>
            </a:avLst>
          </a:prstGeom>
          <a:solidFill>
            <a:schemeClr val="lt2"/>
          </a:solidFill>
          <a:ln w="25400" cap="flat" cmpd="sng">
            <a:solidFill>
              <a:srgbClr val="9BACAA"/>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1200" b="1" i="0" u="none" strike="noStrike" kern="0" cap="none" spc="0" normalizeH="0" baseline="0" noProof="0">
                <a:ln>
                  <a:noFill/>
                </a:ln>
                <a:solidFill>
                  <a:srgbClr val="FFFFFF"/>
                </a:solidFill>
                <a:effectLst/>
                <a:uLnTx/>
                <a:uFillTx/>
                <a:latin typeface="Arial"/>
                <a:ea typeface="Arial"/>
                <a:cs typeface="Arial"/>
                <a:sym typeface="Arial"/>
              </a:rPr>
              <a:t>Embedded OS</a:t>
            </a:r>
            <a:endParaRPr kumimoji="0" sz="1100" b="0" i="0" u="none" strike="noStrike" kern="0" cap="none" spc="0" normalizeH="0" baseline="0" noProof="0">
              <a:ln>
                <a:noFill/>
              </a:ln>
              <a:solidFill>
                <a:srgbClr val="000000"/>
              </a:solidFill>
              <a:effectLst/>
              <a:uLnTx/>
              <a:uFillTx/>
              <a:latin typeface="Arial"/>
              <a:cs typeface="Arial"/>
              <a:sym typeface="Arial"/>
            </a:endParaRPr>
          </a:p>
        </p:txBody>
      </p:sp>
      <p:sp>
        <p:nvSpPr>
          <p:cNvPr id="3142" name="Google Shape;3142;p283"/>
          <p:cNvSpPr/>
          <p:nvPr/>
        </p:nvSpPr>
        <p:spPr>
          <a:xfrm>
            <a:off x="1178718" y="3361450"/>
            <a:ext cx="1637400" cy="469500"/>
          </a:xfrm>
          <a:prstGeom prst="roundRect">
            <a:avLst>
              <a:gd name="adj" fmla="val 16667"/>
            </a:avLst>
          </a:prstGeom>
          <a:solidFill>
            <a:schemeClr val="lt2"/>
          </a:solidFill>
          <a:ln w="25400" cap="flat" cmpd="sng">
            <a:solidFill>
              <a:srgbClr val="9BACAA"/>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1200" b="1" i="0" u="none" strike="noStrike" kern="0" cap="none" spc="0" normalizeH="0" baseline="0" noProof="0">
                <a:ln>
                  <a:noFill/>
                </a:ln>
                <a:solidFill>
                  <a:srgbClr val="FFFFFF"/>
                </a:solidFill>
                <a:effectLst/>
                <a:uLnTx/>
                <a:uFillTx/>
                <a:latin typeface="Arial"/>
                <a:ea typeface="Arial"/>
                <a:cs typeface="Arial"/>
                <a:sym typeface="Arial"/>
              </a:rPr>
              <a:t>OS Image</a:t>
            </a:r>
            <a:endParaRPr kumimoji="0" sz="1100" b="0" i="0" u="none" strike="noStrike" kern="0" cap="none" spc="0" normalizeH="0" baseline="0" noProof="0">
              <a:ln>
                <a:noFill/>
              </a:ln>
              <a:solidFill>
                <a:srgbClr val="000000"/>
              </a:solidFill>
              <a:effectLst/>
              <a:uLnTx/>
              <a:uFillTx/>
              <a:latin typeface="Arial"/>
              <a:cs typeface="Arial"/>
              <a:sym typeface="Arial"/>
            </a:endParaRPr>
          </a:p>
        </p:txBody>
      </p:sp>
      <p:sp>
        <p:nvSpPr>
          <p:cNvPr id="3143" name="Google Shape;3143;p283"/>
          <p:cNvSpPr/>
          <p:nvPr/>
        </p:nvSpPr>
        <p:spPr>
          <a:xfrm>
            <a:off x="1185181" y="2817386"/>
            <a:ext cx="1637400" cy="469500"/>
          </a:xfrm>
          <a:prstGeom prst="roundRect">
            <a:avLst>
              <a:gd name="adj" fmla="val 16667"/>
            </a:avLst>
          </a:prstGeom>
          <a:solidFill>
            <a:schemeClr val="lt2"/>
          </a:solidFill>
          <a:ln w="25400" cap="flat" cmpd="sng">
            <a:solidFill>
              <a:srgbClr val="9BACAA"/>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1200" b="1" i="0" u="none" strike="noStrike" kern="0" cap="none" spc="0" normalizeH="0" baseline="0" noProof="0">
                <a:ln>
                  <a:noFill/>
                </a:ln>
                <a:solidFill>
                  <a:srgbClr val="FFFFFF"/>
                </a:solidFill>
                <a:effectLst/>
                <a:uLnTx/>
                <a:uFillTx/>
                <a:latin typeface="Arial"/>
                <a:ea typeface="Arial"/>
                <a:cs typeface="Arial"/>
                <a:sym typeface="Arial"/>
              </a:rPr>
              <a:t>Runtime Layer</a:t>
            </a:r>
            <a:endParaRPr kumimoji="0" sz="1100" b="0" i="0" u="none" strike="noStrike" kern="0" cap="none" spc="0" normalizeH="0" baseline="0" noProof="0">
              <a:ln>
                <a:noFill/>
              </a:ln>
              <a:solidFill>
                <a:srgbClr val="000000"/>
              </a:solidFill>
              <a:effectLst/>
              <a:uLnTx/>
              <a:uFillTx/>
              <a:latin typeface="Arial"/>
              <a:cs typeface="Arial"/>
              <a:sym typeface="Arial"/>
            </a:endParaRPr>
          </a:p>
        </p:txBody>
      </p:sp>
      <p:sp>
        <p:nvSpPr>
          <p:cNvPr id="3144" name="Google Shape;3144;p283"/>
          <p:cNvSpPr/>
          <p:nvPr/>
        </p:nvSpPr>
        <p:spPr>
          <a:xfrm>
            <a:off x="1185180" y="2273321"/>
            <a:ext cx="1637400" cy="469500"/>
          </a:xfrm>
          <a:prstGeom prst="roundRect">
            <a:avLst>
              <a:gd name="adj" fmla="val 16667"/>
            </a:avLst>
          </a:prstGeom>
          <a:solidFill>
            <a:schemeClr val="lt2"/>
          </a:solidFill>
          <a:ln w="25400" cap="flat" cmpd="sng">
            <a:solidFill>
              <a:srgbClr val="9BACAA"/>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1200" b="1" i="0" u="none" strike="noStrike" kern="0" cap="none" spc="0" normalizeH="0" baseline="0" noProof="0">
                <a:ln>
                  <a:noFill/>
                </a:ln>
                <a:solidFill>
                  <a:srgbClr val="FFFFFF"/>
                </a:solidFill>
                <a:effectLst/>
                <a:uLnTx/>
                <a:uFillTx/>
                <a:latin typeface="Arial"/>
                <a:ea typeface="Arial"/>
                <a:cs typeface="Arial"/>
                <a:sym typeface="Arial"/>
              </a:rPr>
              <a:t>Service Brokerage</a:t>
            </a:r>
            <a:endParaRPr kumimoji="0" sz="1100" b="0" i="0" u="none" strike="noStrike" kern="0" cap="none" spc="0" normalizeH="0" baseline="0" noProof="0">
              <a:ln>
                <a:noFill/>
              </a:ln>
              <a:solidFill>
                <a:srgbClr val="000000"/>
              </a:solidFill>
              <a:effectLst/>
              <a:uLnTx/>
              <a:uFillTx/>
              <a:latin typeface="Arial"/>
              <a:cs typeface="Arial"/>
              <a:sym typeface="Arial"/>
            </a:endParaRPr>
          </a:p>
        </p:txBody>
      </p:sp>
      <p:sp>
        <p:nvSpPr>
          <p:cNvPr id="3145" name="Google Shape;3145;p283"/>
          <p:cNvSpPr/>
          <p:nvPr/>
        </p:nvSpPr>
        <p:spPr>
          <a:xfrm>
            <a:off x="1185180" y="1729257"/>
            <a:ext cx="1637400" cy="469500"/>
          </a:xfrm>
          <a:prstGeom prst="roundRect">
            <a:avLst>
              <a:gd name="adj" fmla="val 16667"/>
            </a:avLst>
          </a:prstGeom>
          <a:solidFill>
            <a:schemeClr val="accent1"/>
          </a:solidFill>
          <a:ln w="25400" cap="flat" cmpd="sng">
            <a:solidFill>
              <a:srgbClr val="9BACAA"/>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1200" b="1" i="0" u="none" strike="noStrike" kern="0" cap="none" spc="0" normalizeH="0" baseline="0" noProof="0">
                <a:ln>
                  <a:noFill/>
                </a:ln>
                <a:solidFill>
                  <a:srgbClr val="434343"/>
                </a:solidFill>
                <a:effectLst/>
                <a:uLnTx/>
                <a:uFillTx/>
                <a:latin typeface="Arial"/>
                <a:ea typeface="Arial"/>
                <a:cs typeface="Arial"/>
                <a:sym typeface="Arial"/>
              </a:rPr>
              <a:t>Application Layer</a:t>
            </a:r>
            <a:endParaRPr kumimoji="0" sz="1100" b="0" i="0" u="none" strike="noStrike" kern="0" cap="none" spc="0" normalizeH="0" baseline="0" noProof="0">
              <a:ln>
                <a:noFill/>
              </a:ln>
              <a:solidFill>
                <a:srgbClr val="000000"/>
              </a:solidFill>
              <a:effectLst/>
              <a:uLnTx/>
              <a:uFillTx/>
              <a:latin typeface="Arial"/>
              <a:cs typeface="Arial"/>
              <a:sym typeface="Arial"/>
            </a:endParaRPr>
          </a:p>
        </p:txBody>
      </p:sp>
      <p:sp>
        <p:nvSpPr>
          <p:cNvPr id="3146" name="Google Shape;3146;p283"/>
          <p:cNvSpPr/>
          <p:nvPr/>
        </p:nvSpPr>
        <p:spPr>
          <a:xfrm>
            <a:off x="739813" y="2257576"/>
            <a:ext cx="321000" cy="2101500"/>
          </a:xfrm>
          <a:prstGeom prst="leftBrace">
            <a:avLst>
              <a:gd name="adj1" fmla="val 8333"/>
              <a:gd name="adj2" fmla="val 50000"/>
            </a:avLst>
          </a:prstGeom>
          <a:noFill/>
          <a:ln w="28575" cap="flat" cmpd="sng">
            <a:solidFill>
              <a:schemeClr val="dk1"/>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253E"/>
              </a:solidFill>
              <a:effectLst/>
              <a:uLnTx/>
              <a:uFillTx/>
              <a:latin typeface="Arial"/>
              <a:ea typeface="Arial"/>
              <a:cs typeface="Arial"/>
              <a:sym typeface="Arial"/>
            </a:endParaRPr>
          </a:p>
        </p:txBody>
      </p:sp>
      <p:sp>
        <p:nvSpPr>
          <p:cNvPr id="3147" name="Google Shape;3147;p283"/>
          <p:cNvSpPr txBox="1"/>
          <p:nvPr/>
        </p:nvSpPr>
        <p:spPr>
          <a:xfrm>
            <a:off x="107156" y="2902031"/>
            <a:ext cx="632700" cy="346200"/>
          </a:xfrm>
          <a:prstGeom prst="rect">
            <a:avLst/>
          </a:prstGeom>
          <a:noFill/>
          <a:ln>
            <a:noFill/>
          </a:ln>
        </p:spPr>
        <p:txBody>
          <a:bodyPr spcFirstLastPara="1" wrap="square" lIns="68575" tIns="34275" rIns="68575" bIns="34275" anchor="t"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 sz="900" b="1" i="0" u="none" strike="noStrike" kern="0" cap="none" spc="0" normalizeH="0" baseline="0" noProof="0">
                <a:ln>
                  <a:noFill/>
                </a:ln>
                <a:solidFill>
                  <a:srgbClr val="00253E"/>
                </a:solidFill>
                <a:effectLst/>
                <a:uLnTx/>
                <a:uFillTx/>
                <a:latin typeface="Proxima Nova"/>
                <a:ea typeface="Proxima Nova"/>
                <a:cs typeface="Proxima Nova"/>
                <a:sym typeface="Proxima Nova"/>
              </a:rPr>
              <a:t>Platform Provided</a:t>
            </a:r>
            <a:endParaRPr kumimoji="0" sz="1100" b="0" i="0" u="none" strike="noStrike" kern="0" cap="none" spc="0" normalizeH="0" baseline="0" noProof="0">
              <a:ln>
                <a:noFill/>
              </a:ln>
              <a:solidFill>
                <a:srgbClr val="000000"/>
              </a:solidFill>
              <a:effectLst/>
              <a:uLnTx/>
              <a:uFillTx/>
              <a:latin typeface="Arial"/>
              <a:cs typeface="Arial"/>
              <a:sym typeface="Arial"/>
            </a:endParaRPr>
          </a:p>
        </p:txBody>
      </p:sp>
      <p:sp>
        <p:nvSpPr>
          <p:cNvPr id="3148" name="Google Shape;3148;p283"/>
          <p:cNvSpPr/>
          <p:nvPr/>
        </p:nvSpPr>
        <p:spPr>
          <a:xfrm>
            <a:off x="714334" y="1659365"/>
            <a:ext cx="321000" cy="557400"/>
          </a:xfrm>
          <a:prstGeom prst="leftBrace">
            <a:avLst>
              <a:gd name="adj1" fmla="val 8333"/>
              <a:gd name="adj2" fmla="val 50000"/>
            </a:avLst>
          </a:prstGeom>
          <a:noFill/>
          <a:ln w="28575" cap="flat" cmpd="sng">
            <a:solidFill>
              <a:schemeClr val="dk1"/>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253E"/>
              </a:solidFill>
              <a:effectLst/>
              <a:uLnTx/>
              <a:uFillTx/>
              <a:latin typeface="Arial"/>
              <a:ea typeface="Arial"/>
              <a:cs typeface="Arial"/>
              <a:sym typeface="Arial"/>
            </a:endParaRPr>
          </a:p>
        </p:txBody>
      </p:sp>
      <p:sp>
        <p:nvSpPr>
          <p:cNvPr id="3149" name="Google Shape;3149;p283"/>
          <p:cNvSpPr txBox="1"/>
          <p:nvPr/>
        </p:nvSpPr>
        <p:spPr>
          <a:xfrm>
            <a:off x="107156" y="1693468"/>
            <a:ext cx="632700" cy="484500"/>
          </a:xfrm>
          <a:prstGeom prst="rect">
            <a:avLst/>
          </a:prstGeom>
          <a:noFill/>
          <a:ln>
            <a:noFill/>
          </a:ln>
        </p:spPr>
        <p:txBody>
          <a:bodyPr spcFirstLastPara="1" wrap="square" lIns="68575" tIns="34275" rIns="68575" bIns="34275" anchor="t"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 sz="900" b="1" i="0" u="none" strike="noStrike" kern="0" cap="none" spc="0" normalizeH="0" baseline="0" noProof="0">
                <a:ln>
                  <a:noFill/>
                </a:ln>
                <a:solidFill>
                  <a:srgbClr val="00253E"/>
                </a:solidFill>
                <a:effectLst/>
                <a:uLnTx/>
                <a:uFillTx/>
                <a:latin typeface="Proxima Nova"/>
                <a:ea typeface="Proxima Nova"/>
                <a:cs typeface="Proxima Nova"/>
                <a:sym typeface="Proxima Nova"/>
              </a:rPr>
              <a:t>App Team provided</a:t>
            </a:r>
            <a:endParaRPr kumimoji="0" sz="1100" b="0" i="0" u="none" strike="noStrike" kern="0" cap="none" spc="0" normalizeH="0" baseline="0" noProof="0">
              <a:ln>
                <a:noFill/>
              </a:ln>
              <a:solidFill>
                <a:srgbClr val="000000"/>
              </a:solidFill>
              <a:effectLst/>
              <a:uLnTx/>
              <a:uFillTx/>
              <a:latin typeface="Arial"/>
              <a:cs typeface="Arial"/>
              <a:sym typeface="Arial"/>
            </a:endParaRPr>
          </a:p>
        </p:txBody>
      </p:sp>
      <p:grpSp>
        <p:nvGrpSpPr>
          <p:cNvPr id="3150" name="Google Shape;3150;p283"/>
          <p:cNvGrpSpPr/>
          <p:nvPr/>
        </p:nvGrpSpPr>
        <p:grpSpPr>
          <a:xfrm>
            <a:off x="3164640" y="1659365"/>
            <a:ext cx="2715575" cy="2715499"/>
            <a:chOff x="4219520" y="2212487"/>
            <a:chExt cx="3620766" cy="3620665"/>
          </a:xfrm>
        </p:grpSpPr>
        <p:sp>
          <p:nvSpPr>
            <p:cNvPr id="3151" name="Google Shape;3151;p283"/>
            <p:cNvSpPr/>
            <p:nvPr/>
          </p:nvSpPr>
          <p:spPr>
            <a:xfrm>
              <a:off x="5648269" y="5207352"/>
              <a:ext cx="2183400" cy="625800"/>
            </a:xfrm>
            <a:prstGeom prst="roundRect">
              <a:avLst>
                <a:gd name="adj" fmla="val 16667"/>
              </a:avLst>
            </a:prstGeom>
            <a:solidFill>
              <a:schemeClr val="lt2"/>
            </a:solidFill>
            <a:ln w="25400" cap="flat" cmpd="sng">
              <a:solidFill>
                <a:srgbClr val="9BACAA"/>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1200" b="1" i="0" u="none" strike="noStrike" kern="0" cap="none" spc="0" normalizeH="0" baseline="0" noProof="0">
                  <a:ln>
                    <a:noFill/>
                  </a:ln>
                  <a:solidFill>
                    <a:srgbClr val="FFFFFF"/>
                  </a:solidFill>
                  <a:effectLst/>
                  <a:uLnTx/>
                  <a:uFillTx/>
                  <a:latin typeface="Arial"/>
                  <a:ea typeface="Arial"/>
                  <a:cs typeface="Arial"/>
                  <a:sym typeface="Arial"/>
                </a:rPr>
                <a:t>Embedded OS</a:t>
              </a:r>
              <a:endParaRPr kumimoji="0" sz="1100" b="0" i="0" u="none" strike="noStrike" kern="0" cap="none" spc="0" normalizeH="0" baseline="0" noProof="0">
                <a:ln>
                  <a:noFill/>
                </a:ln>
                <a:solidFill>
                  <a:srgbClr val="000000"/>
                </a:solidFill>
                <a:effectLst/>
                <a:uLnTx/>
                <a:uFillTx/>
                <a:latin typeface="Arial"/>
                <a:cs typeface="Arial"/>
                <a:sym typeface="Arial"/>
              </a:endParaRPr>
            </a:p>
          </p:txBody>
        </p:sp>
        <p:sp>
          <p:nvSpPr>
            <p:cNvPr id="3152" name="Google Shape;3152;p283"/>
            <p:cNvSpPr/>
            <p:nvPr/>
          </p:nvSpPr>
          <p:spPr>
            <a:xfrm>
              <a:off x="5648269" y="4481933"/>
              <a:ext cx="2183400" cy="625800"/>
            </a:xfrm>
            <a:prstGeom prst="roundRect">
              <a:avLst>
                <a:gd name="adj" fmla="val 16667"/>
              </a:avLst>
            </a:prstGeom>
            <a:solidFill>
              <a:schemeClr val="accent1"/>
            </a:solidFill>
            <a:ln w="25400" cap="flat" cmpd="sng">
              <a:solidFill>
                <a:srgbClr val="9BACAA"/>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1200" b="1" i="0" u="none" strike="noStrike" kern="0" cap="none" spc="0" normalizeH="0" baseline="0" noProof="0">
                  <a:ln>
                    <a:noFill/>
                  </a:ln>
                  <a:solidFill>
                    <a:srgbClr val="434343"/>
                  </a:solidFill>
                  <a:effectLst/>
                  <a:uLnTx/>
                  <a:uFillTx/>
                  <a:latin typeface="Arial"/>
                  <a:ea typeface="Arial"/>
                  <a:cs typeface="Arial"/>
                  <a:sym typeface="Arial"/>
                </a:rPr>
                <a:t>OS Image</a:t>
              </a:r>
              <a:endParaRPr kumimoji="0" sz="1100" b="0" i="0" u="none" strike="noStrike" kern="0" cap="none" spc="0" normalizeH="0" baseline="0" noProof="0">
                <a:ln>
                  <a:noFill/>
                </a:ln>
                <a:solidFill>
                  <a:srgbClr val="000000"/>
                </a:solidFill>
                <a:effectLst/>
                <a:uLnTx/>
                <a:uFillTx/>
                <a:latin typeface="Arial"/>
                <a:cs typeface="Arial"/>
                <a:sym typeface="Arial"/>
              </a:endParaRPr>
            </a:p>
          </p:txBody>
        </p:sp>
        <p:sp>
          <p:nvSpPr>
            <p:cNvPr id="3153" name="Google Shape;3153;p283"/>
            <p:cNvSpPr/>
            <p:nvPr/>
          </p:nvSpPr>
          <p:spPr>
            <a:xfrm>
              <a:off x="5656886" y="3756514"/>
              <a:ext cx="2183400" cy="625800"/>
            </a:xfrm>
            <a:prstGeom prst="roundRect">
              <a:avLst>
                <a:gd name="adj" fmla="val 16667"/>
              </a:avLst>
            </a:prstGeom>
            <a:solidFill>
              <a:schemeClr val="accent1"/>
            </a:solidFill>
            <a:ln w="25400" cap="flat" cmpd="sng">
              <a:solidFill>
                <a:srgbClr val="9BACAA"/>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1200" b="1" i="0" u="none" strike="noStrike" kern="0" cap="none" spc="0" normalizeH="0" baseline="0" noProof="0">
                  <a:ln>
                    <a:noFill/>
                  </a:ln>
                  <a:solidFill>
                    <a:srgbClr val="434343"/>
                  </a:solidFill>
                  <a:effectLst/>
                  <a:uLnTx/>
                  <a:uFillTx/>
                  <a:latin typeface="Arial"/>
                  <a:ea typeface="Arial"/>
                  <a:cs typeface="Arial"/>
                  <a:sym typeface="Arial"/>
                </a:rPr>
                <a:t>Runtime Layer</a:t>
              </a:r>
              <a:endParaRPr kumimoji="0" sz="1100" b="0" i="0" u="none" strike="noStrike" kern="0" cap="none" spc="0" normalizeH="0" baseline="0" noProof="0">
                <a:ln>
                  <a:noFill/>
                </a:ln>
                <a:solidFill>
                  <a:srgbClr val="000000"/>
                </a:solidFill>
                <a:effectLst/>
                <a:uLnTx/>
                <a:uFillTx/>
                <a:latin typeface="Arial"/>
                <a:cs typeface="Arial"/>
                <a:sym typeface="Arial"/>
              </a:endParaRPr>
            </a:p>
          </p:txBody>
        </p:sp>
        <p:sp>
          <p:nvSpPr>
            <p:cNvPr id="3154" name="Google Shape;3154;p283"/>
            <p:cNvSpPr/>
            <p:nvPr/>
          </p:nvSpPr>
          <p:spPr>
            <a:xfrm>
              <a:off x="5656885" y="3031095"/>
              <a:ext cx="2183400" cy="625800"/>
            </a:xfrm>
            <a:prstGeom prst="roundRect">
              <a:avLst>
                <a:gd name="adj" fmla="val 16667"/>
              </a:avLst>
            </a:prstGeom>
            <a:solidFill>
              <a:schemeClr val="accent1"/>
            </a:solidFill>
            <a:ln w="25400" cap="flat" cmpd="sng">
              <a:solidFill>
                <a:srgbClr val="9BACAA"/>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1200" b="1" i="0" u="none" strike="noStrike" kern="0" cap="none" spc="0" normalizeH="0" baseline="0" noProof="0">
                  <a:ln>
                    <a:noFill/>
                  </a:ln>
                  <a:solidFill>
                    <a:srgbClr val="434343"/>
                  </a:solidFill>
                  <a:effectLst/>
                  <a:uLnTx/>
                  <a:uFillTx/>
                  <a:latin typeface="Arial"/>
                  <a:ea typeface="Arial"/>
                  <a:cs typeface="Arial"/>
                  <a:sym typeface="Arial"/>
                </a:rPr>
                <a:t>Service Brokerage</a:t>
              </a:r>
              <a:endParaRPr kumimoji="0" sz="1100" b="0" i="0" u="none" strike="noStrike" kern="0" cap="none" spc="0" normalizeH="0" baseline="0" noProof="0">
                <a:ln>
                  <a:noFill/>
                </a:ln>
                <a:solidFill>
                  <a:srgbClr val="000000"/>
                </a:solidFill>
                <a:effectLst/>
                <a:uLnTx/>
                <a:uFillTx/>
                <a:latin typeface="Arial"/>
                <a:cs typeface="Arial"/>
                <a:sym typeface="Arial"/>
              </a:endParaRPr>
            </a:p>
          </p:txBody>
        </p:sp>
        <p:sp>
          <p:nvSpPr>
            <p:cNvPr id="3155" name="Google Shape;3155;p283"/>
            <p:cNvSpPr/>
            <p:nvPr/>
          </p:nvSpPr>
          <p:spPr>
            <a:xfrm>
              <a:off x="5656885" y="2305676"/>
              <a:ext cx="2183400" cy="625800"/>
            </a:xfrm>
            <a:prstGeom prst="roundRect">
              <a:avLst>
                <a:gd name="adj" fmla="val 16667"/>
              </a:avLst>
            </a:prstGeom>
            <a:solidFill>
              <a:schemeClr val="accent1"/>
            </a:solidFill>
            <a:ln w="25400" cap="flat" cmpd="sng">
              <a:solidFill>
                <a:srgbClr val="9BACAA"/>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1200" b="1" i="0" u="none" strike="noStrike" kern="0" cap="none" spc="0" normalizeH="0" baseline="0" noProof="0">
                  <a:ln>
                    <a:noFill/>
                  </a:ln>
                  <a:solidFill>
                    <a:srgbClr val="434343"/>
                  </a:solidFill>
                  <a:effectLst/>
                  <a:uLnTx/>
                  <a:uFillTx/>
                  <a:latin typeface="Arial"/>
                  <a:ea typeface="Arial"/>
                  <a:cs typeface="Arial"/>
                  <a:sym typeface="Arial"/>
                </a:rPr>
                <a:t>Application Layer</a:t>
              </a:r>
              <a:endParaRPr kumimoji="0" sz="1100" b="0" i="0" u="none" strike="noStrike" kern="0" cap="none" spc="0" normalizeH="0" baseline="0" noProof="0">
                <a:ln>
                  <a:noFill/>
                </a:ln>
                <a:solidFill>
                  <a:srgbClr val="000000"/>
                </a:solidFill>
                <a:effectLst/>
                <a:uLnTx/>
                <a:uFillTx/>
                <a:latin typeface="Arial"/>
                <a:cs typeface="Arial"/>
                <a:sym typeface="Arial"/>
              </a:endParaRPr>
            </a:p>
          </p:txBody>
        </p:sp>
        <p:sp>
          <p:nvSpPr>
            <p:cNvPr id="3156" name="Google Shape;3156;p283"/>
            <p:cNvSpPr/>
            <p:nvPr/>
          </p:nvSpPr>
          <p:spPr>
            <a:xfrm>
              <a:off x="5063062" y="5207351"/>
              <a:ext cx="428100" cy="604800"/>
            </a:xfrm>
            <a:prstGeom prst="leftBrace">
              <a:avLst>
                <a:gd name="adj1" fmla="val 8333"/>
                <a:gd name="adj2" fmla="val 50000"/>
              </a:avLst>
            </a:prstGeom>
            <a:noFill/>
            <a:ln w="28575" cap="flat" cmpd="sng">
              <a:solidFill>
                <a:schemeClr val="dk1"/>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253E"/>
                </a:solidFill>
                <a:effectLst/>
                <a:uLnTx/>
                <a:uFillTx/>
                <a:latin typeface="Arial"/>
                <a:ea typeface="Arial"/>
                <a:cs typeface="Arial"/>
                <a:sym typeface="Arial"/>
              </a:endParaRPr>
            </a:p>
          </p:txBody>
        </p:sp>
        <p:sp>
          <p:nvSpPr>
            <p:cNvPr id="3157" name="Google Shape;3157;p283"/>
            <p:cNvSpPr txBox="1"/>
            <p:nvPr/>
          </p:nvSpPr>
          <p:spPr>
            <a:xfrm>
              <a:off x="4219520" y="5237853"/>
              <a:ext cx="843600" cy="461700"/>
            </a:xfrm>
            <a:prstGeom prst="rect">
              <a:avLst/>
            </a:prstGeom>
            <a:noFill/>
            <a:ln>
              <a:noFill/>
            </a:ln>
          </p:spPr>
          <p:txBody>
            <a:bodyPr spcFirstLastPara="1" wrap="square" lIns="68575" tIns="34275" rIns="68575" bIns="34275" anchor="t"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 sz="900" b="1" i="0" u="none" strike="noStrike" kern="0" cap="none" spc="0" normalizeH="0" baseline="0" noProof="0">
                  <a:ln>
                    <a:noFill/>
                  </a:ln>
                  <a:solidFill>
                    <a:srgbClr val="00253E"/>
                  </a:solidFill>
                  <a:effectLst/>
                  <a:uLnTx/>
                  <a:uFillTx/>
                  <a:latin typeface="Proxima Nova"/>
                  <a:ea typeface="Proxima Nova"/>
                  <a:cs typeface="Proxima Nova"/>
                  <a:sym typeface="Proxima Nova"/>
                </a:rPr>
                <a:t>Platform Provided</a:t>
              </a:r>
              <a:endParaRPr kumimoji="0" sz="1100" b="0" i="0" u="none" strike="noStrike" kern="0" cap="none" spc="0" normalizeH="0" baseline="0" noProof="0">
                <a:ln>
                  <a:noFill/>
                </a:ln>
                <a:solidFill>
                  <a:srgbClr val="000000"/>
                </a:solidFill>
                <a:effectLst/>
                <a:uLnTx/>
                <a:uFillTx/>
                <a:latin typeface="Arial"/>
                <a:cs typeface="Arial"/>
                <a:sym typeface="Arial"/>
              </a:endParaRPr>
            </a:p>
          </p:txBody>
        </p:sp>
        <p:sp>
          <p:nvSpPr>
            <p:cNvPr id="3158" name="Google Shape;3158;p283"/>
            <p:cNvSpPr/>
            <p:nvPr/>
          </p:nvSpPr>
          <p:spPr>
            <a:xfrm>
              <a:off x="5029091" y="2212487"/>
              <a:ext cx="428100" cy="2882100"/>
            </a:xfrm>
            <a:prstGeom prst="leftBrace">
              <a:avLst>
                <a:gd name="adj1" fmla="val 8333"/>
                <a:gd name="adj2" fmla="val 50000"/>
              </a:avLst>
            </a:prstGeom>
            <a:noFill/>
            <a:ln w="28575" cap="flat" cmpd="sng">
              <a:solidFill>
                <a:schemeClr val="dk1"/>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253E"/>
                </a:solidFill>
                <a:effectLst/>
                <a:uLnTx/>
                <a:uFillTx/>
                <a:latin typeface="Arial"/>
                <a:ea typeface="Arial"/>
                <a:cs typeface="Arial"/>
                <a:sym typeface="Arial"/>
              </a:endParaRPr>
            </a:p>
          </p:txBody>
        </p:sp>
        <p:sp>
          <p:nvSpPr>
            <p:cNvPr id="3159" name="Google Shape;3159;p283"/>
            <p:cNvSpPr txBox="1"/>
            <p:nvPr/>
          </p:nvSpPr>
          <p:spPr>
            <a:xfrm>
              <a:off x="4219520" y="3330417"/>
              <a:ext cx="843600" cy="646200"/>
            </a:xfrm>
            <a:prstGeom prst="rect">
              <a:avLst/>
            </a:prstGeom>
            <a:noFill/>
            <a:ln>
              <a:noFill/>
            </a:ln>
          </p:spPr>
          <p:txBody>
            <a:bodyPr spcFirstLastPara="1" wrap="square" lIns="68575" tIns="34275" rIns="68575" bIns="34275" anchor="t"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 sz="900" b="1" i="0" u="none" strike="noStrike" kern="0" cap="none" spc="0" normalizeH="0" baseline="0" noProof="0">
                  <a:ln>
                    <a:noFill/>
                  </a:ln>
                  <a:solidFill>
                    <a:srgbClr val="00253E"/>
                  </a:solidFill>
                  <a:effectLst/>
                  <a:uLnTx/>
                  <a:uFillTx/>
                  <a:latin typeface="Proxima Nova"/>
                  <a:ea typeface="Proxima Nova"/>
                  <a:cs typeface="Proxima Nova"/>
                  <a:sym typeface="Proxima Nova"/>
                </a:rPr>
                <a:t>App Team Provided</a:t>
              </a:r>
              <a:endParaRPr kumimoji="0" sz="11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3160" name="Google Shape;3160;p283"/>
          <p:cNvGrpSpPr/>
          <p:nvPr/>
        </p:nvGrpSpPr>
        <p:grpSpPr>
          <a:xfrm>
            <a:off x="6106216" y="1643619"/>
            <a:ext cx="2715575" cy="2715525"/>
            <a:chOff x="8141622" y="2191492"/>
            <a:chExt cx="3620766" cy="3620700"/>
          </a:xfrm>
        </p:grpSpPr>
        <p:sp>
          <p:nvSpPr>
            <p:cNvPr id="3161" name="Google Shape;3161;p283"/>
            <p:cNvSpPr/>
            <p:nvPr/>
          </p:nvSpPr>
          <p:spPr>
            <a:xfrm>
              <a:off x="9570371" y="5186358"/>
              <a:ext cx="2183400" cy="625800"/>
            </a:xfrm>
            <a:prstGeom prst="roundRect">
              <a:avLst>
                <a:gd name="adj" fmla="val 16667"/>
              </a:avLst>
            </a:prstGeom>
            <a:solidFill>
              <a:schemeClr val="accent1"/>
            </a:solidFill>
            <a:ln w="25400" cap="flat" cmpd="sng">
              <a:solidFill>
                <a:srgbClr val="9BACAA"/>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1200" b="1" i="0" u="none" strike="noStrike" kern="0" cap="none" spc="0" normalizeH="0" baseline="0" noProof="0">
                  <a:ln>
                    <a:noFill/>
                  </a:ln>
                  <a:solidFill>
                    <a:srgbClr val="434343"/>
                  </a:solidFill>
                  <a:effectLst/>
                  <a:uLnTx/>
                  <a:uFillTx/>
                  <a:latin typeface="Arial"/>
                  <a:ea typeface="Arial"/>
                  <a:cs typeface="Arial"/>
                  <a:sym typeface="Arial"/>
                </a:rPr>
                <a:t>Embedded OS</a:t>
              </a:r>
              <a:endParaRPr kumimoji="0" sz="1100" b="0" i="0" u="none" strike="noStrike" kern="0" cap="none" spc="0" normalizeH="0" baseline="0" noProof="0">
                <a:ln>
                  <a:noFill/>
                </a:ln>
                <a:solidFill>
                  <a:srgbClr val="000000"/>
                </a:solidFill>
                <a:effectLst/>
                <a:uLnTx/>
                <a:uFillTx/>
                <a:latin typeface="Arial"/>
                <a:cs typeface="Arial"/>
                <a:sym typeface="Arial"/>
              </a:endParaRPr>
            </a:p>
          </p:txBody>
        </p:sp>
        <p:sp>
          <p:nvSpPr>
            <p:cNvPr id="3162" name="Google Shape;3162;p283"/>
            <p:cNvSpPr/>
            <p:nvPr/>
          </p:nvSpPr>
          <p:spPr>
            <a:xfrm>
              <a:off x="9570371" y="4460939"/>
              <a:ext cx="2183400" cy="625800"/>
            </a:xfrm>
            <a:prstGeom prst="roundRect">
              <a:avLst>
                <a:gd name="adj" fmla="val 16667"/>
              </a:avLst>
            </a:prstGeom>
            <a:solidFill>
              <a:schemeClr val="accent1"/>
            </a:solidFill>
            <a:ln w="25400" cap="flat" cmpd="sng">
              <a:solidFill>
                <a:srgbClr val="9BACAA"/>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1200" b="1" i="0" u="none" strike="noStrike" kern="0" cap="none" spc="0" normalizeH="0" baseline="0" noProof="0">
                  <a:ln>
                    <a:noFill/>
                  </a:ln>
                  <a:solidFill>
                    <a:srgbClr val="434343"/>
                  </a:solidFill>
                  <a:effectLst/>
                  <a:uLnTx/>
                  <a:uFillTx/>
                  <a:latin typeface="Arial"/>
                  <a:ea typeface="Arial"/>
                  <a:cs typeface="Arial"/>
                  <a:sym typeface="Arial"/>
                </a:rPr>
                <a:t>OS Image</a:t>
              </a:r>
              <a:endParaRPr kumimoji="0" sz="1100" b="0" i="0" u="none" strike="noStrike" kern="0" cap="none" spc="0" normalizeH="0" baseline="0" noProof="0">
                <a:ln>
                  <a:noFill/>
                </a:ln>
                <a:solidFill>
                  <a:srgbClr val="000000"/>
                </a:solidFill>
                <a:effectLst/>
                <a:uLnTx/>
                <a:uFillTx/>
                <a:latin typeface="Arial"/>
                <a:cs typeface="Arial"/>
                <a:sym typeface="Arial"/>
              </a:endParaRPr>
            </a:p>
          </p:txBody>
        </p:sp>
        <p:sp>
          <p:nvSpPr>
            <p:cNvPr id="3163" name="Google Shape;3163;p283"/>
            <p:cNvSpPr/>
            <p:nvPr/>
          </p:nvSpPr>
          <p:spPr>
            <a:xfrm>
              <a:off x="9578988" y="3735520"/>
              <a:ext cx="2183400" cy="625800"/>
            </a:xfrm>
            <a:prstGeom prst="roundRect">
              <a:avLst>
                <a:gd name="adj" fmla="val 16667"/>
              </a:avLst>
            </a:prstGeom>
            <a:solidFill>
              <a:schemeClr val="accent1"/>
            </a:solidFill>
            <a:ln w="25400" cap="flat" cmpd="sng">
              <a:solidFill>
                <a:srgbClr val="9BACAA"/>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1200" b="1" i="0" u="none" strike="noStrike" kern="0" cap="none" spc="0" normalizeH="0" baseline="0" noProof="0">
                  <a:ln>
                    <a:noFill/>
                  </a:ln>
                  <a:solidFill>
                    <a:srgbClr val="434343"/>
                  </a:solidFill>
                  <a:effectLst/>
                  <a:uLnTx/>
                  <a:uFillTx/>
                  <a:latin typeface="Arial"/>
                  <a:ea typeface="Arial"/>
                  <a:cs typeface="Arial"/>
                  <a:sym typeface="Arial"/>
                </a:rPr>
                <a:t>Runtime Layer</a:t>
              </a:r>
              <a:endParaRPr kumimoji="0" sz="1100" b="0" i="0" u="none" strike="noStrike" kern="0" cap="none" spc="0" normalizeH="0" baseline="0" noProof="0">
                <a:ln>
                  <a:noFill/>
                </a:ln>
                <a:solidFill>
                  <a:srgbClr val="000000"/>
                </a:solidFill>
                <a:effectLst/>
                <a:uLnTx/>
                <a:uFillTx/>
                <a:latin typeface="Arial"/>
                <a:cs typeface="Arial"/>
                <a:sym typeface="Arial"/>
              </a:endParaRPr>
            </a:p>
          </p:txBody>
        </p:sp>
        <p:sp>
          <p:nvSpPr>
            <p:cNvPr id="3164" name="Google Shape;3164;p283"/>
            <p:cNvSpPr/>
            <p:nvPr/>
          </p:nvSpPr>
          <p:spPr>
            <a:xfrm>
              <a:off x="9578987" y="3010101"/>
              <a:ext cx="2183400" cy="625800"/>
            </a:xfrm>
            <a:prstGeom prst="roundRect">
              <a:avLst>
                <a:gd name="adj" fmla="val 16667"/>
              </a:avLst>
            </a:prstGeom>
            <a:solidFill>
              <a:schemeClr val="accent1"/>
            </a:solidFill>
            <a:ln w="25400" cap="flat" cmpd="sng">
              <a:solidFill>
                <a:srgbClr val="9BACAA"/>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1200" b="1" i="0" u="none" strike="noStrike" kern="0" cap="none" spc="0" normalizeH="0" baseline="0" noProof="0">
                  <a:ln>
                    <a:noFill/>
                  </a:ln>
                  <a:solidFill>
                    <a:srgbClr val="434343"/>
                  </a:solidFill>
                  <a:effectLst/>
                  <a:uLnTx/>
                  <a:uFillTx/>
                  <a:latin typeface="Arial"/>
                  <a:ea typeface="Arial"/>
                  <a:cs typeface="Arial"/>
                  <a:sym typeface="Arial"/>
                </a:rPr>
                <a:t>Service Brokerage</a:t>
              </a:r>
              <a:endParaRPr kumimoji="0" sz="1100" b="0" i="0" u="none" strike="noStrike" kern="0" cap="none" spc="0" normalizeH="0" baseline="0" noProof="0">
                <a:ln>
                  <a:noFill/>
                </a:ln>
                <a:solidFill>
                  <a:srgbClr val="000000"/>
                </a:solidFill>
                <a:effectLst/>
                <a:uLnTx/>
                <a:uFillTx/>
                <a:latin typeface="Arial"/>
                <a:cs typeface="Arial"/>
                <a:sym typeface="Arial"/>
              </a:endParaRPr>
            </a:p>
          </p:txBody>
        </p:sp>
        <p:sp>
          <p:nvSpPr>
            <p:cNvPr id="3165" name="Google Shape;3165;p283"/>
            <p:cNvSpPr/>
            <p:nvPr/>
          </p:nvSpPr>
          <p:spPr>
            <a:xfrm>
              <a:off x="9578987" y="2284682"/>
              <a:ext cx="2183400" cy="625800"/>
            </a:xfrm>
            <a:prstGeom prst="roundRect">
              <a:avLst>
                <a:gd name="adj" fmla="val 16667"/>
              </a:avLst>
            </a:prstGeom>
            <a:solidFill>
              <a:schemeClr val="accent1"/>
            </a:solidFill>
            <a:ln w="25400" cap="flat" cmpd="sng">
              <a:solidFill>
                <a:srgbClr val="9BACAA"/>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1200" b="1" i="0" u="none" strike="noStrike" kern="0" cap="none" spc="0" normalizeH="0" baseline="0" noProof="0">
                  <a:ln>
                    <a:noFill/>
                  </a:ln>
                  <a:solidFill>
                    <a:srgbClr val="434343"/>
                  </a:solidFill>
                  <a:effectLst/>
                  <a:uLnTx/>
                  <a:uFillTx/>
                  <a:latin typeface="Arial"/>
                  <a:ea typeface="Arial"/>
                  <a:cs typeface="Arial"/>
                  <a:sym typeface="Arial"/>
                </a:rPr>
                <a:t>Application Layer</a:t>
              </a:r>
              <a:endParaRPr kumimoji="0" sz="1100" b="0" i="0" u="none" strike="noStrike" kern="0" cap="none" spc="0" normalizeH="0" baseline="0" noProof="0">
                <a:ln>
                  <a:noFill/>
                </a:ln>
                <a:solidFill>
                  <a:srgbClr val="000000"/>
                </a:solidFill>
                <a:effectLst/>
                <a:uLnTx/>
                <a:uFillTx/>
                <a:latin typeface="Arial"/>
                <a:cs typeface="Arial"/>
                <a:sym typeface="Arial"/>
              </a:endParaRPr>
            </a:p>
          </p:txBody>
        </p:sp>
        <p:sp>
          <p:nvSpPr>
            <p:cNvPr id="3166" name="Google Shape;3166;p283"/>
            <p:cNvSpPr/>
            <p:nvPr/>
          </p:nvSpPr>
          <p:spPr>
            <a:xfrm>
              <a:off x="8951193" y="2191492"/>
              <a:ext cx="428100" cy="3620700"/>
            </a:xfrm>
            <a:prstGeom prst="leftBrace">
              <a:avLst>
                <a:gd name="adj1" fmla="val 8333"/>
                <a:gd name="adj2" fmla="val 50000"/>
              </a:avLst>
            </a:prstGeom>
            <a:noFill/>
            <a:ln w="28575" cap="flat" cmpd="sng">
              <a:solidFill>
                <a:schemeClr val="dk1"/>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253E"/>
                </a:solidFill>
                <a:effectLst/>
                <a:uLnTx/>
                <a:uFillTx/>
                <a:latin typeface="Arial"/>
                <a:ea typeface="Arial"/>
                <a:cs typeface="Arial"/>
                <a:sym typeface="Arial"/>
              </a:endParaRPr>
            </a:p>
          </p:txBody>
        </p:sp>
        <p:sp>
          <p:nvSpPr>
            <p:cNvPr id="3167" name="Google Shape;3167;p283"/>
            <p:cNvSpPr txBox="1"/>
            <p:nvPr/>
          </p:nvSpPr>
          <p:spPr>
            <a:xfrm>
              <a:off x="8141622" y="3666615"/>
              <a:ext cx="843600" cy="646200"/>
            </a:xfrm>
            <a:prstGeom prst="rect">
              <a:avLst/>
            </a:prstGeom>
            <a:noFill/>
            <a:ln>
              <a:noFill/>
            </a:ln>
          </p:spPr>
          <p:txBody>
            <a:bodyPr spcFirstLastPara="1" wrap="square" lIns="68575" tIns="34275" rIns="68575" bIns="34275" anchor="t"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 sz="900" b="1" i="0" u="none" strike="noStrike" kern="0" cap="none" spc="0" normalizeH="0" baseline="0" noProof="0">
                  <a:ln>
                    <a:noFill/>
                  </a:ln>
                  <a:solidFill>
                    <a:srgbClr val="00253E"/>
                  </a:solidFill>
                  <a:effectLst/>
                  <a:uLnTx/>
                  <a:uFillTx/>
                  <a:latin typeface="Proxima Nova"/>
                  <a:ea typeface="Proxima Nova"/>
                  <a:cs typeface="Proxima Nova"/>
                  <a:sym typeface="Proxima Nova"/>
                </a:rPr>
                <a:t>App Team Provided</a:t>
              </a:r>
              <a:endParaRPr kumimoji="0" sz="1100" b="0" i="0" u="none" strike="noStrike" kern="0" cap="none" spc="0" normalizeH="0" baseline="0" noProof="0">
                <a:ln>
                  <a:noFill/>
                </a:ln>
                <a:solidFill>
                  <a:srgbClr val="000000"/>
                </a:solidFill>
                <a:effectLst/>
                <a:uLnTx/>
                <a:uFillTx/>
                <a:latin typeface="Arial"/>
                <a:cs typeface="Arial"/>
                <a:sym typeface="Aria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171"/>
        <p:cNvGrpSpPr/>
        <p:nvPr/>
      </p:nvGrpSpPr>
      <p:grpSpPr>
        <a:xfrm>
          <a:off x="0" y="0"/>
          <a:ext cx="0" cy="0"/>
          <a:chOff x="0" y="0"/>
          <a:chExt cx="0" cy="0"/>
        </a:xfrm>
      </p:grpSpPr>
      <p:sp>
        <p:nvSpPr>
          <p:cNvPr id="3172" name="Google Shape;3172;p284"/>
          <p:cNvSpPr txBox="1">
            <a:spLocks noGrp="1"/>
          </p:cNvSpPr>
          <p:nvPr>
            <p:ph type="title"/>
          </p:nvPr>
        </p:nvSpPr>
        <p:spPr>
          <a:xfrm>
            <a:off x="192475" y="151275"/>
            <a:ext cx="8663100" cy="3939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ISV Ecosystem Momentum Drives Platform Advantage</a:t>
            </a:r>
            <a:endParaRPr/>
          </a:p>
        </p:txBody>
      </p:sp>
      <p:sp>
        <p:nvSpPr>
          <p:cNvPr id="3173" name="Google Shape;3173;p284"/>
          <p:cNvSpPr/>
          <p:nvPr/>
        </p:nvSpPr>
        <p:spPr>
          <a:xfrm>
            <a:off x="1226391" y="2672717"/>
            <a:ext cx="1308960" cy="147204"/>
          </a:xfrm>
          <a:custGeom>
            <a:avLst/>
            <a:gdLst/>
            <a:ahLst/>
            <a:cxnLst/>
            <a:rect l="0" t="0" r="0" b="0"/>
            <a:pathLst>
              <a:path w="21600" h="21600" extrusionOk="0">
                <a:moveTo>
                  <a:pt x="0" y="21600"/>
                </a:moveTo>
                <a:lnTo>
                  <a:pt x="20213" y="21600"/>
                </a:lnTo>
                <a:lnTo>
                  <a:pt x="21600" y="0"/>
                </a:lnTo>
              </a:path>
            </a:pathLst>
          </a:custGeom>
          <a:noFill/>
          <a:ln w="9525" cap="flat" cmpd="sng">
            <a:solidFill>
              <a:srgbClr val="CCCCCC"/>
            </a:solidFill>
            <a:prstDash val="solid"/>
            <a:miter lim="400000"/>
            <a:headEnd type="none" w="sm" len="sm"/>
            <a:tailEnd type="none" w="sm" len="sm"/>
          </a:ln>
        </p:spPr>
        <p:txBody>
          <a:bodyPr spcFirstLastPara="1" wrap="square" lIns="14300" tIns="14300" rIns="14300" bIns="143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200"/>
              <a:buFont typeface="Gill Sans"/>
              <a:buNone/>
              <a:tabLst/>
              <a:defRPr/>
            </a:pPr>
            <a:endParaRPr kumimoji="0" sz="1200" b="0" i="0" u="none" strike="noStrike" kern="0" cap="none" spc="0" normalizeH="0" baseline="0" noProof="0">
              <a:ln>
                <a:noFill/>
              </a:ln>
              <a:solidFill>
                <a:srgbClr val="000000"/>
              </a:solidFill>
              <a:effectLst/>
              <a:uLnTx/>
              <a:uFillTx/>
              <a:latin typeface="Gill Sans"/>
              <a:ea typeface="Gill Sans"/>
              <a:cs typeface="Gill Sans"/>
              <a:sym typeface="Gill Sans"/>
            </a:endParaRPr>
          </a:p>
        </p:txBody>
      </p:sp>
      <p:sp>
        <p:nvSpPr>
          <p:cNvPr id="3174" name="Google Shape;3174;p284"/>
          <p:cNvSpPr/>
          <p:nvPr/>
        </p:nvSpPr>
        <p:spPr>
          <a:xfrm>
            <a:off x="1216579" y="4085602"/>
            <a:ext cx="2612574" cy="331560"/>
          </a:xfrm>
          <a:custGeom>
            <a:avLst/>
            <a:gdLst/>
            <a:ahLst/>
            <a:cxnLst/>
            <a:rect l="0" t="0" r="0" b="0"/>
            <a:pathLst>
              <a:path w="21600" h="21600" extrusionOk="0">
                <a:moveTo>
                  <a:pt x="21600" y="0"/>
                </a:moveTo>
                <a:lnTo>
                  <a:pt x="19689" y="21600"/>
                </a:lnTo>
                <a:lnTo>
                  <a:pt x="0" y="21600"/>
                </a:lnTo>
              </a:path>
            </a:pathLst>
          </a:custGeom>
          <a:noFill/>
          <a:ln w="9525" cap="flat" cmpd="sng">
            <a:solidFill>
              <a:srgbClr val="CCCCCC"/>
            </a:solidFill>
            <a:prstDash val="solid"/>
            <a:miter lim="400000"/>
            <a:headEnd type="none" w="sm" len="sm"/>
            <a:tailEnd type="none" w="sm" len="sm"/>
          </a:ln>
        </p:spPr>
        <p:txBody>
          <a:bodyPr spcFirstLastPara="1" wrap="square" lIns="14300" tIns="14300" rIns="14300" bIns="143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200"/>
              <a:buFont typeface="Gill Sans"/>
              <a:buNone/>
              <a:tabLst/>
              <a:defRPr/>
            </a:pPr>
            <a:endParaRPr kumimoji="0" sz="1200" b="0" i="0" u="none" strike="noStrike" kern="0" cap="none" spc="0" normalizeH="0" baseline="0" noProof="0">
              <a:ln>
                <a:noFill/>
              </a:ln>
              <a:solidFill>
                <a:srgbClr val="000000"/>
              </a:solidFill>
              <a:effectLst/>
              <a:uLnTx/>
              <a:uFillTx/>
              <a:latin typeface="Gill Sans"/>
              <a:ea typeface="Gill Sans"/>
              <a:cs typeface="Gill Sans"/>
              <a:sym typeface="Gill Sans"/>
            </a:endParaRPr>
          </a:p>
        </p:txBody>
      </p:sp>
      <p:sp>
        <p:nvSpPr>
          <p:cNvPr id="3175" name="Google Shape;3175;p284"/>
          <p:cNvSpPr/>
          <p:nvPr/>
        </p:nvSpPr>
        <p:spPr>
          <a:xfrm>
            <a:off x="1216579" y="3624452"/>
            <a:ext cx="1956312" cy="196236"/>
          </a:xfrm>
          <a:custGeom>
            <a:avLst/>
            <a:gdLst/>
            <a:ahLst/>
            <a:cxnLst/>
            <a:rect l="0" t="0" r="0" b="0"/>
            <a:pathLst>
              <a:path w="21600" h="21600" extrusionOk="0">
                <a:moveTo>
                  <a:pt x="21600" y="0"/>
                </a:moveTo>
                <a:lnTo>
                  <a:pt x="20091" y="21600"/>
                </a:lnTo>
                <a:lnTo>
                  <a:pt x="0" y="21600"/>
                </a:lnTo>
              </a:path>
            </a:pathLst>
          </a:custGeom>
          <a:noFill/>
          <a:ln w="9525" cap="flat" cmpd="sng">
            <a:solidFill>
              <a:srgbClr val="CCCCCC"/>
            </a:solidFill>
            <a:prstDash val="solid"/>
            <a:miter lim="400000"/>
            <a:headEnd type="none" w="sm" len="sm"/>
            <a:tailEnd type="none" w="sm" len="sm"/>
          </a:ln>
        </p:spPr>
        <p:txBody>
          <a:bodyPr spcFirstLastPara="1" wrap="square" lIns="14300" tIns="14300" rIns="14300" bIns="143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200"/>
              <a:buFont typeface="Gill Sans"/>
              <a:buNone/>
              <a:tabLst/>
              <a:defRPr/>
            </a:pPr>
            <a:endParaRPr kumimoji="0" sz="1200" b="0" i="0" u="none" strike="noStrike" kern="0" cap="none" spc="0" normalizeH="0" baseline="0" noProof="0">
              <a:ln>
                <a:noFill/>
              </a:ln>
              <a:solidFill>
                <a:srgbClr val="000000"/>
              </a:solidFill>
              <a:effectLst/>
              <a:uLnTx/>
              <a:uFillTx/>
              <a:latin typeface="Gill Sans"/>
              <a:ea typeface="Gill Sans"/>
              <a:cs typeface="Gill Sans"/>
              <a:sym typeface="Gill Sans"/>
            </a:endParaRPr>
          </a:p>
        </p:txBody>
      </p:sp>
      <p:sp>
        <p:nvSpPr>
          <p:cNvPr id="3176" name="Google Shape;3176;p284"/>
          <p:cNvSpPr/>
          <p:nvPr/>
        </p:nvSpPr>
        <p:spPr>
          <a:xfrm>
            <a:off x="5847703" y="3737287"/>
            <a:ext cx="2972916" cy="212436"/>
          </a:xfrm>
          <a:custGeom>
            <a:avLst/>
            <a:gdLst/>
            <a:ahLst/>
            <a:cxnLst/>
            <a:rect l="0" t="0" r="0" b="0"/>
            <a:pathLst>
              <a:path w="21600" h="21600" extrusionOk="0">
                <a:moveTo>
                  <a:pt x="0" y="0"/>
                </a:moveTo>
                <a:lnTo>
                  <a:pt x="2602" y="21600"/>
                </a:lnTo>
                <a:lnTo>
                  <a:pt x="21600" y="21600"/>
                </a:lnTo>
              </a:path>
            </a:pathLst>
          </a:custGeom>
          <a:noFill/>
          <a:ln w="9525" cap="flat" cmpd="sng">
            <a:solidFill>
              <a:srgbClr val="CCCCCC"/>
            </a:solidFill>
            <a:prstDash val="solid"/>
            <a:miter lim="400000"/>
            <a:headEnd type="none" w="sm" len="sm"/>
            <a:tailEnd type="none" w="sm" len="sm"/>
          </a:ln>
        </p:spPr>
        <p:txBody>
          <a:bodyPr spcFirstLastPara="1" wrap="square" lIns="14300" tIns="14300" rIns="14300" bIns="143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200"/>
              <a:buFont typeface="Gill Sans"/>
              <a:buNone/>
              <a:tabLst/>
              <a:defRPr/>
            </a:pPr>
            <a:endParaRPr kumimoji="0" sz="1200" b="0" i="0" u="none" strike="noStrike" kern="0" cap="none" spc="0" normalizeH="0" baseline="0" noProof="0">
              <a:ln>
                <a:noFill/>
              </a:ln>
              <a:solidFill>
                <a:srgbClr val="000000"/>
              </a:solidFill>
              <a:effectLst/>
              <a:uLnTx/>
              <a:uFillTx/>
              <a:latin typeface="Gill Sans"/>
              <a:ea typeface="Gill Sans"/>
              <a:cs typeface="Gill Sans"/>
              <a:sym typeface="Gill Sans"/>
            </a:endParaRPr>
          </a:p>
        </p:txBody>
      </p:sp>
      <p:sp>
        <p:nvSpPr>
          <p:cNvPr id="3177" name="Google Shape;3177;p284"/>
          <p:cNvSpPr/>
          <p:nvPr/>
        </p:nvSpPr>
        <p:spPr>
          <a:xfrm>
            <a:off x="5381647" y="1073410"/>
            <a:ext cx="3438990" cy="359586"/>
          </a:xfrm>
          <a:custGeom>
            <a:avLst/>
            <a:gdLst/>
            <a:ahLst/>
            <a:cxnLst/>
            <a:rect l="0" t="0" r="0" b="0"/>
            <a:pathLst>
              <a:path w="21600" h="21600" extrusionOk="0">
                <a:moveTo>
                  <a:pt x="0" y="21600"/>
                </a:moveTo>
                <a:lnTo>
                  <a:pt x="1387" y="0"/>
                </a:lnTo>
                <a:lnTo>
                  <a:pt x="21600" y="0"/>
                </a:lnTo>
              </a:path>
            </a:pathLst>
          </a:custGeom>
          <a:noFill/>
          <a:ln w="9525" cap="flat" cmpd="sng">
            <a:solidFill>
              <a:srgbClr val="CCCCCC"/>
            </a:solidFill>
            <a:prstDash val="solid"/>
            <a:miter lim="400000"/>
            <a:headEnd type="none" w="sm" len="sm"/>
            <a:tailEnd type="none" w="sm" len="sm"/>
          </a:ln>
        </p:spPr>
        <p:txBody>
          <a:bodyPr spcFirstLastPara="1" wrap="square" lIns="14300" tIns="14300" rIns="14300" bIns="143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200"/>
              <a:buFont typeface="Gill Sans"/>
              <a:buNone/>
              <a:tabLst/>
              <a:defRPr/>
            </a:pPr>
            <a:endParaRPr kumimoji="0" sz="1200" b="0" i="0" u="none" strike="noStrike" kern="0" cap="none" spc="0" normalizeH="0" baseline="0" noProof="0">
              <a:ln>
                <a:noFill/>
              </a:ln>
              <a:solidFill>
                <a:srgbClr val="000000"/>
              </a:solidFill>
              <a:effectLst/>
              <a:uLnTx/>
              <a:uFillTx/>
              <a:latin typeface="Gill Sans"/>
              <a:ea typeface="Gill Sans"/>
              <a:cs typeface="Gill Sans"/>
              <a:sym typeface="Gill Sans"/>
            </a:endParaRPr>
          </a:p>
        </p:txBody>
      </p:sp>
      <p:sp>
        <p:nvSpPr>
          <p:cNvPr id="3178" name="Google Shape;3178;p284"/>
          <p:cNvSpPr/>
          <p:nvPr/>
        </p:nvSpPr>
        <p:spPr>
          <a:xfrm>
            <a:off x="338432" y="1073410"/>
            <a:ext cx="3438990" cy="359586"/>
          </a:xfrm>
          <a:custGeom>
            <a:avLst/>
            <a:gdLst/>
            <a:ahLst/>
            <a:cxnLst/>
            <a:rect l="0" t="0" r="0" b="0"/>
            <a:pathLst>
              <a:path w="21600" h="21600" extrusionOk="0">
                <a:moveTo>
                  <a:pt x="21600" y="21600"/>
                </a:moveTo>
                <a:lnTo>
                  <a:pt x="20213" y="0"/>
                </a:lnTo>
                <a:lnTo>
                  <a:pt x="0" y="0"/>
                </a:lnTo>
              </a:path>
            </a:pathLst>
          </a:custGeom>
          <a:noFill/>
          <a:ln w="9525" cap="flat" cmpd="sng">
            <a:solidFill>
              <a:srgbClr val="CCCCCC"/>
            </a:solidFill>
            <a:prstDash val="solid"/>
            <a:miter lim="400000"/>
            <a:headEnd type="none" w="sm" len="sm"/>
            <a:tailEnd type="none" w="sm" len="sm"/>
          </a:ln>
        </p:spPr>
        <p:txBody>
          <a:bodyPr spcFirstLastPara="1" wrap="square" lIns="14300" tIns="14300" rIns="14300" bIns="143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200"/>
              <a:buFont typeface="Gill Sans"/>
              <a:buNone/>
              <a:tabLst/>
              <a:defRPr/>
            </a:pPr>
            <a:endParaRPr kumimoji="0" sz="1200" b="0" i="0" u="none" strike="noStrike" kern="0" cap="none" spc="0" normalizeH="0" baseline="0" noProof="0">
              <a:ln>
                <a:noFill/>
              </a:ln>
              <a:solidFill>
                <a:srgbClr val="000000"/>
              </a:solidFill>
              <a:effectLst/>
              <a:uLnTx/>
              <a:uFillTx/>
              <a:latin typeface="Gill Sans"/>
              <a:ea typeface="Gill Sans"/>
              <a:cs typeface="Gill Sans"/>
              <a:sym typeface="Gill Sans"/>
            </a:endParaRPr>
          </a:p>
        </p:txBody>
      </p:sp>
      <p:sp>
        <p:nvSpPr>
          <p:cNvPr id="3179" name="Google Shape;3179;p284"/>
          <p:cNvSpPr/>
          <p:nvPr/>
        </p:nvSpPr>
        <p:spPr>
          <a:xfrm>
            <a:off x="5460140" y="4075790"/>
            <a:ext cx="3355614" cy="249804"/>
          </a:xfrm>
          <a:custGeom>
            <a:avLst/>
            <a:gdLst/>
            <a:ahLst/>
            <a:cxnLst/>
            <a:rect l="0" t="0" r="0" b="0"/>
            <a:pathLst>
              <a:path w="21600" h="21600" extrusionOk="0">
                <a:moveTo>
                  <a:pt x="0" y="0"/>
                </a:moveTo>
                <a:lnTo>
                  <a:pt x="2823" y="21600"/>
                </a:lnTo>
                <a:lnTo>
                  <a:pt x="21600" y="21600"/>
                </a:lnTo>
              </a:path>
            </a:pathLst>
          </a:custGeom>
          <a:noFill/>
          <a:ln w="9525" cap="flat" cmpd="sng">
            <a:solidFill>
              <a:srgbClr val="CCCCCC"/>
            </a:solidFill>
            <a:prstDash val="solid"/>
            <a:miter lim="400000"/>
            <a:headEnd type="none" w="sm" len="sm"/>
            <a:tailEnd type="none" w="sm" len="sm"/>
          </a:ln>
        </p:spPr>
        <p:txBody>
          <a:bodyPr spcFirstLastPara="1" wrap="square" lIns="14300" tIns="14300" rIns="14300" bIns="143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200"/>
              <a:buFont typeface="Gill Sans"/>
              <a:buNone/>
              <a:tabLst/>
              <a:defRPr/>
            </a:pPr>
            <a:endParaRPr kumimoji="0" sz="1200" b="0" i="0" u="none" strike="noStrike" kern="0" cap="none" spc="0" normalizeH="0" baseline="0" noProof="0">
              <a:ln>
                <a:noFill/>
              </a:ln>
              <a:solidFill>
                <a:srgbClr val="000000"/>
              </a:solidFill>
              <a:effectLst/>
              <a:uLnTx/>
              <a:uFillTx/>
              <a:latin typeface="Gill Sans"/>
              <a:ea typeface="Gill Sans"/>
              <a:cs typeface="Gill Sans"/>
              <a:sym typeface="Gill Sans"/>
            </a:endParaRPr>
          </a:p>
        </p:txBody>
      </p:sp>
      <p:sp>
        <p:nvSpPr>
          <p:cNvPr id="3180" name="Google Shape;3180;p284"/>
          <p:cNvSpPr/>
          <p:nvPr/>
        </p:nvSpPr>
        <p:spPr>
          <a:xfrm>
            <a:off x="4753698" y="4257307"/>
            <a:ext cx="1138158" cy="249804"/>
          </a:xfrm>
          <a:custGeom>
            <a:avLst/>
            <a:gdLst/>
            <a:ahLst/>
            <a:cxnLst/>
            <a:rect l="0" t="0" r="0" b="0"/>
            <a:pathLst>
              <a:path w="21600" h="21600" extrusionOk="0">
                <a:moveTo>
                  <a:pt x="0" y="0"/>
                </a:moveTo>
                <a:lnTo>
                  <a:pt x="3575" y="21600"/>
                </a:lnTo>
                <a:lnTo>
                  <a:pt x="21600" y="21600"/>
                </a:lnTo>
              </a:path>
            </a:pathLst>
          </a:custGeom>
          <a:noFill/>
          <a:ln w="9525" cap="flat" cmpd="sng">
            <a:solidFill>
              <a:srgbClr val="CCCCCC"/>
            </a:solidFill>
            <a:prstDash val="solid"/>
            <a:miter lim="400000"/>
            <a:headEnd type="none" w="sm" len="sm"/>
            <a:tailEnd type="none" w="sm" len="sm"/>
          </a:ln>
        </p:spPr>
        <p:txBody>
          <a:bodyPr spcFirstLastPara="1" wrap="square" lIns="14300" tIns="14300" rIns="14300" bIns="143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200"/>
              <a:buFont typeface="Gill Sans"/>
              <a:buNone/>
              <a:tabLst/>
              <a:defRPr/>
            </a:pPr>
            <a:endParaRPr kumimoji="0" sz="1200" b="0" i="0" u="none" strike="noStrike" kern="0" cap="none" spc="0" normalizeH="0" baseline="0" noProof="0">
              <a:ln>
                <a:noFill/>
              </a:ln>
              <a:solidFill>
                <a:srgbClr val="000000"/>
              </a:solidFill>
              <a:effectLst/>
              <a:uLnTx/>
              <a:uFillTx/>
              <a:latin typeface="Gill Sans"/>
              <a:ea typeface="Gill Sans"/>
              <a:cs typeface="Gill Sans"/>
              <a:sym typeface="Gill Sans"/>
            </a:endParaRPr>
          </a:p>
        </p:txBody>
      </p:sp>
      <p:sp>
        <p:nvSpPr>
          <p:cNvPr id="3181" name="Google Shape;3181;p284"/>
          <p:cNvSpPr/>
          <p:nvPr/>
        </p:nvSpPr>
        <p:spPr>
          <a:xfrm>
            <a:off x="1231297" y="3202549"/>
            <a:ext cx="1437426" cy="212436"/>
          </a:xfrm>
          <a:custGeom>
            <a:avLst/>
            <a:gdLst/>
            <a:ahLst/>
            <a:cxnLst/>
            <a:rect l="0" t="0" r="0" b="0"/>
            <a:pathLst>
              <a:path w="21600" h="21600" extrusionOk="0">
                <a:moveTo>
                  <a:pt x="21600" y="21600"/>
                </a:moveTo>
                <a:lnTo>
                  <a:pt x="17693" y="0"/>
                </a:lnTo>
                <a:lnTo>
                  <a:pt x="0" y="0"/>
                </a:lnTo>
              </a:path>
            </a:pathLst>
          </a:custGeom>
          <a:noFill/>
          <a:ln w="9525" cap="flat" cmpd="sng">
            <a:solidFill>
              <a:srgbClr val="CCCCCC"/>
            </a:solidFill>
            <a:prstDash val="solid"/>
            <a:miter lim="400000"/>
            <a:headEnd type="none" w="sm" len="sm"/>
            <a:tailEnd type="none" w="sm" len="sm"/>
          </a:ln>
        </p:spPr>
        <p:txBody>
          <a:bodyPr spcFirstLastPara="1" wrap="square" lIns="14300" tIns="14300" rIns="14300" bIns="143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200"/>
              <a:buFont typeface="Gill Sans"/>
              <a:buNone/>
              <a:tabLst/>
              <a:defRPr/>
            </a:pPr>
            <a:endParaRPr kumimoji="0" sz="1200" b="0" i="0" u="none" strike="noStrike" kern="0" cap="none" spc="0" normalizeH="0" baseline="0" noProof="0">
              <a:ln>
                <a:noFill/>
              </a:ln>
              <a:solidFill>
                <a:srgbClr val="000000"/>
              </a:solidFill>
              <a:effectLst/>
              <a:uLnTx/>
              <a:uFillTx/>
              <a:latin typeface="Gill Sans"/>
              <a:ea typeface="Gill Sans"/>
              <a:cs typeface="Gill Sans"/>
              <a:sym typeface="Gill Sans"/>
            </a:endParaRPr>
          </a:p>
        </p:txBody>
      </p:sp>
      <p:sp>
        <p:nvSpPr>
          <p:cNvPr id="3182" name="Google Shape;3182;p284"/>
          <p:cNvSpPr/>
          <p:nvPr/>
        </p:nvSpPr>
        <p:spPr>
          <a:xfrm>
            <a:off x="6608110" y="2986691"/>
            <a:ext cx="2206818" cy="98118"/>
          </a:xfrm>
          <a:custGeom>
            <a:avLst/>
            <a:gdLst/>
            <a:ahLst/>
            <a:cxnLst/>
            <a:rect l="0" t="0" r="0" b="0"/>
            <a:pathLst>
              <a:path w="21600" h="21600" extrusionOk="0">
                <a:moveTo>
                  <a:pt x="0" y="21600"/>
                </a:moveTo>
                <a:lnTo>
                  <a:pt x="1722" y="0"/>
                </a:lnTo>
                <a:lnTo>
                  <a:pt x="21600" y="0"/>
                </a:lnTo>
              </a:path>
            </a:pathLst>
          </a:custGeom>
          <a:noFill/>
          <a:ln w="9525" cap="flat" cmpd="sng">
            <a:solidFill>
              <a:srgbClr val="CCCCCC"/>
            </a:solidFill>
            <a:prstDash val="solid"/>
            <a:miter lim="400000"/>
            <a:headEnd type="none" w="sm" len="sm"/>
            <a:tailEnd type="none" w="sm" len="sm"/>
          </a:ln>
        </p:spPr>
        <p:txBody>
          <a:bodyPr spcFirstLastPara="1" wrap="square" lIns="14300" tIns="14300" rIns="14300" bIns="143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200"/>
              <a:buFont typeface="Gill Sans"/>
              <a:buNone/>
              <a:tabLst/>
              <a:defRPr/>
            </a:pPr>
            <a:endParaRPr kumimoji="0" sz="1200" b="0" i="0" u="none" strike="noStrike" kern="0" cap="none" spc="0" normalizeH="0" baseline="0" noProof="0">
              <a:ln>
                <a:noFill/>
              </a:ln>
              <a:solidFill>
                <a:srgbClr val="000000"/>
              </a:solidFill>
              <a:effectLst/>
              <a:uLnTx/>
              <a:uFillTx/>
              <a:latin typeface="Gill Sans"/>
              <a:ea typeface="Gill Sans"/>
              <a:cs typeface="Gill Sans"/>
              <a:sym typeface="Gill Sans"/>
            </a:endParaRPr>
          </a:p>
        </p:txBody>
      </p:sp>
      <p:sp>
        <p:nvSpPr>
          <p:cNvPr id="3183" name="Google Shape;3183;p284"/>
          <p:cNvSpPr/>
          <p:nvPr/>
        </p:nvSpPr>
        <p:spPr>
          <a:xfrm>
            <a:off x="6608110" y="2589318"/>
            <a:ext cx="2206818" cy="98118"/>
          </a:xfrm>
          <a:custGeom>
            <a:avLst/>
            <a:gdLst/>
            <a:ahLst/>
            <a:cxnLst/>
            <a:rect l="0" t="0" r="0" b="0"/>
            <a:pathLst>
              <a:path w="21600" h="21600" extrusionOk="0">
                <a:moveTo>
                  <a:pt x="0" y="0"/>
                </a:moveTo>
                <a:lnTo>
                  <a:pt x="1722" y="21600"/>
                </a:lnTo>
                <a:lnTo>
                  <a:pt x="21600" y="21600"/>
                </a:lnTo>
              </a:path>
            </a:pathLst>
          </a:custGeom>
          <a:noFill/>
          <a:ln w="9525" cap="flat" cmpd="sng">
            <a:solidFill>
              <a:srgbClr val="CCCCCC"/>
            </a:solidFill>
            <a:prstDash val="solid"/>
            <a:miter lim="400000"/>
            <a:headEnd type="none" w="sm" len="sm"/>
            <a:tailEnd type="none" w="sm" len="sm"/>
          </a:ln>
        </p:spPr>
        <p:txBody>
          <a:bodyPr spcFirstLastPara="1" wrap="square" lIns="14300" tIns="14300" rIns="14300" bIns="143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200"/>
              <a:buFont typeface="Gill Sans"/>
              <a:buNone/>
              <a:tabLst/>
              <a:defRPr/>
            </a:pPr>
            <a:endParaRPr kumimoji="0" sz="1200" b="0" i="0" u="none" strike="noStrike" kern="0" cap="none" spc="0" normalizeH="0" baseline="0" noProof="0">
              <a:ln>
                <a:noFill/>
              </a:ln>
              <a:solidFill>
                <a:srgbClr val="000000"/>
              </a:solidFill>
              <a:effectLst/>
              <a:uLnTx/>
              <a:uFillTx/>
              <a:latin typeface="Gill Sans"/>
              <a:ea typeface="Gill Sans"/>
              <a:cs typeface="Gill Sans"/>
              <a:sym typeface="Gill Sans"/>
            </a:endParaRPr>
          </a:p>
        </p:txBody>
      </p:sp>
      <p:sp>
        <p:nvSpPr>
          <p:cNvPr id="3184" name="Google Shape;3184;p284"/>
          <p:cNvSpPr/>
          <p:nvPr/>
        </p:nvSpPr>
        <p:spPr>
          <a:xfrm>
            <a:off x="2864945" y="2422519"/>
            <a:ext cx="1329534" cy="316278"/>
          </a:xfrm>
          <a:custGeom>
            <a:avLst/>
            <a:gdLst/>
            <a:ahLst/>
            <a:cxnLst/>
            <a:rect l="0" t="0" r="0" b="0"/>
            <a:pathLst>
              <a:path w="21600" h="21600" extrusionOk="0">
                <a:moveTo>
                  <a:pt x="0" y="0"/>
                </a:moveTo>
                <a:lnTo>
                  <a:pt x="10510" y="0"/>
                </a:lnTo>
                <a:lnTo>
                  <a:pt x="13597" y="21600"/>
                </a:lnTo>
                <a:lnTo>
                  <a:pt x="21600" y="21600"/>
                </a:lnTo>
              </a:path>
            </a:pathLst>
          </a:custGeom>
          <a:noFill/>
          <a:ln w="19050" cap="flat" cmpd="sng">
            <a:solidFill>
              <a:srgbClr val="038774"/>
            </a:solidFill>
            <a:prstDash val="solid"/>
            <a:miter lim="400000"/>
            <a:headEnd type="none" w="sm" len="sm"/>
            <a:tailEnd type="none" w="sm" len="sm"/>
          </a:ln>
        </p:spPr>
        <p:txBody>
          <a:bodyPr spcFirstLastPara="1" wrap="square" lIns="0" tIns="0" rIns="0" bIns="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500"/>
              <a:buFont typeface="Gill Sans"/>
              <a:buNone/>
              <a:tabLst/>
              <a:defRPr/>
            </a:pPr>
            <a:endParaRPr kumimoji="0" sz="500" b="0" i="0" u="none" strike="noStrike" kern="0" cap="none" spc="0" normalizeH="0" baseline="0" noProof="0">
              <a:ln>
                <a:noFill/>
              </a:ln>
              <a:solidFill>
                <a:srgbClr val="000000"/>
              </a:solidFill>
              <a:effectLst/>
              <a:uLnTx/>
              <a:uFillTx/>
              <a:latin typeface="Helvetica Neue"/>
              <a:ea typeface="Helvetica Neue"/>
              <a:cs typeface="Helvetica Neue"/>
              <a:sym typeface="Helvetica Neue"/>
            </a:endParaRPr>
          </a:p>
        </p:txBody>
      </p:sp>
      <p:sp>
        <p:nvSpPr>
          <p:cNvPr id="3185" name="Google Shape;3185;p284"/>
          <p:cNvSpPr/>
          <p:nvPr/>
        </p:nvSpPr>
        <p:spPr>
          <a:xfrm>
            <a:off x="2864945" y="2888574"/>
            <a:ext cx="1329534" cy="316278"/>
          </a:xfrm>
          <a:custGeom>
            <a:avLst/>
            <a:gdLst/>
            <a:ahLst/>
            <a:cxnLst/>
            <a:rect l="0" t="0" r="0" b="0"/>
            <a:pathLst>
              <a:path w="21600" h="21600" extrusionOk="0">
                <a:moveTo>
                  <a:pt x="0" y="21600"/>
                </a:moveTo>
                <a:lnTo>
                  <a:pt x="10510" y="21600"/>
                </a:lnTo>
                <a:lnTo>
                  <a:pt x="13597" y="0"/>
                </a:lnTo>
                <a:lnTo>
                  <a:pt x="21600" y="0"/>
                </a:lnTo>
              </a:path>
            </a:pathLst>
          </a:custGeom>
          <a:noFill/>
          <a:ln w="19050" cap="flat" cmpd="sng">
            <a:solidFill>
              <a:srgbClr val="038774"/>
            </a:solidFill>
            <a:prstDash val="solid"/>
            <a:miter lim="400000"/>
            <a:headEnd type="none" w="sm" len="sm"/>
            <a:tailEnd type="none" w="sm" len="sm"/>
          </a:ln>
        </p:spPr>
        <p:txBody>
          <a:bodyPr spcFirstLastPara="1" wrap="square" lIns="0" tIns="0" rIns="0" bIns="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500"/>
              <a:buFont typeface="Gill Sans"/>
              <a:buNone/>
              <a:tabLst/>
              <a:defRPr/>
            </a:pPr>
            <a:endParaRPr kumimoji="0" sz="500" b="0" i="0" u="none" strike="noStrike" kern="0" cap="none" spc="0" normalizeH="0" baseline="0" noProof="0">
              <a:ln>
                <a:noFill/>
              </a:ln>
              <a:solidFill>
                <a:srgbClr val="000000"/>
              </a:solidFill>
              <a:effectLst/>
              <a:uLnTx/>
              <a:uFillTx/>
              <a:latin typeface="Helvetica Neue"/>
              <a:ea typeface="Helvetica Neue"/>
              <a:cs typeface="Helvetica Neue"/>
              <a:sym typeface="Helvetica Neue"/>
            </a:endParaRPr>
          </a:p>
        </p:txBody>
      </p:sp>
      <p:sp>
        <p:nvSpPr>
          <p:cNvPr id="3186" name="Google Shape;3186;p284"/>
          <p:cNvSpPr/>
          <p:nvPr/>
        </p:nvSpPr>
        <p:spPr>
          <a:xfrm>
            <a:off x="4984273" y="2422519"/>
            <a:ext cx="1329534" cy="316278"/>
          </a:xfrm>
          <a:custGeom>
            <a:avLst/>
            <a:gdLst/>
            <a:ahLst/>
            <a:cxnLst/>
            <a:rect l="0" t="0" r="0" b="0"/>
            <a:pathLst>
              <a:path w="21600" h="21600" extrusionOk="0">
                <a:moveTo>
                  <a:pt x="21600" y="0"/>
                </a:moveTo>
                <a:lnTo>
                  <a:pt x="11090" y="0"/>
                </a:lnTo>
                <a:lnTo>
                  <a:pt x="8003" y="21600"/>
                </a:lnTo>
                <a:lnTo>
                  <a:pt x="0" y="21600"/>
                </a:lnTo>
              </a:path>
            </a:pathLst>
          </a:custGeom>
          <a:noFill/>
          <a:ln w="19050" cap="flat" cmpd="sng">
            <a:solidFill>
              <a:srgbClr val="038774"/>
            </a:solidFill>
            <a:prstDash val="solid"/>
            <a:miter lim="400000"/>
            <a:headEnd type="none" w="sm" len="sm"/>
            <a:tailEnd type="none" w="sm" len="sm"/>
          </a:ln>
        </p:spPr>
        <p:txBody>
          <a:bodyPr spcFirstLastPara="1" wrap="square" lIns="14300" tIns="14300" rIns="14300" bIns="143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200"/>
              <a:buFont typeface="Gill Sans"/>
              <a:buNone/>
              <a:tabLst/>
              <a:defRPr/>
            </a:pPr>
            <a:endParaRPr kumimoji="0" sz="1200" b="0" i="0" u="none" strike="noStrike" kern="0" cap="none" spc="0" normalizeH="0" baseline="0" noProof="0">
              <a:ln>
                <a:noFill/>
              </a:ln>
              <a:solidFill>
                <a:srgbClr val="000000"/>
              </a:solidFill>
              <a:effectLst/>
              <a:uLnTx/>
              <a:uFillTx/>
              <a:latin typeface="Gill Sans"/>
              <a:ea typeface="Gill Sans"/>
              <a:cs typeface="Gill Sans"/>
              <a:sym typeface="Gill Sans"/>
            </a:endParaRPr>
          </a:p>
        </p:txBody>
      </p:sp>
      <p:sp>
        <p:nvSpPr>
          <p:cNvPr id="3187" name="Google Shape;3187;p284"/>
          <p:cNvSpPr/>
          <p:nvPr/>
        </p:nvSpPr>
        <p:spPr>
          <a:xfrm>
            <a:off x="4984273" y="2888574"/>
            <a:ext cx="1329534" cy="316278"/>
          </a:xfrm>
          <a:custGeom>
            <a:avLst/>
            <a:gdLst/>
            <a:ahLst/>
            <a:cxnLst/>
            <a:rect l="0" t="0" r="0" b="0"/>
            <a:pathLst>
              <a:path w="21600" h="21600" extrusionOk="0">
                <a:moveTo>
                  <a:pt x="21600" y="21600"/>
                </a:moveTo>
                <a:lnTo>
                  <a:pt x="11090" y="21600"/>
                </a:lnTo>
                <a:lnTo>
                  <a:pt x="8003" y="0"/>
                </a:lnTo>
                <a:lnTo>
                  <a:pt x="0" y="0"/>
                </a:lnTo>
              </a:path>
            </a:pathLst>
          </a:custGeom>
          <a:noFill/>
          <a:ln w="19050" cap="flat" cmpd="sng">
            <a:solidFill>
              <a:srgbClr val="038774"/>
            </a:solidFill>
            <a:prstDash val="solid"/>
            <a:miter lim="400000"/>
            <a:headEnd type="none" w="sm" len="sm"/>
            <a:tailEnd type="none" w="sm" len="sm"/>
          </a:ln>
        </p:spPr>
        <p:txBody>
          <a:bodyPr spcFirstLastPara="1" wrap="square" lIns="0" tIns="0" rIns="0" bIns="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500"/>
              <a:buFont typeface="Gill Sans"/>
              <a:buNone/>
              <a:tabLst/>
              <a:defRPr/>
            </a:pPr>
            <a:endParaRPr kumimoji="0" sz="500" b="0" i="0" u="none" strike="noStrike" kern="0" cap="none" spc="0" normalizeH="0" baseline="0" noProof="0">
              <a:ln>
                <a:noFill/>
              </a:ln>
              <a:solidFill>
                <a:srgbClr val="000000"/>
              </a:solidFill>
              <a:effectLst/>
              <a:uLnTx/>
              <a:uFillTx/>
              <a:latin typeface="Helvetica Neue"/>
              <a:ea typeface="Helvetica Neue"/>
              <a:cs typeface="Helvetica Neue"/>
              <a:sym typeface="Helvetica Neue"/>
            </a:endParaRPr>
          </a:p>
        </p:txBody>
      </p:sp>
      <p:cxnSp>
        <p:nvCxnSpPr>
          <p:cNvPr id="3188" name="Google Shape;3188;p284"/>
          <p:cNvCxnSpPr/>
          <p:nvPr/>
        </p:nvCxnSpPr>
        <p:spPr>
          <a:xfrm rot="10800000">
            <a:off x="4578637" y="1392597"/>
            <a:ext cx="0" cy="2832300"/>
          </a:xfrm>
          <a:prstGeom prst="straightConnector1">
            <a:avLst/>
          </a:prstGeom>
          <a:noFill/>
          <a:ln w="19050" cap="flat" cmpd="sng">
            <a:solidFill>
              <a:srgbClr val="038774"/>
            </a:solidFill>
            <a:prstDash val="solid"/>
            <a:miter lim="400000"/>
            <a:headEnd type="none" w="sm" len="sm"/>
            <a:tailEnd type="none" w="sm" len="sm"/>
          </a:ln>
        </p:spPr>
      </p:cxnSp>
      <p:cxnSp>
        <p:nvCxnSpPr>
          <p:cNvPr id="3189" name="Google Shape;3189;p284"/>
          <p:cNvCxnSpPr/>
          <p:nvPr/>
        </p:nvCxnSpPr>
        <p:spPr>
          <a:xfrm rot="10800000">
            <a:off x="3870712" y="1582369"/>
            <a:ext cx="1416000" cy="2452800"/>
          </a:xfrm>
          <a:prstGeom prst="straightConnector1">
            <a:avLst/>
          </a:prstGeom>
          <a:noFill/>
          <a:ln w="19050" cap="flat" cmpd="sng">
            <a:solidFill>
              <a:srgbClr val="038774"/>
            </a:solidFill>
            <a:prstDash val="solid"/>
            <a:miter lim="400000"/>
            <a:headEnd type="none" w="sm" len="sm"/>
            <a:tailEnd type="none" w="sm" len="sm"/>
          </a:ln>
        </p:spPr>
      </p:cxnSp>
      <p:cxnSp>
        <p:nvCxnSpPr>
          <p:cNvPr id="3190" name="Google Shape;3190;p284"/>
          <p:cNvCxnSpPr/>
          <p:nvPr/>
        </p:nvCxnSpPr>
        <p:spPr>
          <a:xfrm rot="10800000">
            <a:off x="3352259" y="2100822"/>
            <a:ext cx="2452800" cy="1416000"/>
          </a:xfrm>
          <a:prstGeom prst="straightConnector1">
            <a:avLst/>
          </a:prstGeom>
          <a:noFill/>
          <a:ln w="19050" cap="flat" cmpd="sng">
            <a:solidFill>
              <a:srgbClr val="038774"/>
            </a:solidFill>
            <a:prstDash val="solid"/>
            <a:miter lim="400000"/>
            <a:headEnd type="none" w="sm" len="sm"/>
            <a:tailEnd type="none" w="sm" len="sm"/>
          </a:ln>
        </p:spPr>
      </p:cxnSp>
      <p:cxnSp>
        <p:nvCxnSpPr>
          <p:cNvPr id="3191" name="Google Shape;3191;p284"/>
          <p:cNvCxnSpPr/>
          <p:nvPr/>
        </p:nvCxnSpPr>
        <p:spPr>
          <a:xfrm rot="10800000">
            <a:off x="3162487" y="2808747"/>
            <a:ext cx="2832300" cy="0"/>
          </a:xfrm>
          <a:prstGeom prst="straightConnector1">
            <a:avLst/>
          </a:prstGeom>
          <a:noFill/>
          <a:ln w="19050" cap="flat" cmpd="sng">
            <a:solidFill>
              <a:srgbClr val="038774"/>
            </a:solidFill>
            <a:prstDash val="solid"/>
            <a:miter lim="400000"/>
            <a:headEnd type="none" w="sm" len="sm"/>
            <a:tailEnd type="none" w="sm" len="sm"/>
          </a:ln>
        </p:spPr>
      </p:cxnSp>
      <p:cxnSp>
        <p:nvCxnSpPr>
          <p:cNvPr id="3192" name="Google Shape;3192;p284"/>
          <p:cNvCxnSpPr/>
          <p:nvPr/>
        </p:nvCxnSpPr>
        <p:spPr>
          <a:xfrm flipH="1">
            <a:off x="3352259" y="2100672"/>
            <a:ext cx="2452800" cy="1416000"/>
          </a:xfrm>
          <a:prstGeom prst="straightConnector1">
            <a:avLst/>
          </a:prstGeom>
          <a:noFill/>
          <a:ln w="19050" cap="flat" cmpd="sng">
            <a:solidFill>
              <a:srgbClr val="038774"/>
            </a:solidFill>
            <a:prstDash val="solid"/>
            <a:miter lim="400000"/>
            <a:headEnd type="none" w="sm" len="sm"/>
            <a:tailEnd type="none" w="sm" len="sm"/>
          </a:ln>
        </p:spPr>
      </p:cxnSp>
      <p:cxnSp>
        <p:nvCxnSpPr>
          <p:cNvPr id="3193" name="Google Shape;3193;p284"/>
          <p:cNvCxnSpPr/>
          <p:nvPr/>
        </p:nvCxnSpPr>
        <p:spPr>
          <a:xfrm flipH="1">
            <a:off x="3870712" y="1582325"/>
            <a:ext cx="1416000" cy="2452800"/>
          </a:xfrm>
          <a:prstGeom prst="straightConnector1">
            <a:avLst/>
          </a:prstGeom>
          <a:noFill/>
          <a:ln w="19050" cap="flat" cmpd="sng">
            <a:solidFill>
              <a:srgbClr val="038774"/>
            </a:solidFill>
            <a:prstDash val="solid"/>
            <a:miter lim="400000"/>
            <a:headEnd type="none" w="sm" len="sm"/>
            <a:tailEnd type="none" w="sm" len="sm"/>
          </a:ln>
        </p:spPr>
      </p:cxnSp>
      <p:sp>
        <p:nvSpPr>
          <p:cNvPr id="3194" name="Google Shape;3194;p284"/>
          <p:cNvSpPr/>
          <p:nvPr/>
        </p:nvSpPr>
        <p:spPr>
          <a:xfrm>
            <a:off x="2953251" y="2525541"/>
            <a:ext cx="649026" cy="562086"/>
          </a:xfrm>
          <a:custGeom>
            <a:avLst/>
            <a:gdLst/>
            <a:ahLst/>
            <a:cxnLst/>
            <a:rect l="0" t="0" r="0" b="0"/>
            <a:pathLst>
              <a:path w="21600" h="21600" extrusionOk="0">
                <a:moveTo>
                  <a:pt x="16200" y="0"/>
                </a:moveTo>
                <a:lnTo>
                  <a:pt x="5400" y="0"/>
                </a:lnTo>
                <a:lnTo>
                  <a:pt x="0" y="10800"/>
                </a:lnTo>
                <a:lnTo>
                  <a:pt x="5400" y="21600"/>
                </a:lnTo>
                <a:lnTo>
                  <a:pt x="16200" y="21600"/>
                </a:lnTo>
                <a:lnTo>
                  <a:pt x="21600" y="10800"/>
                </a:lnTo>
                <a:cubicBezTo>
                  <a:pt x="21600" y="10800"/>
                  <a:pt x="16200" y="0"/>
                  <a:pt x="16200" y="0"/>
                </a:cubicBezTo>
                <a:close/>
              </a:path>
            </a:pathLst>
          </a:custGeom>
          <a:solidFill>
            <a:srgbClr val="B1DDD1"/>
          </a:solidFill>
          <a:ln>
            <a:noFill/>
          </a:ln>
        </p:spPr>
        <p:txBody>
          <a:bodyPr spcFirstLastPara="1" wrap="square" lIns="14300" tIns="14300" rIns="14300" bIns="143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200"/>
              <a:buFont typeface="Gill Sans"/>
              <a:buNone/>
              <a:tabLst/>
              <a:defRPr/>
            </a:pPr>
            <a:endParaRPr kumimoji="0" sz="1200" b="0" i="0" u="none" strike="noStrike" kern="0" cap="none" spc="0" normalizeH="0" baseline="0" noProof="0">
              <a:ln>
                <a:noFill/>
              </a:ln>
              <a:solidFill>
                <a:srgbClr val="000000"/>
              </a:solidFill>
              <a:effectLst/>
              <a:uLnTx/>
              <a:uFillTx/>
              <a:latin typeface="Gill Sans"/>
              <a:ea typeface="Gill Sans"/>
              <a:cs typeface="Gill Sans"/>
              <a:sym typeface="Gill Sans"/>
            </a:endParaRPr>
          </a:p>
        </p:txBody>
      </p:sp>
      <p:sp>
        <p:nvSpPr>
          <p:cNvPr id="3195" name="Google Shape;3195;p284"/>
          <p:cNvSpPr/>
          <p:nvPr/>
        </p:nvSpPr>
        <p:spPr>
          <a:xfrm>
            <a:off x="2953251" y="1755323"/>
            <a:ext cx="649026" cy="562086"/>
          </a:xfrm>
          <a:custGeom>
            <a:avLst/>
            <a:gdLst/>
            <a:ahLst/>
            <a:cxnLst/>
            <a:rect l="0" t="0" r="0" b="0"/>
            <a:pathLst>
              <a:path w="21600" h="21600" extrusionOk="0">
                <a:moveTo>
                  <a:pt x="16200" y="0"/>
                </a:moveTo>
                <a:lnTo>
                  <a:pt x="5400" y="0"/>
                </a:lnTo>
                <a:lnTo>
                  <a:pt x="0" y="10800"/>
                </a:lnTo>
                <a:lnTo>
                  <a:pt x="5400" y="21600"/>
                </a:lnTo>
                <a:lnTo>
                  <a:pt x="16200" y="21600"/>
                </a:lnTo>
                <a:lnTo>
                  <a:pt x="21600" y="10800"/>
                </a:lnTo>
                <a:cubicBezTo>
                  <a:pt x="21600" y="10800"/>
                  <a:pt x="16200" y="0"/>
                  <a:pt x="16200" y="0"/>
                </a:cubicBezTo>
                <a:close/>
              </a:path>
            </a:pathLst>
          </a:custGeom>
          <a:solidFill>
            <a:srgbClr val="B1DDD1"/>
          </a:solidFill>
          <a:ln>
            <a:noFill/>
          </a:ln>
        </p:spPr>
        <p:txBody>
          <a:bodyPr spcFirstLastPara="1" wrap="square" lIns="14300" tIns="14300" rIns="14300" bIns="143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200"/>
              <a:buFont typeface="Gill Sans"/>
              <a:buNone/>
              <a:tabLst/>
              <a:defRPr/>
            </a:pPr>
            <a:endParaRPr kumimoji="0" sz="1200" b="0" i="0" u="none" strike="noStrike" kern="0" cap="none" spc="0" normalizeH="0" baseline="0" noProof="0">
              <a:ln>
                <a:noFill/>
              </a:ln>
              <a:solidFill>
                <a:srgbClr val="000000"/>
              </a:solidFill>
              <a:effectLst/>
              <a:uLnTx/>
              <a:uFillTx/>
              <a:latin typeface="Gill Sans"/>
              <a:ea typeface="Gill Sans"/>
              <a:cs typeface="Gill Sans"/>
              <a:sym typeface="Gill Sans"/>
            </a:endParaRPr>
          </a:p>
        </p:txBody>
      </p:sp>
      <p:sp>
        <p:nvSpPr>
          <p:cNvPr id="3196" name="Google Shape;3196;p284"/>
          <p:cNvSpPr/>
          <p:nvPr/>
        </p:nvSpPr>
        <p:spPr>
          <a:xfrm>
            <a:off x="2369455" y="2142885"/>
            <a:ext cx="649026" cy="562086"/>
          </a:xfrm>
          <a:custGeom>
            <a:avLst/>
            <a:gdLst/>
            <a:ahLst/>
            <a:cxnLst/>
            <a:rect l="0" t="0" r="0" b="0"/>
            <a:pathLst>
              <a:path w="21600" h="21600" extrusionOk="0">
                <a:moveTo>
                  <a:pt x="16200" y="0"/>
                </a:moveTo>
                <a:lnTo>
                  <a:pt x="5400" y="0"/>
                </a:lnTo>
                <a:lnTo>
                  <a:pt x="0" y="10800"/>
                </a:lnTo>
                <a:lnTo>
                  <a:pt x="5400" y="21600"/>
                </a:lnTo>
                <a:lnTo>
                  <a:pt x="16200" y="21600"/>
                </a:lnTo>
                <a:lnTo>
                  <a:pt x="21600" y="10800"/>
                </a:lnTo>
                <a:cubicBezTo>
                  <a:pt x="21600" y="10800"/>
                  <a:pt x="16200" y="0"/>
                  <a:pt x="16200" y="0"/>
                </a:cubicBezTo>
                <a:close/>
              </a:path>
            </a:pathLst>
          </a:custGeom>
          <a:solidFill>
            <a:srgbClr val="B1DDD1"/>
          </a:solidFill>
          <a:ln>
            <a:noFill/>
          </a:ln>
        </p:spPr>
        <p:txBody>
          <a:bodyPr spcFirstLastPara="1" wrap="square" lIns="14300" tIns="14300" rIns="14300" bIns="143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200"/>
              <a:buFont typeface="Gill Sans"/>
              <a:buNone/>
              <a:tabLst/>
              <a:defRPr/>
            </a:pPr>
            <a:endParaRPr kumimoji="0" sz="1200" b="0" i="0" u="none" strike="noStrike" kern="0" cap="none" spc="0" normalizeH="0" baseline="0" noProof="0">
              <a:ln>
                <a:noFill/>
              </a:ln>
              <a:solidFill>
                <a:srgbClr val="000000"/>
              </a:solidFill>
              <a:effectLst/>
              <a:uLnTx/>
              <a:uFillTx/>
              <a:latin typeface="Gill Sans"/>
              <a:ea typeface="Gill Sans"/>
              <a:cs typeface="Gill Sans"/>
              <a:sym typeface="Gill Sans"/>
            </a:endParaRPr>
          </a:p>
        </p:txBody>
      </p:sp>
      <p:sp>
        <p:nvSpPr>
          <p:cNvPr id="3197" name="Google Shape;3197;p284"/>
          <p:cNvSpPr/>
          <p:nvPr/>
        </p:nvSpPr>
        <p:spPr>
          <a:xfrm>
            <a:off x="2369455" y="2913104"/>
            <a:ext cx="649026" cy="562086"/>
          </a:xfrm>
          <a:custGeom>
            <a:avLst/>
            <a:gdLst/>
            <a:ahLst/>
            <a:cxnLst/>
            <a:rect l="0" t="0" r="0" b="0"/>
            <a:pathLst>
              <a:path w="21600" h="21600" extrusionOk="0">
                <a:moveTo>
                  <a:pt x="16200" y="0"/>
                </a:moveTo>
                <a:lnTo>
                  <a:pt x="5400" y="0"/>
                </a:lnTo>
                <a:lnTo>
                  <a:pt x="0" y="10800"/>
                </a:lnTo>
                <a:lnTo>
                  <a:pt x="5400" y="21600"/>
                </a:lnTo>
                <a:lnTo>
                  <a:pt x="16200" y="21600"/>
                </a:lnTo>
                <a:lnTo>
                  <a:pt x="21600" y="10800"/>
                </a:lnTo>
                <a:cubicBezTo>
                  <a:pt x="21600" y="10800"/>
                  <a:pt x="16200" y="0"/>
                  <a:pt x="16200" y="0"/>
                </a:cubicBezTo>
                <a:close/>
              </a:path>
            </a:pathLst>
          </a:custGeom>
          <a:solidFill>
            <a:srgbClr val="B1DDD1"/>
          </a:solidFill>
          <a:ln>
            <a:noFill/>
          </a:ln>
        </p:spPr>
        <p:txBody>
          <a:bodyPr spcFirstLastPara="1" wrap="square" lIns="14300" tIns="14300" rIns="14300" bIns="143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200"/>
              <a:buFont typeface="Gill Sans"/>
              <a:buNone/>
              <a:tabLst/>
              <a:defRPr/>
            </a:pPr>
            <a:endParaRPr kumimoji="0" sz="1200" b="0" i="0" u="none" strike="noStrike" kern="0" cap="none" spc="0" normalizeH="0" baseline="0" noProof="0">
              <a:ln>
                <a:noFill/>
              </a:ln>
              <a:solidFill>
                <a:srgbClr val="000000"/>
              </a:solidFill>
              <a:effectLst/>
              <a:uLnTx/>
              <a:uFillTx/>
              <a:latin typeface="Gill Sans"/>
              <a:ea typeface="Gill Sans"/>
              <a:cs typeface="Gill Sans"/>
              <a:sym typeface="Gill Sans"/>
            </a:endParaRPr>
          </a:p>
        </p:txBody>
      </p:sp>
      <p:sp>
        <p:nvSpPr>
          <p:cNvPr id="3198" name="Google Shape;3198;p284"/>
          <p:cNvSpPr/>
          <p:nvPr/>
        </p:nvSpPr>
        <p:spPr>
          <a:xfrm>
            <a:off x="3595917" y="2113450"/>
            <a:ext cx="649026" cy="562086"/>
          </a:xfrm>
          <a:custGeom>
            <a:avLst/>
            <a:gdLst/>
            <a:ahLst/>
            <a:cxnLst/>
            <a:rect l="0" t="0" r="0" b="0"/>
            <a:pathLst>
              <a:path w="21600" h="21600" extrusionOk="0">
                <a:moveTo>
                  <a:pt x="16200" y="0"/>
                </a:moveTo>
                <a:lnTo>
                  <a:pt x="5400" y="0"/>
                </a:lnTo>
                <a:lnTo>
                  <a:pt x="0" y="10800"/>
                </a:lnTo>
                <a:lnTo>
                  <a:pt x="5400" y="21600"/>
                </a:lnTo>
                <a:lnTo>
                  <a:pt x="16200" y="21600"/>
                </a:lnTo>
                <a:lnTo>
                  <a:pt x="21600" y="10800"/>
                </a:lnTo>
                <a:cubicBezTo>
                  <a:pt x="21600" y="10800"/>
                  <a:pt x="16200" y="0"/>
                  <a:pt x="16200" y="0"/>
                </a:cubicBezTo>
                <a:close/>
              </a:path>
            </a:pathLst>
          </a:custGeom>
          <a:solidFill>
            <a:srgbClr val="B1DDD1"/>
          </a:solidFill>
          <a:ln>
            <a:noFill/>
          </a:ln>
        </p:spPr>
        <p:txBody>
          <a:bodyPr spcFirstLastPara="1" wrap="square" lIns="14300" tIns="14300" rIns="14300" bIns="143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200"/>
              <a:buFont typeface="Gill Sans"/>
              <a:buNone/>
              <a:tabLst/>
              <a:defRPr/>
            </a:pPr>
            <a:endParaRPr kumimoji="0" sz="1200" b="0" i="0" u="none" strike="noStrike" kern="0" cap="none" spc="0" normalizeH="0" baseline="0" noProof="0">
              <a:ln>
                <a:noFill/>
              </a:ln>
              <a:solidFill>
                <a:srgbClr val="000000"/>
              </a:solidFill>
              <a:effectLst/>
              <a:uLnTx/>
              <a:uFillTx/>
              <a:latin typeface="Gill Sans"/>
              <a:ea typeface="Gill Sans"/>
              <a:cs typeface="Gill Sans"/>
              <a:sym typeface="Gill Sans"/>
            </a:endParaRPr>
          </a:p>
        </p:txBody>
      </p:sp>
      <p:sp>
        <p:nvSpPr>
          <p:cNvPr id="3199" name="Google Shape;3199;p284"/>
          <p:cNvSpPr/>
          <p:nvPr/>
        </p:nvSpPr>
        <p:spPr>
          <a:xfrm>
            <a:off x="3595917" y="1421725"/>
            <a:ext cx="649026" cy="562086"/>
          </a:xfrm>
          <a:custGeom>
            <a:avLst/>
            <a:gdLst/>
            <a:ahLst/>
            <a:cxnLst/>
            <a:rect l="0" t="0" r="0" b="0"/>
            <a:pathLst>
              <a:path w="21600" h="21600" extrusionOk="0">
                <a:moveTo>
                  <a:pt x="16200" y="0"/>
                </a:moveTo>
                <a:lnTo>
                  <a:pt x="5400" y="0"/>
                </a:lnTo>
                <a:lnTo>
                  <a:pt x="0" y="10800"/>
                </a:lnTo>
                <a:lnTo>
                  <a:pt x="5400" y="21600"/>
                </a:lnTo>
                <a:lnTo>
                  <a:pt x="16200" y="21600"/>
                </a:lnTo>
                <a:lnTo>
                  <a:pt x="21600" y="10800"/>
                </a:lnTo>
                <a:cubicBezTo>
                  <a:pt x="21600" y="10800"/>
                  <a:pt x="16200" y="0"/>
                  <a:pt x="16200" y="0"/>
                </a:cubicBezTo>
                <a:close/>
              </a:path>
            </a:pathLst>
          </a:custGeom>
          <a:solidFill>
            <a:srgbClr val="B1DDD1"/>
          </a:solidFill>
          <a:ln>
            <a:noFill/>
          </a:ln>
        </p:spPr>
        <p:txBody>
          <a:bodyPr spcFirstLastPara="1" wrap="square" lIns="14300" tIns="14300" rIns="14300" bIns="143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200"/>
              <a:buFont typeface="Gill Sans"/>
              <a:buNone/>
              <a:tabLst/>
              <a:defRPr/>
            </a:pPr>
            <a:endParaRPr kumimoji="0" sz="1200" b="0" i="0" u="none" strike="noStrike" kern="0" cap="none" spc="0" normalizeH="0" baseline="0" noProof="0">
              <a:ln>
                <a:noFill/>
              </a:ln>
              <a:solidFill>
                <a:srgbClr val="000000"/>
              </a:solidFill>
              <a:effectLst/>
              <a:uLnTx/>
              <a:uFillTx/>
              <a:latin typeface="Gill Sans"/>
              <a:ea typeface="Gill Sans"/>
              <a:cs typeface="Gill Sans"/>
              <a:sym typeface="Gill Sans"/>
            </a:endParaRPr>
          </a:p>
        </p:txBody>
      </p:sp>
      <p:sp>
        <p:nvSpPr>
          <p:cNvPr id="3200" name="Google Shape;3200;p284"/>
          <p:cNvSpPr/>
          <p:nvPr/>
        </p:nvSpPr>
        <p:spPr>
          <a:xfrm>
            <a:off x="4915591" y="1421725"/>
            <a:ext cx="649026" cy="562086"/>
          </a:xfrm>
          <a:custGeom>
            <a:avLst/>
            <a:gdLst/>
            <a:ahLst/>
            <a:cxnLst/>
            <a:rect l="0" t="0" r="0" b="0"/>
            <a:pathLst>
              <a:path w="21600" h="21600" extrusionOk="0">
                <a:moveTo>
                  <a:pt x="16200" y="0"/>
                </a:moveTo>
                <a:lnTo>
                  <a:pt x="5400" y="0"/>
                </a:lnTo>
                <a:lnTo>
                  <a:pt x="0" y="10800"/>
                </a:lnTo>
                <a:lnTo>
                  <a:pt x="5400" y="21600"/>
                </a:lnTo>
                <a:lnTo>
                  <a:pt x="16200" y="21600"/>
                </a:lnTo>
                <a:lnTo>
                  <a:pt x="21600" y="10800"/>
                </a:lnTo>
                <a:cubicBezTo>
                  <a:pt x="21600" y="10800"/>
                  <a:pt x="16200" y="0"/>
                  <a:pt x="16200" y="0"/>
                </a:cubicBezTo>
                <a:close/>
              </a:path>
            </a:pathLst>
          </a:custGeom>
          <a:solidFill>
            <a:srgbClr val="B1DDD1"/>
          </a:solidFill>
          <a:ln>
            <a:noFill/>
          </a:ln>
        </p:spPr>
        <p:txBody>
          <a:bodyPr spcFirstLastPara="1" wrap="square" lIns="14300" tIns="14300" rIns="14300" bIns="143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200"/>
              <a:buFont typeface="Gill Sans"/>
              <a:buNone/>
              <a:tabLst/>
              <a:defRPr/>
            </a:pPr>
            <a:endParaRPr kumimoji="0" sz="1200" b="0" i="0" u="none" strike="noStrike" kern="0" cap="none" spc="0" normalizeH="0" baseline="0" noProof="0">
              <a:ln>
                <a:noFill/>
              </a:ln>
              <a:solidFill>
                <a:srgbClr val="000000"/>
              </a:solidFill>
              <a:effectLst/>
              <a:uLnTx/>
              <a:uFillTx/>
              <a:latin typeface="Gill Sans"/>
              <a:ea typeface="Gill Sans"/>
              <a:cs typeface="Gill Sans"/>
              <a:sym typeface="Gill Sans"/>
            </a:endParaRPr>
          </a:p>
        </p:txBody>
      </p:sp>
      <p:sp>
        <p:nvSpPr>
          <p:cNvPr id="3201" name="Google Shape;3201;p284"/>
          <p:cNvSpPr/>
          <p:nvPr/>
        </p:nvSpPr>
        <p:spPr>
          <a:xfrm>
            <a:off x="4915591" y="2113450"/>
            <a:ext cx="649026" cy="562086"/>
          </a:xfrm>
          <a:custGeom>
            <a:avLst/>
            <a:gdLst/>
            <a:ahLst/>
            <a:cxnLst/>
            <a:rect l="0" t="0" r="0" b="0"/>
            <a:pathLst>
              <a:path w="21600" h="21600" extrusionOk="0">
                <a:moveTo>
                  <a:pt x="16200" y="0"/>
                </a:moveTo>
                <a:lnTo>
                  <a:pt x="5400" y="0"/>
                </a:lnTo>
                <a:lnTo>
                  <a:pt x="0" y="10800"/>
                </a:lnTo>
                <a:lnTo>
                  <a:pt x="5400" y="21600"/>
                </a:lnTo>
                <a:lnTo>
                  <a:pt x="16200" y="21600"/>
                </a:lnTo>
                <a:lnTo>
                  <a:pt x="21600" y="10800"/>
                </a:lnTo>
                <a:cubicBezTo>
                  <a:pt x="21600" y="10800"/>
                  <a:pt x="16200" y="0"/>
                  <a:pt x="16200" y="0"/>
                </a:cubicBezTo>
                <a:close/>
              </a:path>
            </a:pathLst>
          </a:custGeom>
          <a:solidFill>
            <a:srgbClr val="B1DDD1"/>
          </a:solidFill>
          <a:ln>
            <a:noFill/>
          </a:ln>
        </p:spPr>
        <p:txBody>
          <a:bodyPr spcFirstLastPara="1" wrap="square" lIns="14300" tIns="14300" rIns="14300" bIns="143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200"/>
              <a:buFont typeface="Gill Sans"/>
              <a:buNone/>
              <a:tabLst/>
              <a:defRPr/>
            </a:pPr>
            <a:endParaRPr kumimoji="0" sz="1200" b="0" i="0" u="none" strike="noStrike" kern="0" cap="none" spc="0" normalizeH="0" baseline="0" noProof="0">
              <a:ln>
                <a:noFill/>
              </a:ln>
              <a:solidFill>
                <a:srgbClr val="000000"/>
              </a:solidFill>
              <a:effectLst/>
              <a:uLnTx/>
              <a:uFillTx/>
              <a:latin typeface="Gill Sans"/>
              <a:ea typeface="Gill Sans"/>
              <a:cs typeface="Gill Sans"/>
              <a:sym typeface="Gill Sans"/>
            </a:endParaRPr>
          </a:p>
        </p:txBody>
      </p:sp>
      <p:sp>
        <p:nvSpPr>
          <p:cNvPr id="3202" name="Google Shape;3202;p284"/>
          <p:cNvSpPr/>
          <p:nvPr/>
        </p:nvSpPr>
        <p:spPr>
          <a:xfrm>
            <a:off x="4915591" y="2962162"/>
            <a:ext cx="649026" cy="562086"/>
          </a:xfrm>
          <a:custGeom>
            <a:avLst/>
            <a:gdLst/>
            <a:ahLst/>
            <a:cxnLst/>
            <a:rect l="0" t="0" r="0" b="0"/>
            <a:pathLst>
              <a:path w="21600" h="21600" extrusionOk="0">
                <a:moveTo>
                  <a:pt x="16200" y="0"/>
                </a:moveTo>
                <a:lnTo>
                  <a:pt x="5400" y="0"/>
                </a:lnTo>
                <a:lnTo>
                  <a:pt x="0" y="10800"/>
                </a:lnTo>
                <a:lnTo>
                  <a:pt x="5400" y="21600"/>
                </a:lnTo>
                <a:lnTo>
                  <a:pt x="16200" y="21600"/>
                </a:lnTo>
                <a:lnTo>
                  <a:pt x="21600" y="10800"/>
                </a:lnTo>
                <a:cubicBezTo>
                  <a:pt x="21600" y="10800"/>
                  <a:pt x="16200" y="0"/>
                  <a:pt x="16200" y="0"/>
                </a:cubicBezTo>
                <a:close/>
              </a:path>
            </a:pathLst>
          </a:custGeom>
          <a:solidFill>
            <a:srgbClr val="B1DDD1"/>
          </a:solidFill>
          <a:ln>
            <a:noFill/>
          </a:ln>
        </p:spPr>
        <p:txBody>
          <a:bodyPr spcFirstLastPara="1" wrap="square" lIns="14300" tIns="14300" rIns="14300" bIns="143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200"/>
              <a:buFont typeface="Gill Sans"/>
              <a:buNone/>
              <a:tabLst/>
              <a:defRPr/>
            </a:pPr>
            <a:endParaRPr kumimoji="0" sz="1200" b="0" i="0" u="none" strike="noStrike" kern="0" cap="none" spc="0" normalizeH="0" baseline="0" noProof="0">
              <a:ln>
                <a:noFill/>
              </a:ln>
              <a:solidFill>
                <a:srgbClr val="000000"/>
              </a:solidFill>
              <a:effectLst/>
              <a:uLnTx/>
              <a:uFillTx/>
              <a:latin typeface="Gill Sans"/>
              <a:ea typeface="Gill Sans"/>
              <a:cs typeface="Gill Sans"/>
              <a:sym typeface="Gill Sans"/>
            </a:endParaRPr>
          </a:p>
        </p:txBody>
      </p:sp>
      <p:sp>
        <p:nvSpPr>
          <p:cNvPr id="3203" name="Google Shape;3203;p284"/>
          <p:cNvSpPr/>
          <p:nvPr/>
        </p:nvSpPr>
        <p:spPr>
          <a:xfrm>
            <a:off x="3595917" y="2962162"/>
            <a:ext cx="649026" cy="562086"/>
          </a:xfrm>
          <a:custGeom>
            <a:avLst/>
            <a:gdLst/>
            <a:ahLst/>
            <a:cxnLst/>
            <a:rect l="0" t="0" r="0" b="0"/>
            <a:pathLst>
              <a:path w="21600" h="21600" extrusionOk="0">
                <a:moveTo>
                  <a:pt x="16200" y="0"/>
                </a:moveTo>
                <a:lnTo>
                  <a:pt x="5400" y="0"/>
                </a:lnTo>
                <a:lnTo>
                  <a:pt x="0" y="10800"/>
                </a:lnTo>
                <a:lnTo>
                  <a:pt x="5400" y="21600"/>
                </a:lnTo>
                <a:lnTo>
                  <a:pt x="16200" y="21600"/>
                </a:lnTo>
                <a:lnTo>
                  <a:pt x="21600" y="10800"/>
                </a:lnTo>
                <a:cubicBezTo>
                  <a:pt x="21600" y="10800"/>
                  <a:pt x="16200" y="0"/>
                  <a:pt x="16200" y="0"/>
                </a:cubicBezTo>
                <a:close/>
              </a:path>
            </a:pathLst>
          </a:custGeom>
          <a:solidFill>
            <a:srgbClr val="B1DDD1"/>
          </a:solidFill>
          <a:ln>
            <a:noFill/>
          </a:ln>
        </p:spPr>
        <p:txBody>
          <a:bodyPr spcFirstLastPara="1" wrap="square" lIns="14300" tIns="14300" rIns="14300" bIns="143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200"/>
              <a:buFont typeface="Gill Sans"/>
              <a:buNone/>
              <a:tabLst/>
              <a:defRPr/>
            </a:pPr>
            <a:endParaRPr kumimoji="0" sz="1200" b="0" i="0" u="none" strike="noStrike" kern="0" cap="none" spc="0" normalizeH="0" baseline="0" noProof="0">
              <a:ln>
                <a:noFill/>
              </a:ln>
              <a:solidFill>
                <a:srgbClr val="000000"/>
              </a:solidFill>
              <a:effectLst/>
              <a:uLnTx/>
              <a:uFillTx/>
              <a:latin typeface="Gill Sans"/>
              <a:ea typeface="Gill Sans"/>
              <a:cs typeface="Gill Sans"/>
              <a:sym typeface="Gill Sans"/>
            </a:endParaRPr>
          </a:p>
        </p:txBody>
      </p:sp>
      <p:sp>
        <p:nvSpPr>
          <p:cNvPr id="3204" name="Google Shape;3204;p284"/>
          <p:cNvSpPr/>
          <p:nvPr/>
        </p:nvSpPr>
        <p:spPr>
          <a:xfrm>
            <a:off x="4915591" y="3634264"/>
            <a:ext cx="649026" cy="562086"/>
          </a:xfrm>
          <a:custGeom>
            <a:avLst/>
            <a:gdLst/>
            <a:ahLst/>
            <a:cxnLst/>
            <a:rect l="0" t="0" r="0" b="0"/>
            <a:pathLst>
              <a:path w="21600" h="21600" extrusionOk="0">
                <a:moveTo>
                  <a:pt x="16200" y="0"/>
                </a:moveTo>
                <a:lnTo>
                  <a:pt x="5400" y="0"/>
                </a:lnTo>
                <a:lnTo>
                  <a:pt x="0" y="10800"/>
                </a:lnTo>
                <a:lnTo>
                  <a:pt x="5400" y="21600"/>
                </a:lnTo>
                <a:lnTo>
                  <a:pt x="16200" y="21600"/>
                </a:lnTo>
                <a:lnTo>
                  <a:pt x="21600" y="10800"/>
                </a:lnTo>
                <a:cubicBezTo>
                  <a:pt x="21600" y="10800"/>
                  <a:pt x="16200" y="0"/>
                  <a:pt x="16200" y="0"/>
                </a:cubicBezTo>
                <a:close/>
              </a:path>
            </a:pathLst>
          </a:custGeom>
          <a:solidFill>
            <a:srgbClr val="B1DDD1"/>
          </a:solidFill>
          <a:ln>
            <a:noFill/>
          </a:ln>
        </p:spPr>
        <p:txBody>
          <a:bodyPr spcFirstLastPara="1" wrap="square" lIns="14300" tIns="14300" rIns="14300" bIns="143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200"/>
              <a:buFont typeface="Gill Sans"/>
              <a:buNone/>
              <a:tabLst/>
              <a:defRPr/>
            </a:pPr>
            <a:endParaRPr kumimoji="0" sz="1200" b="0" i="0" u="none" strike="noStrike" kern="0" cap="none" spc="0" normalizeH="0" baseline="0" noProof="0">
              <a:ln>
                <a:noFill/>
              </a:ln>
              <a:solidFill>
                <a:srgbClr val="000000"/>
              </a:solidFill>
              <a:effectLst/>
              <a:uLnTx/>
              <a:uFillTx/>
              <a:latin typeface="Gill Sans"/>
              <a:ea typeface="Gill Sans"/>
              <a:cs typeface="Gill Sans"/>
              <a:sym typeface="Gill Sans"/>
            </a:endParaRPr>
          </a:p>
        </p:txBody>
      </p:sp>
      <p:sp>
        <p:nvSpPr>
          <p:cNvPr id="3205" name="Google Shape;3205;p284"/>
          <p:cNvSpPr/>
          <p:nvPr/>
        </p:nvSpPr>
        <p:spPr>
          <a:xfrm>
            <a:off x="5563164" y="1755323"/>
            <a:ext cx="649026" cy="562086"/>
          </a:xfrm>
          <a:custGeom>
            <a:avLst/>
            <a:gdLst/>
            <a:ahLst/>
            <a:cxnLst/>
            <a:rect l="0" t="0" r="0" b="0"/>
            <a:pathLst>
              <a:path w="21600" h="21600" extrusionOk="0">
                <a:moveTo>
                  <a:pt x="16200" y="0"/>
                </a:moveTo>
                <a:lnTo>
                  <a:pt x="5400" y="0"/>
                </a:lnTo>
                <a:lnTo>
                  <a:pt x="0" y="10800"/>
                </a:lnTo>
                <a:lnTo>
                  <a:pt x="5400" y="21600"/>
                </a:lnTo>
                <a:lnTo>
                  <a:pt x="16200" y="21600"/>
                </a:lnTo>
                <a:lnTo>
                  <a:pt x="21600" y="10800"/>
                </a:lnTo>
                <a:cubicBezTo>
                  <a:pt x="21600" y="10800"/>
                  <a:pt x="16200" y="0"/>
                  <a:pt x="16200" y="0"/>
                </a:cubicBezTo>
                <a:close/>
              </a:path>
            </a:pathLst>
          </a:custGeom>
          <a:solidFill>
            <a:srgbClr val="B1DDD1"/>
          </a:solidFill>
          <a:ln>
            <a:noFill/>
          </a:ln>
        </p:spPr>
        <p:txBody>
          <a:bodyPr spcFirstLastPara="1" wrap="square" lIns="14300" tIns="14300" rIns="14300" bIns="143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200"/>
              <a:buFont typeface="Gill Sans"/>
              <a:buNone/>
              <a:tabLst/>
              <a:defRPr/>
            </a:pPr>
            <a:endParaRPr kumimoji="0" sz="1200" b="0" i="0" u="none" strike="noStrike" kern="0" cap="none" spc="0" normalizeH="0" baseline="0" noProof="0">
              <a:ln>
                <a:noFill/>
              </a:ln>
              <a:solidFill>
                <a:srgbClr val="000000"/>
              </a:solidFill>
              <a:effectLst/>
              <a:uLnTx/>
              <a:uFillTx/>
              <a:latin typeface="Gill Sans"/>
              <a:ea typeface="Gill Sans"/>
              <a:cs typeface="Gill Sans"/>
              <a:sym typeface="Gill Sans"/>
            </a:endParaRPr>
          </a:p>
        </p:txBody>
      </p:sp>
      <p:sp>
        <p:nvSpPr>
          <p:cNvPr id="3206" name="Google Shape;3206;p284"/>
          <p:cNvSpPr/>
          <p:nvPr/>
        </p:nvSpPr>
        <p:spPr>
          <a:xfrm>
            <a:off x="5563164" y="2525541"/>
            <a:ext cx="649026" cy="562086"/>
          </a:xfrm>
          <a:custGeom>
            <a:avLst/>
            <a:gdLst/>
            <a:ahLst/>
            <a:cxnLst/>
            <a:rect l="0" t="0" r="0" b="0"/>
            <a:pathLst>
              <a:path w="21600" h="21600" extrusionOk="0">
                <a:moveTo>
                  <a:pt x="16200" y="0"/>
                </a:moveTo>
                <a:lnTo>
                  <a:pt x="5400" y="0"/>
                </a:lnTo>
                <a:lnTo>
                  <a:pt x="0" y="10800"/>
                </a:lnTo>
                <a:lnTo>
                  <a:pt x="5400" y="21600"/>
                </a:lnTo>
                <a:lnTo>
                  <a:pt x="16200" y="21600"/>
                </a:lnTo>
                <a:lnTo>
                  <a:pt x="21600" y="10800"/>
                </a:lnTo>
                <a:cubicBezTo>
                  <a:pt x="21600" y="10800"/>
                  <a:pt x="16200" y="0"/>
                  <a:pt x="16200" y="0"/>
                </a:cubicBezTo>
                <a:close/>
              </a:path>
            </a:pathLst>
          </a:custGeom>
          <a:solidFill>
            <a:srgbClr val="B1DDD1"/>
          </a:solidFill>
          <a:ln>
            <a:noFill/>
          </a:ln>
        </p:spPr>
        <p:txBody>
          <a:bodyPr spcFirstLastPara="1" wrap="square" lIns="14300" tIns="14300" rIns="14300" bIns="143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200"/>
              <a:buFont typeface="Gill Sans"/>
              <a:buNone/>
              <a:tabLst/>
              <a:defRPr/>
            </a:pPr>
            <a:endParaRPr kumimoji="0" sz="1200" b="0" i="0" u="none" strike="noStrike" kern="0" cap="none" spc="0" normalizeH="0" baseline="0" noProof="0">
              <a:ln>
                <a:noFill/>
              </a:ln>
              <a:solidFill>
                <a:srgbClr val="000000"/>
              </a:solidFill>
              <a:effectLst/>
              <a:uLnTx/>
              <a:uFillTx/>
              <a:latin typeface="Gill Sans"/>
              <a:ea typeface="Gill Sans"/>
              <a:cs typeface="Gill Sans"/>
              <a:sym typeface="Gill Sans"/>
            </a:endParaRPr>
          </a:p>
        </p:txBody>
      </p:sp>
      <p:sp>
        <p:nvSpPr>
          <p:cNvPr id="3207" name="Google Shape;3207;p284"/>
          <p:cNvSpPr/>
          <p:nvPr/>
        </p:nvSpPr>
        <p:spPr>
          <a:xfrm>
            <a:off x="5563164" y="3300666"/>
            <a:ext cx="649026" cy="562086"/>
          </a:xfrm>
          <a:custGeom>
            <a:avLst/>
            <a:gdLst/>
            <a:ahLst/>
            <a:cxnLst/>
            <a:rect l="0" t="0" r="0" b="0"/>
            <a:pathLst>
              <a:path w="21600" h="21600" extrusionOk="0">
                <a:moveTo>
                  <a:pt x="16200" y="0"/>
                </a:moveTo>
                <a:lnTo>
                  <a:pt x="5400" y="0"/>
                </a:lnTo>
                <a:lnTo>
                  <a:pt x="0" y="10800"/>
                </a:lnTo>
                <a:lnTo>
                  <a:pt x="5400" y="21600"/>
                </a:lnTo>
                <a:lnTo>
                  <a:pt x="16200" y="21600"/>
                </a:lnTo>
                <a:lnTo>
                  <a:pt x="21600" y="10800"/>
                </a:lnTo>
                <a:cubicBezTo>
                  <a:pt x="21600" y="10800"/>
                  <a:pt x="16200" y="0"/>
                  <a:pt x="16200" y="0"/>
                </a:cubicBezTo>
                <a:close/>
              </a:path>
            </a:pathLst>
          </a:custGeom>
          <a:solidFill>
            <a:srgbClr val="B1DDD1"/>
          </a:solidFill>
          <a:ln>
            <a:noFill/>
          </a:ln>
        </p:spPr>
        <p:txBody>
          <a:bodyPr spcFirstLastPara="1" wrap="square" lIns="14300" tIns="14300" rIns="14300" bIns="143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200"/>
              <a:buFont typeface="Gill Sans"/>
              <a:buNone/>
              <a:tabLst/>
              <a:defRPr/>
            </a:pPr>
            <a:endParaRPr kumimoji="0" sz="1200" b="0" i="0" u="none" strike="noStrike" kern="0" cap="none" spc="0" normalizeH="0" baseline="0" noProof="0">
              <a:ln>
                <a:noFill/>
              </a:ln>
              <a:solidFill>
                <a:srgbClr val="000000"/>
              </a:solidFill>
              <a:effectLst/>
              <a:uLnTx/>
              <a:uFillTx/>
              <a:latin typeface="Gill Sans"/>
              <a:ea typeface="Gill Sans"/>
              <a:cs typeface="Gill Sans"/>
              <a:sym typeface="Gill Sans"/>
            </a:endParaRPr>
          </a:p>
        </p:txBody>
      </p:sp>
      <p:sp>
        <p:nvSpPr>
          <p:cNvPr id="3208" name="Google Shape;3208;p284"/>
          <p:cNvSpPr/>
          <p:nvPr/>
        </p:nvSpPr>
        <p:spPr>
          <a:xfrm>
            <a:off x="2953251" y="3300666"/>
            <a:ext cx="649026" cy="562086"/>
          </a:xfrm>
          <a:custGeom>
            <a:avLst/>
            <a:gdLst/>
            <a:ahLst/>
            <a:cxnLst/>
            <a:rect l="0" t="0" r="0" b="0"/>
            <a:pathLst>
              <a:path w="21600" h="21600" extrusionOk="0">
                <a:moveTo>
                  <a:pt x="16200" y="0"/>
                </a:moveTo>
                <a:lnTo>
                  <a:pt x="5400" y="0"/>
                </a:lnTo>
                <a:lnTo>
                  <a:pt x="0" y="10800"/>
                </a:lnTo>
                <a:lnTo>
                  <a:pt x="5400" y="21600"/>
                </a:lnTo>
                <a:lnTo>
                  <a:pt x="16200" y="21600"/>
                </a:lnTo>
                <a:lnTo>
                  <a:pt x="21600" y="10800"/>
                </a:lnTo>
                <a:cubicBezTo>
                  <a:pt x="21600" y="10800"/>
                  <a:pt x="16200" y="0"/>
                  <a:pt x="16200" y="0"/>
                </a:cubicBezTo>
                <a:close/>
              </a:path>
            </a:pathLst>
          </a:custGeom>
          <a:solidFill>
            <a:srgbClr val="B1DDD1"/>
          </a:solidFill>
          <a:ln>
            <a:noFill/>
          </a:ln>
        </p:spPr>
        <p:txBody>
          <a:bodyPr spcFirstLastPara="1" wrap="square" lIns="14300" tIns="14300" rIns="14300" bIns="143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200"/>
              <a:buFont typeface="Gill Sans"/>
              <a:buNone/>
              <a:tabLst/>
              <a:defRPr/>
            </a:pPr>
            <a:endParaRPr kumimoji="0" sz="1200" b="0" i="0" u="none" strike="noStrike" kern="0" cap="none" spc="0" normalizeH="0" baseline="0" noProof="0">
              <a:ln>
                <a:noFill/>
              </a:ln>
              <a:solidFill>
                <a:srgbClr val="000000"/>
              </a:solidFill>
              <a:effectLst/>
              <a:uLnTx/>
              <a:uFillTx/>
              <a:latin typeface="Gill Sans"/>
              <a:ea typeface="Gill Sans"/>
              <a:cs typeface="Gill Sans"/>
              <a:sym typeface="Gill Sans"/>
            </a:endParaRPr>
          </a:p>
        </p:txBody>
      </p:sp>
      <p:sp>
        <p:nvSpPr>
          <p:cNvPr id="3209" name="Google Shape;3209;p284"/>
          <p:cNvSpPr/>
          <p:nvPr/>
        </p:nvSpPr>
        <p:spPr>
          <a:xfrm>
            <a:off x="3595917" y="3634264"/>
            <a:ext cx="649026" cy="562086"/>
          </a:xfrm>
          <a:custGeom>
            <a:avLst/>
            <a:gdLst/>
            <a:ahLst/>
            <a:cxnLst/>
            <a:rect l="0" t="0" r="0" b="0"/>
            <a:pathLst>
              <a:path w="21600" h="21600" extrusionOk="0">
                <a:moveTo>
                  <a:pt x="16200" y="0"/>
                </a:moveTo>
                <a:lnTo>
                  <a:pt x="5400" y="0"/>
                </a:lnTo>
                <a:lnTo>
                  <a:pt x="0" y="10800"/>
                </a:lnTo>
                <a:lnTo>
                  <a:pt x="5400" y="21600"/>
                </a:lnTo>
                <a:lnTo>
                  <a:pt x="16200" y="21600"/>
                </a:lnTo>
                <a:lnTo>
                  <a:pt x="21600" y="10800"/>
                </a:lnTo>
                <a:cubicBezTo>
                  <a:pt x="21600" y="10800"/>
                  <a:pt x="16200" y="0"/>
                  <a:pt x="16200" y="0"/>
                </a:cubicBezTo>
                <a:close/>
              </a:path>
            </a:pathLst>
          </a:custGeom>
          <a:solidFill>
            <a:srgbClr val="B1DDD1"/>
          </a:solidFill>
          <a:ln>
            <a:noFill/>
          </a:ln>
        </p:spPr>
        <p:txBody>
          <a:bodyPr spcFirstLastPara="1" wrap="square" lIns="14300" tIns="14300" rIns="14300" bIns="143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200"/>
              <a:buFont typeface="Gill Sans"/>
              <a:buNone/>
              <a:tabLst/>
              <a:defRPr/>
            </a:pPr>
            <a:endParaRPr kumimoji="0" sz="1200" b="0" i="0" u="none" strike="noStrike" kern="0" cap="none" spc="0" normalizeH="0" baseline="0" noProof="0">
              <a:ln>
                <a:noFill/>
              </a:ln>
              <a:solidFill>
                <a:srgbClr val="000000"/>
              </a:solidFill>
              <a:effectLst/>
              <a:uLnTx/>
              <a:uFillTx/>
              <a:latin typeface="Gill Sans"/>
              <a:ea typeface="Gill Sans"/>
              <a:cs typeface="Gill Sans"/>
              <a:sym typeface="Gill Sans"/>
            </a:endParaRPr>
          </a:p>
        </p:txBody>
      </p:sp>
      <p:sp>
        <p:nvSpPr>
          <p:cNvPr id="3210" name="Google Shape;3210;p284"/>
          <p:cNvSpPr/>
          <p:nvPr/>
        </p:nvSpPr>
        <p:spPr>
          <a:xfrm>
            <a:off x="4253301" y="3967862"/>
            <a:ext cx="649026" cy="562086"/>
          </a:xfrm>
          <a:custGeom>
            <a:avLst/>
            <a:gdLst/>
            <a:ahLst/>
            <a:cxnLst/>
            <a:rect l="0" t="0" r="0" b="0"/>
            <a:pathLst>
              <a:path w="21600" h="21600" extrusionOk="0">
                <a:moveTo>
                  <a:pt x="16200" y="0"/>
                </a:moveTo>
                <a:lnTo>
                  <a:pt x="5400" y="0"/>
                </a:lnTo>
                <a:lnTo>
                  <a:pt x="0" y="10800"/>
                </a:lnTo>
                <a:lnTo>
                  <a:pt x="5400" y="21600"/>
                </a:lnTo>
                <a:lnTo>
                  <a:pt x="16200" y="21600"/>
                </a:lnTo>
                <a:lnTo>
                  <a:pt x="21600" y="10800"/>
                </a:lnTo>
                <a:cubicBezTo>
                  <a:pt x="21600" y="10800"/>
                  <a:pt x="16200" y="0"/>
                  <a:pt x="16200" y="0"/>
                </a:cubicBezTo>
                <a:close/>
              </a:path>
            </a:pathLst>
          </a:custGeom>
          <a:solidFill>
            <a:srgbClr val="B1DDD1"/>
          </a:solidFill>
          <a:ln>
            <a:noFill/>
          </a:ln>
        </p:spPr>
        <p:txBody>
          <a:bodyPr spcFirstLastPara="1" wrap="square" lIns="14300" tIns="14300" rIns="14300" bIns="143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200"/>
              <a:buFont typeface="Gill Sans"/>
              <a:buNone/>
              <a:tabLst/>
              <a:defRPr/>
            </a:pPr>
            <a:endParaRPr kumimoji="0" sz="1200" b="0" i="0" u="none" strike="noStrike" kern="0" cap="none" spc="0" normalizeH="0" baseline="0" noProof="0">
              <a:ln>
                <a:noFill/>
              </a:ln>
              <a:solidFill>
                <a:srgbClr val="000000"/>
              </a:solidFill>
              <a:effectLst/>
              <a:uLnTx/>
              <a:uFillTx/>
              <a:latin typeface="Gill Sans"/>
              <a:ea typeface="Gill Sans"/>
              <a:cs typeface="Gill Sans"/>
              <a:sym typeface="Gill Sans"/>
            </a:endParaRPr>
          </a:p>
        </p:txBody>
      </p:sp>
      <p:sp>
        <p:nvSpPr>
          <p:cNvPr id="3211" name="Google Shape;3211;p284"/>
          <p:cNvSpPr/>
          <p:nvPr/>
        </p:nvSpPr>
        <p:spPr>
          <a:xfrm>
            <a:off x="4253301" y="1755323"/>
            <a:ext cx="649026" cy="562086"/>
          </a:xfrm>
          <a:custGeom>
            <a:avLst/>
            <a:gdLst/>
            <a:ahLst/>
            <a:cxnLst/>
            <a:rect l="0" t="0" r="0" b="0"/>
            <a:pathLst>
              <a:path w="21600" h="21600" extrusionOk="0">
                <a:moveTo>
                  <a:pt x="16200" y="0"/>
                </a:moveTo>
                <a:lnTo>
                  <a:pt x="5400" y="0"/>
                </a:lnTo>
                <a:lnTo>
                  <a:pt x="0" y="10800"/>
                </a:lnTo>
                <a:lnTo>
                  <a:pt x="5400" y="21600"/>
                </a:lnTo>
                <a:lnTo>
                  <a:pt x="16200" y="21600"/>
                </a:lnTo>
                <a:lnTo>
                  <a:pt x="21600" y="10800"/>
                </a:lnTo>
                <a:cubicBezTo>
                  <a:pt x="21600" y="10800"/>
                  <a:pt x="16200" y="0"/>
                  <a:pt x="16200" y="0"/>
                </a:cubicBezTo>
                <a:close/>
              </a:path>
            </a:pathLst>
          </a:custGeom>
          <a:solidFill>
            <a:srgbClr val="B1DDD1"/>
          </a:solidFill>
          <a:ln>
            <a:noFill/>
          </a:ln>
        </p:spPr>
        <p:txBody>
          <a:bodyPr spcFirstLastPara="1" wrap="square" lIns="14300" tIns="14300" rIns="14300" bIns="143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200"/>
              <a:buFont typeface="Gill Sans"/>
              <a:buNone/>
              <a:tabLst/>
              <a:defRPr/>
            </a:pPr>
            <a:endParaRPr kumimoji="0" sz="1200" b="0" i="0" u="none" strike="noStrike" kern="0" cap="none" spc="0" normalizeH="0" baseline="0" noProof="0">
              <a:ln>
                <a:noFill/>
              </a:ln>
              <a:solidFill>
                <a:srgbClr val="000000"/>
              </a:solidFill>
              <a:effectLst/>
              <a:uLnTx/>
              <a:uFillTx/>
              <a:latin typeface="Gill Sans"/>
              <a:ea typeface="Gill Sans"/>
              <a:cs typeface="Gill Sans"/>
              <a:sym typeface="Gill Sans"/>
            </a:endParaRPr>
          </a:p>
        </p:txBody>
      </p:sp>
      <p:sp>
        <p:nvSpPr>
          <p:cNvPr id="3212" name="Google Shape;3212;p284"/>
          <p:cNvSpPr/>
          <p:nvPr/>
        </p:nvSpPr>
        <p:spPr>
          <a:xfrm>
            <a:off x="4130655" y="2417613"/>
            <a:ext cx="899316" cy="778842"/>
          </a:xfrm>
          <a:custGeom>
            <a:avLst/>
            <a:gdLst/>
            <a:ahLst/>
            <a:cxnLst/>
            <a:rect l="0" t="0" r="0" b="0"/>
            <a:pathLst>
              <a:path w="21600" h="21600" extrusionOk="0">
                <a:moveTo>
                  <a:pt x="16200" y="0"/>
                </a:moveTo>
                <a:lnTo>
                  <a:pt x="5400" y="0"/>
                </a:lnTo>
                <a:lnTo>
                  <a:pt x="0" y="10800"/>
                </a:lnTo>
                <a:lnTo>
                  <a:pt x="5400" y="21600"/>
                </a:lnTo>
                <a:lnTo>
                  <a:pt x="16200" y="21600"/>
                </a:lnTo>
                <a:lnTo>
                  <a:pt x="21600" y="10800"/>
                </a:lnTo>
                <a:cubicBezTo>
                  <a:pt x="21600" y="10800"/>
                  <a:pt x="16200" y="0"/>
                  <a:pt x="16200" y="0"/>
                </a:cubicBezTo>
                <a:close/>
              </a:path>
            </a:pathLst>
          </a:custGeom>
          <a:solidFill>
            <a:srgbClr val="038774"/>
          </a:solidFill>
          <a:ln>
            <a:noFill/>
          </a:ln>
        </p:spPr>
        <p:txBody>
          <a:bodyPr spcFirstLastPara="1" wrap="square" lIns="14300" tIns="14300" rIns="14300" bIns="143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200"/>
              <a:buFont typeface="Gill Sans"/>
              <a:buNone/>
              <a:tabLst/>
              <a:defRPr/>
            </a:pPr>
            <a:endParaRPr kumimoji="0" sz="1200" b="0" i="0" u="none" strike="noStrike" kern="0" cap="none" spc="0" normalizeH="0" baseline="0" noProof="0">
              <a:ln>
                <a:noFill/>
              </a:ln>
              <a:solidFill>
                <a:srgbClr val="000000"/>
              </a:solidFill>
              <a:effectLst/>
              <a:uLnTx/>
              <a:uFillTx/>
              <a:latin typeface="Gill Sans"/>
              <a:ea typeface="Gill Sans"/>
              <a:cs typeface="Gill Sans"/>
              <a:sym typeface="Gill Sans"/>
            </a:endParaRPr>
          </a:p>
        </p:txBody>
      </p:sp>
      <p:sp>
        <p:nvSpPr>
          <p:cNvPr id="3213" name="Google Shape;3213;p284"/>
          <p:cNvSpPr/>
          <p:nvPr/>
        </p:nvSpPr>
        <p:spPr>
          <a:xfrm>
            <a:off x="4253301" y="3300666"/>
            <a:ext cx="649026" cy="562086"/>
          </a:xfrm>
          <a:custGeom>
            <a:avLst/>
            <a:gdLst/>
            <a:ahLst/>
            <a:cxnLst/>
            <a:rect l="0" t="0" r="0" b="0"/>
            <a:pathLst>
              <a:path w="21600" h="21600" extrusionOk="0">
                <a:moveTo>
                  <a:pt x="16200" y="0"/>
                </a:moveTo>
                <a:lnTo>
                  <a:pt x="5400" y="0"/>
                </a:lnTo>
                <a:lnTo>
                  <a:pt x="0" y="10800"/>
                </a:lnTo>
                <a:lnTo>
                  <a:pt x="5400" y="21600"/>
                </a:lnTo>
                <a:lnTo>
                  <a:pt x="16200" y="21600"/>
                </a:lnTo>
                <a:lnTo>
                  <a:pt x="21600" y="10800"/>
                </a:lnTo>
                <a:cubicBezTo>
                  <a:pt x="21600" y="10800"/>
                  <a:pt x="16200" y="0"/>
                  <a:pt x="16200" y="0"/>
                </a:cubicBezTo>
                <a:close/>
              </a:path>
            </a:pathLst>
          </a:custGeom>
          <a:solidFill>
            <a:srgbClr val="B1DDD1"/>
          </a:solidFill>
          <a:ln>
            <a:noFill/>
          </a:ln>
        </p:spPr>
        <p:txBody>
          <a:bodyPr spcFirstLastPara="1" wrap="square" lIns="14300" tIns="14300" rIns="14300" bIns="143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200"/>
              <a:buFont typeface="Gill Sans"/>
              <a:buNone/>
              <a:tabLst/>
              <a:defRPr/>
            </a:pPr>
            <a:endParaRPr kumimoji="0" sz="1200" b="0" i="0" u="none" strike="noStrike" kern="0" cap="none" spc="0" normalizeH="0" baseline="0" noProof="0">
              <a:ln>
                <a:noFill/>
              </a:ln>
              <a:solidFill>
                <a:srgbClr val="000000"/>
              </a:solidFill>
              <a:effectLst/>
              <a:uLnTx/>
              <a:uFillTx/>
              <a:latin typeface="Gill Sans"/>
              <a:ea typeface="Gill Sans"/>
              <a:cs typeface="Gill Sans"/>
              <a:sym typeface="Gill Sans"/>
            </a:endParaRPr>
          </a:p>
        </p:txBody>
      </p:sp>
      <p:sp>
        <p:nvSpPr>
          <p:cNvPr id="3214" name="Google Shape;3214;p284"/>
          <p:cNvSpPr/>
          <p:nvPr/>
        </p:nvSpPr>
        <p:spPr>
          <a:xfrm>
            <a:off x="6142054" y="2913104"/>
            <a:ext cx="649026" cy="562086"/>
          </a:xfrm>
          <a:custGeom>
            <a:avLst/>
            <a:gdLst/>
            <a:ahLst/>
            <a:cxnLst/>
            <a:rect l="0" t="0" r="0" b="0"/>
            <a:pathLst>
              <a:path w="21600" h="21600" extrusionOk="0">
                <a:moveTo>
                  <a:pt x="16200" y="0"/>
                </a:moveTo>
                <a:lnTo>
                  <a:pt x="5400" y="0"/>
                </a:lnTo>
                <a:lnTo>
                  <a:pt x="0" y="10800"/>
                </a:lnTo>
                <a:lnTo>
                  <a:pt x="5400" y="21600"/>
                </a:lnTo>
                <a:lnTo>
                  <a:pt x="16200" y="21600"/>
                </a:lnTo>
                <a:lnTo>
                  <a:pt x="21600" y="10800"/>
                </a:lnTo>
                <a:cubicBezTo>
                  <a:pt x="21600" y="10800"/>
                  <a:pt x="16200" y="0"/>
                  <a:pt x="16200" y="0"/>
                </a:cubicBezTo>
                <a:close/>
              </a:path>
            </a:pathLst>
          </a:custGeom>
          <a:solidFill>
            <a:srgbClr val="B1DDD1"/>
          </a:solidFill>
          <a:ln>
            <a:noFill/>
          </a:ln>
        </p:spPr>
        <p:txBody>
          <a:bodyPr spcFirstLastPara="1" wrap="square" lIns="14300" tIns="14300" rIns="14300" bIns="143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200"/>
              <a:buFont typeface="Gill Sans"/>
              <a:buNone/>
              <a:tabLst/>
              <a:defRPr/>
            </a:pPr>
            <a:endParaRPr kumimoji="0" sz="1200" b="0" i="0" u="none" strike="noStrike" kern="0" cap="none" spc="0" normalizeH="0" baseline="0" noProof="0">
              <a:ln>
                <a:noFill/>
              </a:ln>
              <a:solidFill>
                <a:srgbClr val="000000"/>
              </a:solidFill>
              <a:effectLst/>
              <a:uLnTx/>
              <a:uFillTx/>
              <a:latin typeface="Gill Sans"/>
              <a:ea typeface="Gill Sans"/>
              <a:cs typeface="Gill Sans"/>
              <a:sym typeface="Gill Sans"/>
            </a:endParaRPr>
          </a:p>
        </p:txBody>
      </p:sp>
      <p:sp>
        <p:nvSpPr>
          <p:cNvPr id="3215" name="Google Shape;3215;p284"/>
          <p:cNvSpPr/>
          <p:nvPr/>
        </p:nvSpPr>
        <p:spPr>
          <a:xfrm>
            <a:off x="6142054" y="2142885"/>
            <a:ext cx="649026" cy="562086"/>
          </a:xfrm>
          <a:custGeom>
            <a:avLst/>
            <a:gdLst/>
            <a:ahLst/>
            <a:cxnLst/>
            <a:rect l="0" t="0" r="0" b="0"/>
            <a:pathLst>
              <a:path w="21600" h="21600" extrusionOk="0">
                <a:moveTo>
                  <a:pt x="16200" y="0"/>
                </a:moveTo>
                <a:lnTo>
                  <a:pt x="5400" y="0"/>
                </a:lnTo>
                <a:lnTo>
                  <a:pt x="0" y="10800"/>
                </a:lnTo>
                <a:lnTo>
                  <a:pt x="5400" y="21600"/>
                </a:lnTo>
                <a:lnTo>
                  <a:pt x="16200" y="21600"/>
                </a:lnTo>
                <a:lnTo>
                  <a:pt x="21600" y="10800"/>
                </a:lnTo>
                <a:cubicBezTo>
                  <a:pt x="21600" y="10800"/>
                  <a:pt x="16200" y="0"/>
                  <a:pt x="16200" y="0"/>
                </a:cubicBezTo>
                <a:close/>
              </a:path>
            </a:pathLst>
          </a:custGeom>
          <a:solidFill>
            <a:srgbClr val="B1DDD1"/>
          </a:solidFill>
          <a:ln>
            <a:noFill/>
          </a:ln>
        </p:spPr>
        <p:txBody>
          <a:bodyPr spcFirstLastPara="1" wrap="square" lIns="14300" tIns="14300" rIns="14300" bIns="143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200"/>
              <a:buFont typeface="Gill Sans"/>
              <a:buNone/>
              <a:tabLst/>
              <a:defRPr/>
            </a:pPr>
            <a:endParaRPr kumimoji="0" sz="1200" b="0" i="0" u="none" strike="noStrike" kern="0" cap="none" spc="0" normalizeH="0" baseline="0" noProof="0">
              <a:ln>
                <a:noFill/>
              </a:ln>
              <a:solidFill>
                <a:srgbClr val="000000"/>
              </a:solidFill>
              <a:effectLst/>
              <a:uLnTx/>
              <a:uFillTx/>
              <a:latin typeface="Gill Sans"/>
              <a:ea typeface="Gill Sans"/>
              <a:cs typeface="Gill Sans"/>
              <a:sym typeface="Gill Sans"/>
            </a:endParaRPr>
          </a:p>
        </p:txBody>
      </p:sp>
      <p:sp>
        <p:nvSpPr>
          <p:cNvPr id="3216" name="Google Shape;3216;p284"/>
          <p:cNvSpPr/>
          <p:nvPr/>
        </p:nvSpPr>
        <p:spPr>
          <a:xfrm>
            <a:off x="4253301" y="1088127"/>
            <a:ext cx="649026" cy="562086"/>
          </a:xfrm>
          <a:custGeom>
            <a:avLst/>
            <a:gdLst/>
            <a:ahLst/>
            <a:cxnLst/>
            <a:rect l="0" t="0" r="0" b="0"/>
            <a:pathLst>
              <a:path w="21600" h="21600" extrusionOk="0">
                <a:moveTo>
                  <a:pt x="5400" y="0"/>
                </a:moveTo>
                <a:lnTo>
                  <a:pt x="16200" y="0"/>
                </a:lnTo>
                <a:lnTo>
                  <a:pt x="21600" y="10800"/>
                </a:lnTo>
                <a:lnTo>
                  <a:pt x="16200" y="21600"/>
                </a:lnTo>
                <a:lnTo>
                  <a:pt x="5400" y="21600"/>
                </a:lnTo>
                <a:lnTo>
                  <a:pt x="0" y="10800"/>
                </a:lnTo>
                <a:cubicBezTo>
                  <a:pt x="0" y="10800"/>
                  <a:pt x="5400" y="0"/>
                  <a:pt x="5400" y="0"/>
                </a:cubicBezTo>
                <a:close/>
              </a:path>
            </a:pathLst>
          </a:custGeom>
          <a:solidFill>
            <a:srgbClr val="B1DDD1"/>
          </a:solidFill>
          <a:ln>
            <a:noFill/>
          </a:ln>
        </p:spPr>
        <p:txBody>
          <a:bodyPr spcFirstLastPara="1" wrap="square" lIns="14300" tIns="14300" rIns="14300" bIns="143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200"/>
              <a:buFont typeface="Gill Sans"/>
              <a:buNone/>
              <a:tabLst/>
              <a:defRPr/>
            </a:pPr>
            <a:endParaRPr kumimoji="0" sz="1200" b="0" i="0" u="none" strike="noStrike" kern="0" cap="none" spc="0" normalizeH="0" baseline="0" noProof="0">
              <a:ln>
                <a:noFill/>
              </a:ln>
              <a:solidFill>
                <a:srgbClr val="000000"/>
              </a:solidFill>
              <a:effectLst/>
              <a:uLnTx/>
              <a:uFillTx/>
              <a:latin typeface="Gill Sans"/>
              <a:ea typeface="Gill Sans"/>
              <a:cs typeface="Gill Sans"/>
              <a:sym typeface="Gill Sans"/>
            </a:endParaRPr>
          </a:p>
        </p:txBody>
      </p:sp>
      <p:grpSp>
        <p:nvGrpSpPr>
          <p:cNvPr id="3217" name="Google Shape;3217;p284"/>
          <p:cNvGrpSpPr/>
          <p:nvPr/>
        </p:nvGrpSpPr>
        <p:grpSpPr>
          <a:xfrm>
            <a:off x="348259" y="2383354"/>
            <a:ext cx="530514" cy="154215"/>
            <a:chOff x="1244600" y="6591299"/>
            <a:chExt cx="1373320" cy="399211"/>
          </a:xfrm>
        </p:grpSpPr>
        <p:sp>
          <p:nvSpPr>
            <p:cNvPr id="3218" name="Google Shape;3218;p284"/>
            <p:cNvSpPr/>
            <p:nvPr/>
          </p:nvSpPr>
          <p:spPr>
            <a:xfrm>
              <a:off x="2400300" y="6591299"/>
              <a:ext cx="217620" cy="265012"/>
            </a:xfrm>
            <a:custGeom>
              <a:avLst/>
              <a:gdLst/>
              <a:ahLst/>
              <a:cxnLst/>
              <a:rect l="0" t="0" r="0" b="0"/>
              <a:pathLst>
                <a:path w="21600" h="21252" extrusionOk="0">
                  <a:moveTo>
                    <a:pt x="2432" y="8819"/>
                  </a:moveTo>
                  <a:cubicBezTo>
                    <a:pt x="1532" y="8819"/>
                    <a:pt x="799" y="8819"/>
                    <a:pt x="0" y="8819"/>
                  </a:cubicBezTo>
                  <a:cubicBezTo>
                    <a:pt x="0" y="8195"/>
                    <a:pt x="0" y="7610"/>
                    <a:pt x="0" y="6925"/>
                  </a:cubicBezTo>
                  <a:cubicBezTo>
                    <a:pt x="738" y="6925"/>
                    <a:pt x="1522" y="6925"/>
                    <a:pt x="2360" y="6925"/>
                  </a:cubicBezTo>
                  <a:cubicBezTo>
                    <a:pt x="2410" y="4471"/>
                    <a:pt x="2536" y="2103"/>
                    <a:pt x="5424" y="696"/>
                  </a:cubicBezTo>
                  <a:cubicBezTo>
                    <a:pt x="7255" y="-197"/>
                    <a:pt x="9217" y="-161"/>
                    <a:pt x="11302" y="407"/>
                  </a:cubicBezTo>
                  <a:cubicBezTo>
                    <a:pt x="11162" y="1056"/>
                    <a:pt x="11027" y="1681"/>
                    <a:pt x="10891" y="2309"/>
                  </a:cubicBezTo>
                  <a:cubicBezTo>
                    <a:pt x="6794" y="1625"/>
                    <a:pt x="5023" y="3161"/>
                    <a:pt x="5611" y="6837"/>
                  </a:cubicBezTo>
                  <a:cubicBezTo>
                    <a:pt x="8393" y="6837"/>
                    <a:pt x="11182" y="6837"/>
                    <a:pt x="14048" y="6837"/>
                  </a:cubicBezTo>
                  <a:cubicBezTo>
                    <a:pt x="14048" y="5982"/>
                    <a:pt x="14048" y="5168"/>
                    <a:pt x="14048" y="4315"/>
                  </a:cubicBezTo>
                  <a:cubicBezTo>
                    <a:pt x="15093" y="4047"/>
                    <a:pt x="16083" y="3794"/>
                    <a:pt x="17166" y="3516"/>
                  </a:cubicBezTo>
                  <a:cubicBezTo>
                    <a:pt x="17166" y="4668"/>
                    <a:pt x="17166" y="5740"/>
                    <a:pt x="17166" y="6865"/>
                  </a:cubicBezTo>
                  <a:cubicBezTo>
                    <a:pt x="18667" y="6865"/>
                    <a:pt x="20097" y="6865"/>
                    <a:pt x="21600" y="6865"/>
                  </a:cubicBezTo>
                  <a:cubicBezTo>
                    <a:pt x="21600" y="7522"/>
                    <a:pt x="21600" y="8127"/>
                    <a:pt x="21600" y="8786"/>
                  </a:cubicBezTo>
                  <a:cubicBezTo>
                    <a:pt x="20170" y="8786"/>
                    <a:pt x="18742" y="8786"/>
                    <a:pt x="17213" y="8786"/>
                  </a:cubicBezTo>
                  <a:cubicBezTo>
                    <a:pt x="17192" y="9076"/>
                    <a:pt x="17159" y="9317"/>
                    <a:pt x="17159" y="9559"/>
                  </a:cubicBezTo>
                  <a:cubicBezTo>
                    <a:pt x="17155" y="11774"/>
                    <a:pt x="17152" y="13989"/>
                    <a:pt x="17162" y="16204"/>
                  </a:cubicBezTo>
                  <a:cubicBezTo>
                    <a:pt x="17163" y="16600"/>
                    <a:pt x="17186" y="17002"/>
                    <a:pt x="17269" y="17391"/>
                  </a:cubicBezTo>
                  <a:cubicBezTo>
                    <a:pt x="17547" y="18690"/>
                    <a:pt x="18232" y="19131"/>
                    <a:pt x="19863" y="19089"/>
                  </a:cubicBezTo>
                  <a:cubicBezTo>
                    <a:pt x="20318" y="19077"/>
                    <a:pt x="20772" y="19037"/>
                    <a:pt x="21343" y="19003"/>
                  </a:cubicBezTo>
                  <a:cubicBezTo>
                    <a:pt x="21390" y="19603"/>
                    <a:pt x="21437" y="20208"/>
                    <a:pt x="21486" y="20849"/>
                  </a:cubicBezTo>
                  <a:cubicBezTo>
                    <a:pt x="20024" y="21269"/>
                    <a:pt x="18576" y="21403"/>
                    <a:pt x="17122" y="21046"/>
                  </a:cubicBezTo>
                  <a:cubicBezTo>
                    <a:pt x="15195" y="20573"/>
                    <a:pt x="14290" y="19386"/>
                    <a:pt x="14198" y="17853"/>
                  </a:cubicBezTo>
                  <a:cubicBezTo>
                    <a:pt x="14070" y="15699"/>
                    <a:pt x="14098" y="13539"/>
                    <a:pt x="14068" y="11382"/>
                  </a:cubicBezTo>
                  <a:cubicBezTo>
                    <a:pt x="14056" y="10561"/>
                    <a:pt x="14066" y="9740"/>
                    <a:pt x="14066" y="8870"/>
                  </a:cubicBezTo>
                  <a:cubicBezTo>
                    <a:pt x="11225" y="8870"/>
                    <a:pt x="8431" y="8870"/>
                    <a:pt x="5533" y="8870"/>
                  </a:cubicBezTo>
                  <a:cubicBezTo>
                    <a:pt x="5533" y="12858"/>
                    <a:pt x="5533" y="16844"/>
                    <a:pt x="5533" y="20875"/>
                  </a:cubicBezTo>
                  <a:cubicBezTo>
                    <a:pt x="4464" y="20875"/>
                    <a:pt x="3496" y="20875"/>
                    <a:pt x="2432" y="20875"/>
                  </a:cubicBezTo>
                  <a:cubicBezTo>
                    <a:pt x="2432" y="16895"/>
                    <a:pt x="2432" y="12907"/>
                    <a:pt x="2432" y="8819"/>
                  </a:cubicBezTo>
                  <a:close/>
                </a:path>
              </a:pathLst>
            </a:custGeom>
            <a:solidFill>
              <a:srgbClr val="050E4A"/>
            </a:solidFill>
            <a:ln>
              <a:noFill/>
            </a:ln>
          </p:spPr>
          <p:txBody>
            <a:bodyPr spcFirstLastPara="1" wrap="square" lIns="14300" tIns="14300" rIns="14300" bIns="143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200"/>
                <a:buFont typeface="Gill Sans"/>
                <a:buNone/>
                <a:tabLst/>
                <a:defRPr/>
              </a:pPr>
              <a:endParaRPr kumimoji="0" sz="1200" b="0" i="0" u="none" strike="noStrike" kern="0" cap="none" spc="0" normalizeH="0" baseline="0" noProof="0">
                <a:ln>
                  <a:noFill/>
                </a:ln>
                <a:solidFill>
                  <a:srgbClr val="000000"/>
                </a:solidFill>
                <a:effectLst/>
                <a:uLnTx/>
                <a:uFillTx/>
                <a:latin typeface="Gill Sans"/>
                <a:ea typeface="Gill Sans"/>
                <a:cs typeface="Gill Sans"/>
                <a:sym typeface="Gill Sans"/>
              </a:endParaRPr>
            </a:p>
          </p:txBody>
        </p:sp>
        <p:sp>
          <p:nvSpPr>
            <p:cNvPr id="3219" name="Google Shape;3219;p284"/>
            <p:cNvSpPr/>
            <p:nvPr/>
          </p:nvSpPr>
          <p:spPr>
            <a:xfrm>
              <a:off x="1879599" y="6591299"/>
              <a:ext cx="164507" cy="260404"/>
            </a:xfrm>
            <a:custGeom>
              <a:avLst/>
              <a:gdLst/>
              <a:ahLst/>
              <a:cxnLst/>
              <a:rect l="0" t="0" r="0" b="0"/>
              <a:pathLst>
                <a:path w="21030" h="21064" extrusionOk="0">
                  <a:moveTo>
                    <a:pt x="16999" y="13575"/>
                  </a:moveTo>
                  <a:cubicBezTo>
                    <a:pt x="16978" y="13575"/>
                    <a:pt x="16958" y="13574"/>
                    <a:pt x="16937" y="13574"/>
                  </a:cubicBezTo>
                  <a:cubicBezTo>
                    <a:pt x="16937" y="13087"/>
                    <a:pt x="16956" y="12601"/>
                    <a:pt x="16934" y="12115"/>
                  </a:cubicBezTo>
                  <a:cubicBezTo>
                    <a:pt x="16849" y="10301"/>
                    <a:pt x="15020" y="8799"/>
                    <a:pt x="12408" y="8384"/>
                  </a:cubicBezTo>
                  <a:cubicBezTo>
                    <a:pt x="9642" y="7945"/>
                    <a:pt x="6913" y="8669"/>
                    <a:pt x="5517" y="10313"/>
                  </a:cubicBezTo>
                  <a:cubicBezTo>
                    <a:pt x="3787" y="12351"/>
                    <a:pt x="3742" y="14486"/>
                    <a:pt x="5123" y="16597"/>
                  </a:cubicBezTo>
                  <a:cubicBezTo>
                    <a:pt x="6198" y="18240"/>
                    <a:pt x="8716" y="19148"/>
                    <a:pt x="11284" y="18974"/>
                  </a:cubicBezTo>
                  <a:cubicBezTo>
                    <a:pt x="14054" y="18786"/>
                    <a:pt x="16243" y="17568"/>
                    <a:pt x="16789" y="15796"/>
                  </a:cubicBezTo>
                  <a:cubicBezTo>
                    <a:pt x="17012" y="15075"/>
                    <a:pt x="16938" y="14317"/>
                    <a:pt x="16999" y="13575"/>
                  </a:cubicBezTo>
                  <a:close/>
                  <a:moveTo>
                    <a:pt x="16973" y="8041"/>
                  </a:moveTo>
                  <a:cubicBezTo>
                    <a:pt x="16973" y="5481"/>
                    <a:pt x="16973" y="2766"/>
                    <a:pt x="16973" y="0"/>
                  </a:cubicBezTo>
                  <a:cubicBezTo>
                    <a:pt x="18316" y="0"/>
                    <a:pt x="19599" y="0"/>
                    <a:pt x="21030" y="0"/>
                  </a:cubicBezTo>
                  <a:cubicBezTo>
                    <a:pt x="21030" y="6885"/>
                    <a:pt x="21030" y="13748"/>
                    <a:pt x="21030" y="20674"/>
                  </a:cubicBezTo>
                  <a:cubicBezTo>
                    <a:pt x="19990" y="20674"/>
                    <a:pt x="18842" y="20674"/>
                    <a:pt x="17511" y="20674"/>
                  </a:cubicBezTo>
                  <a:cubicBezTo>
                    <a:pt x="17511" y="19936"/>
                    <a:pt x="17511" y="19187"/>
                    <a:pt x="17511" y="18437"/>
                  </a:cubicBezTo>
                  <a:cubicBezTo>
                    <a:pt x="16043" y="19620"/>
                    <a:pt x="14373" y="20465"/>
                    <a:pt x="12156" y="20848"/>
                  </a:cubicBezTo>
                  <a:cubicBezTo>
                    <a:pt x="7803" y="21600"/>
                    <a:pt x="3395" y="20354"/>
                    <a:pt x="1434" y="17681"/>
                  </a:cubicBezTo>
                  <a:cubicBezTo>
                    <a:pt x="-570" y="14950"/>
                    <a:pt x="-472" y="12168"/>
                    <a:pt x="1720" y="9497"/>
                  </a:cubicBezTo>
                  <a:cubicBezTo>
                    <a:pt x="3867" y="6880"/>
                    <a:pt x="8429" y="5632"/>
                    <a:pt x="12735" y="6511"/>
                  </a:cubicBezTo>
                  <a:cubicBezTo>
                    <a:pt x="14245" y="6820"/>
                    <a:pt x="15557" y="7516"/>
                    <a:pt x="16973" y="8041"/>
                  </a:cubicBezTo>
                  <a:close/>
                </a:path>
              </a:pathLst>
            </a:custGeom>
            <a:solidFill>
              <a:srgbClr val="CF2000"/>
            </a:solidFill>
            <a:ln>
              <a:noFill/>
            </a:ln>
          </p:spPr>
          <p:txBody>
            <a:bodyPr spcFirstLastPara="1" wrap="square" lIns="14300" tIns="14300" rIns="14300" bIns="143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200"/>
                <a:buFont typeface="Gill Sans"/>
                <a:buNone/>
                <a:tabLst/>
                <a:defRPr/>
              </a:pPr>
              <a:endParaRPr kumimoji="0" sz="1200" b="0" i="0" u="none" strike="noStrike" kern="0" cap="none" spc="0" normalizeH="0" baseline="0" noProof="0">
                <a:ln>
                  <a:noFill/>
                </a:ln>
                <a:solidFill>
                  <a:srgbClr val="000000"/>
                </a:solidFill>
                <a:effectLst/>
                <a:uLnTx/>
                <a:uFillTx/>
                <a:latin typeface="Gill Sans"/>
                <a:ea typeface="Gill Sans"/>
                <a:cs typeface="Gill Sans"/>
                <a:sym typeface="Gill Sans"/>
              </a:endParaRPr>
            </a:p>
          </p:txBody>
        </p:sp>
        <p:sp>
          <p:nvSpPr>
            <p:cNvPr id="3220" name="Google Shape;3220;p284"/>
            <p:cNvSpPr/>
            <p:nvPr/>
          </p:nvSpPr>
          <p:spPr>
            <a:xfrm>
              <a:off x="2209800" y="6680200"/>
              <a:ext cx="170846" cy="183693"/>
            </a:xfrm>
            <a:custGeom>
              <a:avLst/>
              <a:gdLst/>
              <a:ahLst/>
              <a:cxnLst/>
              <a:rect l="0" t="0" r="0" b="0"/>
              <a:pathLst>
                <a:path w="21276" h="19945" extrusionOk="0">
                  <a:moveTo>
                    <a:pt x="4004" y="9928"/>
                  </a:moveTo>
                  <a:cubicBezTo>
                    <a:pt x="3992" y="11692"/>
                    <a:pt x="4400" y="13356"/>
                    <a:pt x="5556" y="14839"/>
                  </a:cubicBezTo>
                  <a:cubicBezTo>
                    <a:pt x="8114" y="18121"/>
                    <a:pt x="13158" y="18165"/>
                    <a:pt x="15605" y="14822"/>
                  </a:cubicBezTo>
                  <a:cubicBezTo>
                    <a:pt x="17888" y="11703"/>
                    <a:pt x="17837" y="8381"/>
                    <a:pt x="15784" y="5211"/>
                  </a:cubicBezTo>
                  <a:cubicBezTo>
                    <a:pt x="13519" y="1713"/>
                    <a:pt x="7984" y="1716"/>
                    <a:pt x="5482" y="5105"/>
                  </a:cubicBezTo>
                  <a:cubicBezTo>
                    <a:pt x="4398" y="6573"/>
                    <a:pt x="4017" y="8208"/>
                    <a:pt x="4004" y="9928"/>
                  </a:cubicBezTo>
                  <a:close/>
                  <a:moveTo>
                    <a:pt x="0" y="10081"/>
                  </a:moveTo>
                  <a:cubicBezTo>
                    <a:pt x="3" y="4906"/>
                    <a:pt x="3090" y="1274"/>
                    <a:pt x="8353" y="253"/>
                  </a:cubicBezTo>
                  <a:cubicBezTo>
                    <a:pt x="14766" y="-990"/>
                    <a:pt x="20418" y="2463"/>
                    <a:pt x="21145" y="8150"/>
                  </a:cubicBezTo>
                  <a:cubicBezTo>
                    <a:pt x="21597" y="11688"/>
                    <a:pt x="20976" y="15046"/>
                    <a:pt x="17720" y="17514"/>
                  </a:cubicBezTo>
                  <a:cubicBezTo>
                    <a:pt x="14250" y="20144"/>
                    <a:pt x="10224" y="20610"/>
                    <a:pt x="6002" y="19060"/>
                  </a:cubicBezTo>
                  <a:cubicBezTo>
                    <a:pt x="2140" y="17642"/>
                    <a:pt x="-3" y="14313"/>
                    <a:pt x="0" y="10081"/>
                  </a:cubicBezTo>
                  <a:close/>
                </a:path>
              </a:pathLst>
            </a:custGeom>
            <a:solidFill>
              <a:srgbClr val="030C48"/>
            </a:solidFill>
            <a:ln>
              <a:noFill/>
            </a:ln>
          </p:spPr>
          <p:txBody>
            <a:bodyPr spcFirstLastPara="1" wrap="square" lIns="14300" tIns="14300" rIns="14300" bIns="143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200"/>
                <a:buFont typeface="Gill Sans"/>
                <a:buNone/>
                <a:tabLst/>
                <a:defRPr/>
              </a:pPr>
              <a:endParaRPr kumimoji="0" sz="1200" b="0" i="0" u="none" strike="noStrike" kern="0" cap="none" spc="0" normalizeH="0" baseline="0" noProof="0">
                <a:ln>
                  <a:noFill/>
                </a:ln>
                <a:solidFill>
                  <a:srgbClr val="000000"/>
                </a:solidFill>
                <a:effectLst/>
                <a:uLnTx/>
                <a:uFillTx/>
                <a:latin typeface="Gill Sans"/>
                <a:ea typeface="Gill Sans"/>
                <a:cs typeface="Gill Sans"/>
                <a:sym typeface="Gill Sans"/>
              </a:endParaRPr>
            </a:p>
          </p:txBody>
        </p:sp>
        <p:sp>
          <p:nvSpPr>
            <p:cNvPr id="3221" name="Google Shape;3221;p284"/>
            <p:cNvSpPr/>
            <p:nvPr/>
          </p:nvSpPr>
          <p:spPr>
            <a:xfrm>
              <a:off x="1701799" y="6680200"/>
              <a:ext cx="147181" cy="178539"/>
            </a:xfrm>
            <a:custGeom>
              <a:avLst/>
              <a:gdLst/>
              <a:ahLst/>
              <a:cxnLst/>
              <a:rect l="0" t="0" r="0" b="0"/>
              <a:pathLst>
                <a:path w="21416" h="20943" extrusionOk="0">
                  <a:moveTo>
                    <a:pt x="108" y="7"/>
                  </a:moveTo>
                  <a:cubicBezTo>
                    <a:pt x="1475" y="7"/>
                    <a:pt x="2898" y="7"/>
                    <a:pt x="4528" y="7"/>
                  </a:cubicBezTo>
                  <a:cubicBezTo>
                    <a:pt x="4528" y="441"/>
                    <a:pt x="4522" y="878"/>
                    <a:pt x="4529" y="1315"/>
                  </a:cubicBezTo>
                  <a:cubicBezTo>
                    <a:pt x="4586" y="5257"/>
                    <a:pt x="4511" y="9205"/>
                    <a:pt x="4747" y="13141"/>
                  </a:cubicBezTo>
                  <a:cubicBezTo>
                    <a:pt x="4938" y="16322"/>
                    <a:pt x="7096" y="17909"/>
                    <a:pt x="10523" y="17798"/>
                  </a:cubicBezTo>
                  <a:cubicBezTo>
                    <a:pt x="13929" y="17688"/>
                    <a:pt x="16694" y="15424"/>
                    <a:pt x="16734" y="12602"/>
                  </a:cubicBezTo>
                  <a:cubicBezTo>
                    <a:pt x="16787" y="8823"/>
                    <a:pt x="16748" y="5043"/>
                    <a:pt x="16749" y="1264"/>
                  </a:cubicBezTo>
                  <a:cubicBezTo>
                    <a:pt x="16749" y="857"/>
                    <a:pt x="16749" y="450"/>
                    <a:pt x="16749" y="0"/>
                  </a:cubicBezTo>
                  <a:cubicBezTo>
                    <a:pt x="18353" y="0"/>
                    <a:pt x="19830" y="0"/>
                    <a:pt x="21416" y="0"/>
                  </a:cubicBezTo>
                  <a:cubicBezTo>
                    <a:pt x="21416" y="6816"/>
                    <a:pt x="21416" y="13575"/>
                    <a:pt x="21416" y="20408"/>
                  </a:cubicBezTo>
                  <a:cubicBezTo>
                    <a:pt x="20203" y="20408"/>
                    <a:pt x="18938" y="20408"/>
                    <a:pt x="17507" y="20408"/>
                  </a:cubicBezTo>
                  <a:cubicBezTo>
                    <a:pt x="17413" y="19405"/>
                    <a:pt x="17316" y="18369"/>
                    <a:pt x="17194" y="17074"/>
                  </a:cubicBezTo>
                  <a:cubicBezTo>
                    <a:pt x="15434" y="19154"/>
                    <a:pt x="13347" y="20392"/>
                    <a:pt x="10565" y="20795"/>
                  </a:cubicBezTo>
                  <a:cubicBezTo>
                    <a:pt x="5022" y="21600"/>
                    <a:pt x="562" y="19058"/>
                    <a:pt x="191" y="14357"/>
                  </a:cubicBezTo>
                  <a:cubicBezTo>
                    <a:pt x="-184" y="9614"/>
                    <a:pt x="108" y="4835"/>
                    <a:pt x="108" y="7"/>
                  </a:cubicBezTo>
                  <a:close/>
                </a:path>
              </a:pathLst>
            </a:custGeom>
            <a:solidFill>
              <a:srgbClr val="CF1F00"/>
            </a:solidFill>
            <a:ln>
              <a:noFill/>
            </a:ln>
          </p:spPr>
          <p:txBody>
            <a:bodyPr spcFirstLastPara="1" wrap="square" lIns="14300" tIns="14300" rIns="14300" bIns="143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200"/>
                <a:buFont typeface="Gill Sans"/>
                <a:buNone/>
                <a:tabLst/>
                <a:defRPr/>
              </a:pPr>
              <a:endParaRPr kumimoji="0" sz="1200" b="0" i="0" u="none" strike="noStrike" kern="0" cap="none" spc="0" normalizeH="0" baseline="0" noProof="0">
                <a:ln>
                  <a:noFill/>
                </a:ln>
                <a:solidFill>
                  <a:srgbClr val="000000"/>
                </a:solidFill>
                <a:effectLst/>
                <a:uLnTx/>
                <a:uFillTx/>
                <a:latin typeface="Gill Sans"/>
                <a:ea typeface="Gill Sans"/>
                <a:cs typeface="Gill Sans"/>
                <a:sym typeface="Gill Sans"/>
              </a:endParaRPr>
            </a:p>
          </p:txBody>
        </p:sp>
        <p:sp>
          <p:nvSpPr>
            <p:cNvPr id="3222" name="Google Shape;3222;p284"/>
            <p:cNvSpPr/>
            <p:nvPr/>
          </p:nvSpPr>
          <p:spPr>
            <a:xfrm>
              <a:off x="1244600" y="6680199"/>
              <a:ext cx="137959" cy="183436"/>
            </a:xfrm>
            <a:custGeom>
              <a:avLst/>
              <a:gdLst/>
              <a:ahLst/>
              <a:cxnLst/>
              <a:rect l="0" t="0" r="0" b="0"/>
              <a:pathLst>
                <a:path w="20348" h="19577" extrusionOk="0">
                  <a:moveTo>
                    <a:pt x="20348" y="1036"/>
                  </a:moveTo>
                  <a:cubicBezTo>
                    <a:pt x="20005" y="1880"/>
                    <a:pt x="19687" y="2664"/>
                    <a:pt x="19348" y="3499"/>
                  </a:cubicBezTo>
                  <a:cubicBezTo>
                    <a:pt x="14432" y="2376"/>
                    <a:pt x="9754" y="2050"/>
                    <a:pt x="6388" y="5526"/>
                  </a:cubicBezTo>
                  <a:cubicBezTo>
                    <a:pt x="4057" y="7933"/>
                    <a:pt x="4227" y="11868"/>
                    <a:pt x="6518" y="14206"/>
                  </a:cubicBezTo>
                  <a:cubicBezTo>
                    <a:pt x="8991" y="16730"/>
                    <a:pt x="12161" y="17166"/>
                    <a:pt x="19491" y="15971"/>
                  </a:cubicBezTo>
                  <a:cubicBezTo>
                    <a:pt x="19739" y="16734"/>
                    <a:pt x="19987" y="17497"/>
                    <a:pt x="20232" y="18251"/>
                  </a:cubicBezTo>
                  <a:cubicBezTo>
                    <a:pt x="15998" y="20464"/>
                    <a:pt x="7613" y="19815"/>
                    <a:pt x="3655" y="16987"/>
                  </a:cubicBezTo>
                  <a:cubicBezTo>
                    <a:pt x="-671" y="13895"/>
                    <a:pt x="-1252" y="7778"/>
                    <a:pt x="2422" y="3998"/>
                  </a:cubicBezTo>
                  <a:cubicBezTo>
                    <a:pt x="6086" y="229"/>
                    <a:pt x="14088" y="-1136"/>
                    <a:pt x="20348" y="1036"/>
                  </a:cubicBezTo>
                  <a:close/>
                </a:path>
              </a:pathLst>
            </a:custGeom>
            <a:solidFill>
              <a:srgbClr val="D02000"/>
            </a:solidFill>
            <a:ln>
              <a:noFill/>
            </a:ln>
          </p:spPr>
          <p:txBody>
            <a:bodyPr spcFirstLastPara="1" wrap="square" lIns="14300" tIns="14300" rIns="14300" bIns="143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200"/>
                <a:buFont typeface="Gill Sans"/>
                <a:buNone/>
                <a:tabLst/>
                <a:defRPr/>
              </a:pPr>
              <a:endParaRPr kumimoji="0" sz="1200" b="0" i="0" u="none" strike="noStrike" kern="0" cap="none" spc="0" normalizeH="0" baseline="0" noProof="0">
                <a:ln>
                  <a:noFill/>
                </a:ln>
                <a:solidFill>
                  <a:srgbClr val="000000"/>
                </a:solidFill>
                <a:effectLst/>
                <a:uLnTx/>
                <a:uFillTx/>
                <a:latin typeface="Gill Sans"/>
                <a:ea typeface="Gill Sans"/>
                <a:cs typeface="Gill Sans"/>
                <a:sym typeface="Gill Sans"/>
              </a:endParaRPr>
            </a:p>
          </p:txBody>
        </p:sp>
        <p:sp>
          <p:nvSpPr>
            <p:cNvPr id="3223" name="Google Shape;3223;p284"/>
            <p:cNvSpPr/>
            <p:nvPr/>
          </p:nvSpPr>
          <p:spPr>
            <a:xfrm>
              <a:off x="2070100" y="6680199"/>
              <a:ext cx="115076" cy="183213"/>
            </a:xfrm>
            <a:custGeom>
              <a:avLst/>
              <a:gdLst/>
              <a:ahLst/>
              <a:cxnLst/>
              <a:rect l="0" t="0" r="0" b="0"/>
              <a:pathLst>
                <a:path w="20800" h="20873" extrusionOk="0">
                  <a:moveTo>
                    <a:pt x="0" y="19464"/>
                  </a:moveTo>
                  <a:cubicBezTo>
                    <a:pt x="532" y="18470"/>
                    <a:pt x="975" y="17642"/>
                    <a:pt x="1466" y="16723"/>
                  </a:cubicBezTo>
                  <a:cubicBezTo>
                    <a:pt x="4340" y="17693"/>
                    <a:pt x="7263" y="18299"/>
                    <a:pt x="10489" y="18037"/>
                  </a:cubicBezTo>
                  <a:cubicBezTo>
                    <a:pt x="13064" y="17828"/>
                    <a:pt x="14621" y="17056"/>
                    <a:pt x="15063" y="15735"/>
                  </a:cubicBezTo>
                  <a:cubicBezTo>
                    <a:pt x="15544" y="14296"/>
                    <a:pt x="14721" y="13179"/>
                    <a:pt x="12313" y="12379"/>
                  </a:cubicBezTo>
                  <a:cubicBezTo>
                    <a:pt x="10118" y="11649"/>
                    <a:pt x="7731" y="11142"/>
                    <a:pt x="5580" y="10368"/>
                  </a:cubicBezTo>
                  <a:cubicBezTo>
                    <a:pt x="2413" y="9230"/>
                    <a:pt x="547" y="7556"/>
                    <a:pt x="1050" y="5106"/>
                  </a:cubicBezTo>
                  <a:cubicBezTo>
                    <a:pt x="1584" y="2506"/>
                    <a:pt x="4806" y="528"/>
                    <a:pt x="9464" y="116"/>
                  </a:cubicBezTo>
                  <a:cubicBezTo>
                    <a:pt x="12951" y="-193"/>
                    <a:pt x="16336" y="92"/>
                    <a:pt x="19624" y="1233"/>
                  </a:cubicBezTo>
                  <a:cubicBezTo>
                    <a:pt x="19162" y="2084"/>
                    <a:pt x="18705" y="2926"/>
                    <a:pt x="18365" y="3552"/>
                  </a:cubicBezTo>
                  <a:cubicBezTo>
                    <a:pt x="15879" y="3266"/>
                    <a:pt x="13607" y="2870"/>
                    <a:pt x="11303" y="2777"/>
                  </a:cubicBezTo>
                  <a:cubicBezTo>
                    <a:pt x="8924" y="2680"/>
                    <a:pt x="7024" y="3614"/>
                    <a:pt x="6575" y="4761"/>
                  </a:cubicBezTo>
                  <a:cubicBezTo>
                    <a:pt x="6043" y="6119"/>
                    <a:pt x="6897" y="7172"/>
                    <a:pt x="9359" y="7953"/>
                  </a:cubicBezTo>
                  <a:cubicBezTo>
                    <a:pt x="11634" y="8675"/>
                    <a:pt x="14082" y="9200"/>
                    <a:pt x="16273" y="10007"/>
                  </a:cubicBezTo>
                  <a:cubicBezTo>
                    <a:pt x="20185" y="11447"/>
                    <a:pt x="21600" y="13856"/>
                    <a:pt x="20367" y="16525"/>
                  </a:cubicBezTo>
                  <a:cubicBezTo>
                    <a:pt x="19605" y="18177"/>
                    <a:pt x="17899" y="19353"/>
                    <a:pt x="15431" y="20012"/>
                  </a:cubicBezTo>
                  <a:cubicBezTo>
                    <a:pt x="10207" y="21407"/>
                    <a:pt x="5107" y="21022"/>
                    <a:pt x="0" y="19464"/>
                  </a:cubicBezTo>
                  <a:close/>
                </a:path>
              </a:pathLst>
            </a:custGeom>
            <a:solidFill>
              <a:srgbClr val="040D4A"/>
            </a:solidFill>
            <a:ln>
              <a:noFill/>
            </a:ln>
          </p:spPr>
          <p:txBody>
            <a:bodyPr spcFirstLastPara="1" wrap="square" lIns="14300" tIns="14300" rIns="14300" bIns="143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200"/>
                <a:buFont typeface="Gill Sans"/>
                <a:buNone/>
                <a:tabLst/>
                <a:defRPr/>
              </a:pPr>
              <a:endParaRPr kumimoji="0" sz="1200" b="0" i="0" u="none" strike="noStrike" kern="0" cap="none" spc="0" normalizeH="0" baseline="0" noProof="0">
                <a:ln>
                  <a:noFill/>
                </a:ln>
                <a:solidFill>
                  <a:srgbClr val="000000"/>
                </a:solidFill>
                <a:effectLst/>
                <a:uLnTx/>
                <a:uFillTx/>
                <a:latin typeface="Gill Sans"/>
                <a:ea typeface="Gill Sans"/>
                <a:cs typeface="Gill Sans"/>
                <a:sym typeface="Gill Sans"/>
              </a:endParaRPr>
            </a:p>
          </p:txBody>
        </p:sp>
        <p:sp>
          <p:nvSpPr>
            <p:cNvPr id="3224" name="Google Shape;3224;p284"/>
            <p:cNvSpPr/>
            <p:nvPr/>
          </p:nvSpPr>
          <p:spPr>
            <a:xfrm>
              <a:off x="1498600" y="6743699"/>
              <a:ext cx="169159" cy="246811"/>
            </a:xfrm>
            <a:custGeom>
              <a:avLst/>
              <a:gdLst/>
              <a:ahLst/>
              <a:cxnLst/>
              <a:rect l="0" t="0" r="0" b="0"/>
              <a:pathLst>
                <a:path w="21501" h="21532" extrusionOk="0">
                  <a:moveTo>
                    <a:pt x="8904" y="7764"/>
                  </a:moveTo>
                  <a:cubicBezTo>
                    <a:pt x="11735" y="2331"/>
                    <a:pt x="15603" y="-68"/>
                    <a:pt x="21501" y="1"/>
                  </a:cubicBezTo>
                  <a:cubicBezTo>
                    <a:pt x="21501" y="697"/>
                    <a:pt x="21501" y="1396"/>
                    <a:pt x="21501" y="2196"/>
                  </a:cubicBezTo>
                  <a:cubicBezTo>
                    <a:pt x="18232" y="2497"/>
                    <a:pt x="15326" y="3355"/>
                    <a:pt x="13637" y="5502"/>
                  </a:cubicBezTo>
                  <a:cubicBezTo>
                    <a:pt x="12066" y="7499"/>
                    <a:pt x="11821" y="9666"/>
                    <a:pt x="12099" y="11980"/>
                  </a:cubicBezTo>
                  <a:cubicBezTo>
                    <a:pt x="11043" y="12095"/>
                    <a:pt x="10004" y="12208"/>
                    <a:pt x="8769" y="12343"/>
                  </a:cubicBezTo>
                  <a:cubicBezTo>
                    <a:pt x="8719" y="11639"/>
                    <a:pt x="8675" y="11009"/>
                    <a:pt x="8631" y="10380"/>
                  </a:cubicBezTo>
                  <a:cubicBezTo>
                    <a:pt x="6507" y="10421"/>
                    <a:pt x="4283" y="11700"/>
                    <a:pt x="3614" y="13260"/>
                  </a:cubicBezTo>
                  <a:cubicBezTo>
                    <a:pt x="2574" y="15687"/>
                    <a:pt x="3916" y="17694"/>
                    <a:pt x="7915" y="19607"/>
                  </a:cubicBezTo>
                  <a:cubicBezTo>
                    <a:pt x="7460" y="20244"/>
                    <a:pt x="6997" y="20890"/>
                    <a:pt x="6537" y="21532"/>
                  </a:cubicBezTo>
                  <a:cubicBezTo>
                    <a:pt x="2659" y="20470"/>
                    <a:pt x="-99" y="17476"/>
                    <a:pt x="2" y="14516"/>
                  </a:cubicBezTo>
                  <a:cubicBezTo>
                    <a:pt x="118" y="11135"/>
                    <a:pt x="2571" y="9274"/>
                    <a:pt x="8904" y="7764"/>
                  </a:cubicBezTo>
                  <a:close/>
                </a:path>
              </a:pathLst>
            </a:custGeom>
            <a:solidFill>
              <a:srgbClr val="050E4A"/>
            </a:solidFill>
            <a:ln>
              <a:noFill/>
            </a:ln>
          </p:spPr>
          <p:txBody>
            <a:bodyPr spcFirstLastPara="1" wrap="square" lIns="14300" tIns="14300" rIns="14300" bIns="143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200"/>
                <a:buFont typeface="Gill Sans"/>
                <a:buNone/>
                <a:tabLst/>
                <a:defRPr/>
              </a:pPr>
              <a:endParaRPr kumimoji="0" sz="1200" b="0" i="0" u="none" strike="noStrike" kern="0" cap="none" spc="0" normalizeH="0" baseline="0" noProof="0">
                <a:ln>
                  <a:noFill/>
                </a:ln>
                <a:solidFill>
                  <a:srgbClr val="000000"/>
                </a:solidFill>
                <a:effectLst/>
                <a:uLnTx/>
                <a:uFillTx/>
                <a:latin typeface="Gill Sans"/>
                <a:ea typeface="Gill Sans"/>
                <a:cs typeface="Gill Sans"/>
                <a:sym typeface="Gill Sans"/>
              </a:endParaRPr>
            </a:p>
          </p:txBody>
        </p:sp>
        <p:sp>
          <p:nvSpPr>
            <p:cNvPr id="3225" name="Google Shape;3225;p284"/>
            <p:cNvSpPr/>
            <p:nvPr/>
          </p:nvSpPr>
          <p:spPr>
            <a:xfrm>
              <a:off x="1422399" y="6591299"/>
              <a:ext cx="30942" cy="255744"/>
            </a:xfrm>
            <a:custGeom>
              <a:avLst/>
              <a:gdLst/>
              <a:ahLst/>
              <a:cxnLst/>
              <a:rect l="0" t="0" r="0" b="0"/>
              <a:pathLst>
                <a:path w="21600" h="21600" extrusionOk="0">
                  <a:moveTo>
                    <a:pt x="0" y="0"/>
                  </a:moveTo>
                  <a:cubicBezTo>
                    <a:pt x="7546" y="0"/>
                    <a:pt x="14381" y="0"/>
                    <a:pt x="21600" y="0"/>
                  </a:cubicBezTo>
                  <a:cubicBezTo>
                    <a:pt x="21600" y="7207"/>
                    <a:pt x="21600" y="14371"/>
                    <a:pt x="21600" y="21600"/>
                  </a:cubicBezTo>
                  <a:cubicBezTo>
                    <a:pt x="14523" y="21600"/>
                    <a:pt x="7507" y="21600"/>
                    <a:pt x="0" y="21600"/>
                  </a:cubicBezTo>
                  <a:cubicBezTo>
                    <a:pt x="0" y="14430"/>
                    <a:pt x="0" y="7241"/>
                    <a:pt x="0" y="0"/>
                  </a:cubicBezTo>
                  <a:close/>
                </a:path>
              </a:pathLst>
            </a:custGeom>
            <a:solidFill>
              <a:srgbClr val="D02303"/>
            </a:solidFill>
            <a:ln>
              <a:noFill/>
            </a:ln>
          </p:spPr>
          <p:txBody>
            <a:bodyPr spcFirstLastPara="1" wrap="square" lIns="14300" tIns="14300" rIns="14300" bIns="143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200"/>
                <a:buFont typeface="Gill Sans"/>
                <a:buNone/>
                <a:tabLst/>
                <a:defRPr/>
              </a:pPr>
              <a:endParaRPr kumimoji="0" sz="1200" b="0" i="0" u="none" strike="noStrike" kern="0" cap="none" spc="0" normalizeH="0" baseline="0" noProof="0">
                <a:ln>
                  <a:noFill/>
                </a:ln>
                <a:solidFill>
                  <a:srgbClr val="000000"/>
                </a:solidFill>
                <a:effectLst/>
                <a:uLnTx/>
                <a:uFillTx/>
                <a:latin typeface="Gill Sans"/>
                <a:ea typeface="Gill Sans"/>
                <a:cs typeface="Gill Sans"/>
                <a:sym typeface="Gill Sans"/>
              </a:endParaRPr>
            </a:p>
          </p:txBody>
        </p:sp>
        <p:sp>
          <p:nvSpPr>
            <p:cNvPr id="3226" name="Google Shape;3226;p284"/>
            <p:cNvSpPr/>
            <p:nvPr/>
          </p:nvSpPr>
          <p:spPr>
            <a:xfrm>
              <a:off x="1485899" y="6680199"/>
              <a:ext cx="180846" cy="163572"/>
            </a:xfrm>
            <a:custGeom>
              <a:avLst/>
              <a:gdLst/>
              <a:ahLst/>
              <a:cxnLst/>
              <a:rect l="0" t="0" r="0" b="0"/>
              <a:pathLst>
                <a:path w="20150" h="20021" extrusionOk="0">
                  <a:moveTo>
                    <a:pt x="20150" y="4767"/>
                  </a:moveTo>
                  <a:cubicBezTo>
                    <a:pt x="19203" y="5196"/>
                    <a:pt x="18332" y="5591"/>
                    <a:pt x="17359" y="6031"/>
                  </a:cubicBezTo>
                  <a:cubicBezTo>
                    <a:pt x="15610" y="3975"/>
                    <a:pt x="13408" y="3074"/>
                    <a:pt x="10825" y="3237"/>
                  </a:cubicBezTo>
                  <a:cubicBezTo>
                    <a:pt x="8810" y="3364"/>
                    <a:pt x="7090" y="4201"/>
                    <a:pt x="5604" y="5674"/>
                  </a:cubicBezTo>
                  <a:cubicBezTo>
                    <a:pt x="3291" y="7969"/>
                    <a:pt x="1520" y="12914"/>
                    <a:pt x="4433" y="17722"/>
                  </a:cubicBezTo>
                  <a:cubicBezTo>
                    <a:pt x="3795" y="18470"/>
                    <a:pt x="3138" y="19241"/>
                    <a:pt x="2473" y="20021"/>
                  </a:cubicBezTo>
                  <a:cubicBezTo>
                    <a:pt x="-1450" y="14996"/>
                    <a:pt x="-594" y="6974"/>
                    <a:pt x="4254" y="2711"/>
                  </a:cubicBezTo>
                  <a:cubicBezTo>
                    <a:pt x="9133" y="-1579"/>
                    <a:pt x="16358" y="-692"/>
                    <a:pt x="20150" y="4767"/>
                  </a:cubicBezTo>
                  <a:close/>
                </a:path>
              </a:pathLst>
            </a:custGeom>
            <a:solidFill>
              <a:srgbClr val="D02001"/>
            </a:solidFill>
            <a:ln>
              <a:noFill/>
            </a:ln>
          </p:spPr>
          <p:txBody>
            <a:bodyPr spcFirstLastPara="1" wrap="square" lIns="14300" tIns="14300" rIns="14300" bIns="143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200"/>
                <a:buFont typeface="Gill Sans"/>
                <a:buNone/>
                <a:tabLst/>
                <a:defRPr/>
              </a:pPr>
              <a:endParaRPr kumimoji="0" sz="1200" b="0" i="0" u="none" strike="noStrike" kern="0" cap="none" spc="0" normalizeH="0" baseline="0" noProof="0">
                <a:ln>
                  <a:noFill/>
                </a:ln>
                <a:solidFill>
                  <a:srgbClr val="000000"/>
                </a:solidFill>
                <a:effectLst/>
                <a:uLnTx/>
                <a:uFillTx/>
                <a:latin typeface="Gill Sans"/>
                <a:ea typeface="Gill Sans"/>
                <a:cs typeface="Gill Sans"/>
                <a:sym typeface="Gill Sans"/>
              </a:endParaRPr>
            </a:p>
          </p:txBody>
        </p:sp>
      </p:grpSp>
      <p:grpSp>
        <p:nvGrpSpPr>
          <p:cNvPr id="3227" name="Google Shape;3227;p284"/>
          <p:cNvGrpSpPr/>
          <p:nvPr/>
        </p:nvGrpSpPr>
        <p:grpSpPr>
          <a:xfrm>
            <a:off x="343353" y="4198578"/>
            <a:ext cx="653115" cy="107233"/>
            <a:chOff x="1231899" y="11290299"/>
            <a:chExt cx="1690694" cy="277590"/>
          </a:xfrm>
        </p:grpSpPr>
        <p:sp>
          <p:nvSpPr>
            <p:cNvPr id="3228" name="Google Shape;3228;p284"/>
            <p:cNvSpPr/>
            <p:nvPr/>
          </p:nvSpPr>
          <p:spPr>
            <a:xfrm>
              <a:off x="1231899" y="11290300"/>
              <a:ext cx="268810" cy="277589"/>
            </a:xfrm>
            <a:custGeom>
              <a:avLst/>
              <a:gdLst/>
              <a:ahLst/>
              <a:cxnLst/>
              <a:rect l="0" t="0" r="0" b="0"/>
              <a:pathLst>
                <a:path w="21187" h="21190" extrusionOk="0">
                  <a:moveTo>
                    <a:pt x="8871" y="5141"/>
                  </a:moveTo>
                  <a:cubicBezTo>
                    <a:pt x="7991" y="5949"/>
                    <a:pt x="7111" y="6756"/>
                    <a:pt x="6231" y="7563"/>
                  </a:cubicBezTo>
                  <a:cubicBezTo>
                    <a:pt x="6153" y="7155"/>
                    <a:pt x="6014" y="6748"/>
                    <a:pt x="6008" y="6340"/>
                  </a:cubicBezTo>
                  <a:cubicBezTo>
                    <a:pt x="5983" y="4601"/>
                    <a:pt x="5997" y="2861"/>
                    <a:pt x="5997" y="896"/>
                  </a:cubicBezTo>
                  <a:cubicBezTo>
                    <a:pt x="5365" y="1228"/>
                    <a:pt x="4959" y="1442"/>
                    <a:pt x="4552" y="1653"/>
                  </a:cubicBezTo>
                  <a:cubicBezTo>
                    <a:pt x="3277" y="2314"/>
                    <a:pt x="2629" y="3203"/>
                    <a:pt x="2755" y="4743"/>
                  </a:cubicBezTo>
                  <a:cubicBezTo>
                    <a:pt x="2913" y="6695"/>
                    <a:pt x="2754" y="8672"/>
                    <a:pt x="2732" y="10638"/>
                  </a:cubicBezTo>
                  <a:cubicBezTo>
                    <a:pt x="1928" y="11313"/>
                    <a:pt x="1096" y="11960"/>
                    <a:pt x="337" y="12679"/>
                  </a:cubicBezTo>
                  <a:cubicBezTo>
                    <a:pt x="116" y="12889"/>
                    <a:pt x="-62" y="13351"/>
                    <a:pt x="21" y="13615"/>
                  </a:cubicBezTo>
                  <a:cubicBezTo>
                    <a:pt x="279" y="14443"/>
                    <a:pt x="672" y="15232"/>
                    <a:pt x="1050" y="16125"/>
                  </a:cubicBezTo>
                  <a:cubicBezTo>
                    <a:pt x="1733" y="15603"/>
                    <a:pt x="2247" y="15210"/>
                    <a:pt x="2761" y="14817"/>
                  </a:cubicBezTo>
                  <a:cubicBezTo>
                    <a:pt x="2774" y="15349"/>
                    <a:pt x="2880" y="15898"/>
                    <a:pt x="2782" y="16410"/>
                  </a:cubicBezTo>
                  <a:cubicBezTo>
                    <a:pt x="2492" y="17921"/>
                    <a:pt x="3269" y="18783"/>
                    <a:pt x="4507" y="19501"/>
                  </a:cubicBezTo>
                  <a:cubicBezTo>
                    <a:pt x="5064" y="19823"/>
                    <a:pt x="5386" y="19784"/>
                    <a:pt x="5831" y="19375"/>
                  </a:cubicBezTo>
                  <a:cubicBezTo>
                    <a:pt x="6734" y="18545"/>
                    <a:pt x="7686" y="17766"/>
                    <a:pt x="8617" y="16966"/>
                  </a:cubicBezTo>
                  <a:cubicBezTo>
                    <a:pt x="8636" y="18071"/>
                    <a:pt x="8631" y="19177"/>
                    <a:pt x="8691" y="20279"/>
                  </a:cubicBezTo>
                  <a:cubicBezTo>
                    <a:pt x="8706" y="20550"/>
                    <a:pt x="8918" y="21030"/>
                    <a:pt x="9070" y="21041"/>
                  </a:cubicBezTo>
                  <a:cubicBezTo>
                    <a:pt x="10299" y="21137"/>
                    <a:pt x="11626" y="21490"/>
                    <a:pt x="12681" y="20592"/>
                  </a:cubicBezTo>
                  <a:cubicBezTo>
                    <a:pt x="15174" y="18470"/>
                    <a:pt x="17626" y="16302"/>
                    <a:pt x="20072" y="14127"/>
                  </a:cubicBezTo>
                  <a:cubicBezTo>
                    <a:pt x="21158" y="13161"/>
                    <a:pt x="21538" y="10748"/>
                    <a:pt x="20820" y="9291"/>
                  </a:cubicBezTo>
                  <a:cubicBezTo>
                    <a:pt x="17965" y="11754"/>
                    <a:pt x="15136" y="14193"/>
                    <a:pt x="12307" y="16633"/>
                  </a:cubicBezTo>
                  <a:cubicBezTo>
                    <a:pt x="12216" y="16569"/>
                    <a:pt x="12126" y="16505"/>
                    <a:pt x="12036" y="16440"/>
                  </a:cubicBezTo>
                  <a:cubicBezTo>
                    <a:pt x="12036" y="15570"/>
                    <a:pt x="12036" y="14699"/>
                    <a:pt x="12036" y="13828"/>
                  </a:cubicBezTo>
                  <a:cubicBezTo>
                    <a:pt x="14692" y="11557"/>
                    <a:pt x="17356" y="9294"/>
                    <a:pt x="19989" y="6998"/>
                  </a:cubicBezTo>
                  <a:cubicBezTo>
                    <a:pt x="20162" y="6847"/>
                    <a:pt x="20233" y="6383"/>
                    <a:pt x="20126" y="6172"/>
                  </a:cubicBezTo>
                  <a:cubicBezTo>
                    <a:pt x="19745" y="5418"/>
                    <a:pt x="19268" y="4710"/>
                    <a:pt x="18761" y="3877"/>
                  </a:cubicBezTo>
                  <a:cubicBezTo>
                    <a:pt x="16391" y="5956"/>
                    <a:pt x="14176" y="7898"/>
                    <a:pt x="11961" y="9840"/>
                  </a:cubicBezTo>
                  <a:cubicBezTo>
                    <a:pt x="11880" y="8881"/>
                    <a:pt x="11799" y="7923"/>
                    <a:pt x="11718" y="6963"/>
                  </a:cubicBezTo>
                  <a:cubicBezTo>
                    <a:pt x="13437" y="5424"/>
                    <a:pt x="15157" y="3885"/>
                    <a:pt x="16880" y="2342"/>
                  </a:cubicBezTo>
                  <a:cubicBezTo>
                    <a:pt x="14894" y="512"/>
                    <a:pt x="14289" y="493"/>
                    <a:pt x="12409" y="2142"/>
                  </a:cubicBezTo>
                  <a:cubicBezTo>
                    <a:pt x="12300" y="2238"/>
                    <a:pt x="12187" y="2330"/>
                    <a:pt x="12076" y="2423"/>
                  </a:cubicBezTo>
                  <a:cubicBezTo>
                    <a:pt x="12041" y="2249"/>
                    <a:pt x="11992" y="2076"/>
                    <a:pt x="11974" y="1899"/>
                  </a:cubicBezTo>
                  <a:cubicBezTo>
                    <a:pt x="11767" y="-110"/>
                    <a:pt x="11768" y="-110"/>
                    <a:pt x="9620" y="78"/>
                  </a:cubicBezTo>
                  <a:cubicBezTo>
                    <a:pt x="9472" y="91"/>
                    <a:pt x="9293" y="46"/>
                    <a:pt x="9184" y="113"/>
                  </a:cubicBezTo>
                  <a:cubicBezTo>
                    <a:pt x="8992" y="229"/>
                    <a:pt x="8695" y="414"/>
                    <a:pt x="8698" y="566"/>
                  </a:cubicBezTo>
                  <a:cubicBezTo>
                    <a:pt x="8726" y="2091"/>
                    <a:pt x="8806" y="3616"/>
                    <a:pt x="8871" y="5141"/>
                  </a:cubicBezTo>
                  <a:close/>
                </a:path>
              </a:pathLst>
            </a:custGeom>
            <a:solidFill>
              <a:srgbClr val="FDFDFD"/>
            </a:solidFill>
            <a:ln>
              <a:noFill/>
            </a:ln>
          </p:spPr>
          <p:txBody>
            <a:bodyPr spcFirstLastPara="1" wrap="square" lIns="14300" tIns="14300" rIns="14300" bIns="143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200"/>
                <a:buFont typeface="Gill Sans"/>
                <a:buNone/>
                <a:tabLst/>
                <a:defRPr/>
              </a:pPr>
              <a:endParaRPr kumimoji="0" sz="1200" b="0" i="0" u="none" strike="noStrike" kern="0" cap="none" spc="0" normalizeH="0" baseline="0" noProof="0">
                <a:ln>
                  <a:noFill/>
                </a:ln>
                <a:solidFill>
                  <a:srgbClr val="000000"/>
                </a:solidFill>
                <a:effectLst/>
                <a:uLnTx/>
                <a:uFillTx/>
                <a:latin typeface="Gill Sans"/>
                <a:ea typeface="Gill Sans"/>
                <a:cs typeface="Gill Sans"/>
                <a:sym typeface="Gill Sans"/>
              </a:endParaRPr>
            </a:p>
          </p:txBody>
        </p:sp>
        <p:sp>
          <p:nvSpPr>
            <p:cNvPr id="3229" name="Google Shape;3229;p284"/>
            <p:cNvSpPr/>
            <p:nvPr/>
          </p:nvSpPr>
          <p:spPr>
            <a:xfrm>
              <a:off x="1333499" y="11379199"/>
              <a:ext cx="159924" cy="186367"/>
            </a:xfrm>
            <a:custGeom>
              <a:avLst/>
              <a:gdLst/>
              <a:ahLst/>
              <a:cxnLst/>
              <a:rect l="0" t="0" r="0" b="0"/>
              <a:pathLst>
                <a:path w="21015" h="21154" extrusionOk="0">
                  <a:moveTo>
                    <a:pt x="5230" y="0"/>
                  </a:moveTo>
                  <a:cubicBezTo>
                    <a:pt x="5365" y="1425"/>
                    <a:pt x="5500" y="2851"/>
                    <a:pt x="5635" y="4276"/>
                  </a:cubicBezTo>
                  <a:cubicBezTo>
                    <a:pt x="5677" y="6253"/>
                    <a:pt x="5719" y="8230"/>
                    <a:pt x="5760" y="10207"/>
                  </a:cubicBezTo>
                  <a:cubicBezTo>
                    <a:pt x="5760" y="11502"/>
                    <a:pt x="5760" y="12797"/>
                    <a:pt x="5760" y="14091"/>
                  </a:cubicBezTo>
                  <a:cubicBezTo>
                    <a:pt x="5911" y="14187"/>
                    <a:pt x="6061" y="14283"/>
                    <a:pt x="6212" y="14378"/>
                  </a:cubicBezTo>
                  <a:cubicBezTo>
                    <a:pt x="10928" y="10750"/>
                    <a:pt x="15644" y="7122"/>
                    <a:pt x="20403" y="3461"/>
                  </a:cubicBezTo>
                  <a:cubicBezTo>
                    <a:pt x="21600" y="5627"/>
                    <a:pt x="20967" y="9214"/>
                    <a:pt x="19156" y="10651"/>
                  </a:cubicBezTo>
                  <a:cubicBezTo>
                    <a:pt x="15080" y="13885"/>
                    <a:pt x="10991" y="17109"/>
                    <a:pt x="6835" y="20265"/>
                  </a:cubicBezTo>
                  <a:cubicBezTo>
                    <a:pt x="5078" y="21600"/>
                    <a:pt x="2865" y="21075"/>
                    <a:pt x="816" y="20933"/>
                  </a:cubicBezTo>
                  <a:cubicBezTo>
                    <a:pt x="562" y="20915"/>
                    <a:pt x="210" y="20203"/>
                    <a:pt x="185" y="19799"/>
                  </a:cubicBezTo>
                  <a:cubicBezTo>
                    <a:pt x="84" y="18160"/>
                    <a:pt x="93" y="16516"/>
                    <a:pt x="62" y="14874"/>
                  </a:cubicBezTo>
                  <a:cubicBezTo>
                    <a:pt x="54" y="12860"/>
                    <a:pt x="47" y="10846"/>
                    <a:pt x="41" y="8832"/>
                  </a:cubicBezTo>
                  <a:cubicBezTo>
                    <a:pt x="28" y="7222"/>
                    <a:pt x="14" y="5610"/>
                    <a:pt x="0" y="3998"/>
                  </a:cubicBezTo>
                  <a:cubicBezTo>
                    <a:pt x="1743" y="2665"/>
                    <a:pt x="3486" y="1333"/>
                    <a:pt x="5230" y="0"/>
                  </a:cubicBezTo>
                  <a:close/>
                </a:path>
              </a:pathLst>
            </a:custGeom>
            <a:solidFill>
              <a:srgbClr val="00D6F8"/>
            </a:solidFill>
            <a:ln>
              <a:noFill/>
            </a:ln>
          </p:spPr>
          <p:txBody>
            <a:bodyPr spcFirstLastPara="1" wrap="square" lIns="14300" tIns="14300" rIns="14300" bIns="143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200"/>
                <a:buFont typeface="Gill Sans"/>
                <a:buNone/>
                <a:tabLst/>
                <a:defRPr/>
              </a:pPr>
              <a:endParaRPr kumimoji="0" sz="1200" b="0" i="0" u="none" strike="noStrike" kern="0" cap="none" spc="0" normalizeH="0" baseline="0" noProof="0">
                <a:ln>
                  <a:noFill/>
                </a:ln>
                <a:solidFill>
                  <a:srgbClr val="000000"/>
                </a:solidFill>
                <a:effectLst/>
                <a:uLnTx/>
                <a:uFillTx/>
                <a:latin typeface="Gill Sans"/>
                <a:ea typeface="Gill Sans"/>
                <a:cs typeface="Gill Sans"/>
                <a:sym typeface="Gill Sans"/>
              </a:endParaRPr>
            </a:p>
          </p:txBody>
        </p:sp>
        <p:sp>
          <p:nvSpPr>
            <p:cNvPr id="3230" name="Google Shape;3230;p284"/>
            <p:cNvSpPr/>
            <p:nvPr/>
          </p:nvSpPr>
          <p:spPr>
            <a:xfrm>
              <a:off x="1257299" y="11302999"/>
              <a:ext cx="74799" cy="246502"/>
            </a:xfrm>
            <a:custGeom>
              <a:avLst/>
              <a:gdLst/>
              <a:ahLst/>
              <a:cxnLst/>
              <a:rect l="0" t="0" r="0" b="0"/>
              <a:pathLst>
                <a:path w="20792" h="21477" extrusionOk="0">
                  <a:moveTo>
                    <a:pt x="20747" y="13703"/>
                  </a:moveTo>
                  <a:cubicBezTo>
                    <a:pt x="20762" y="15249"/>
                    <a:pt x="20777" y="16795"/>
                    <a:pt x="20792" y="18341"/>
                  </a:cubicBezTo>
                  <a:cubicBezTo>
                    <a:pt x="17507" y="19253"/>
                    <a:pt x="14150" y="20142"/>
                    <a:pt x="10968" y="21088"/>
                  </a:cubicBezTo>
                  <a:cubicBezTo>
                    <a:pt x="9399" y="21556"/>
                    <a:pt x="8261" y="21600"/>
                    <a:pt x="6300" y="21232"/>
                  </a:cubicBezTo>
                  <a:cubicBezTo>
                    <a:pt x="1931" y="20413"/>
                    <a:pt x="-808" y="19430"/>
                    <a:pt x="214" y="17705"/>
                  </a:cubicBezTo>
                  <a:cubicBezTo>
                    <a:pt x="560" y="17120"/>
                    <a:pt x="187" y="16494"/>
                    <a:pt x="144" y="15888"/>
                  </a:cubicBezTo>
                  <a:cubicBezTo>
                    <a:pt x="109" y="14298"/>
                    <a:pt x="74" y="12708"/>
                    <a:pt x="38" y="11118"/>
                  </a:cubicBezTo>
                  <a:cubicBezTo>
                    <a:pt x="116" y="8874"/>
                    <a:pt x="679" y="6618"/>
                    <a:pt x="119" y="4390"/>
                  </a:cubicBezTo>
                  <a:cubicBezTo>
                    <a:pt x="-323" y="2633"/>
                    <a:pt x="1960" y="1618"/>
                    <a:pt x="6457" y="864"/>
                  </a:cubicBezTo>
                  <a:cubicBezTo>
                    <a:pt x="7893" y="623"/>
                    <a:pt x="9324" y="378"/>
                    <a:pt x="11553" y="0"/>
                  </a:cubicBezTo>
                  <a:cubicBezTo>
                    <a:pt x="11553" y="2242"/>
                    <a:pt x="11502" y="4228"/>
                    <a:pt x="11591" y="6212"/>
                  </a:cubicBezTo>
                  <a:cubicBezTo>
                    <a:pt x="11611" y="6679"/>
                    <a:pt x="12103" y="7143"/>
                    <a:pt x="12381" y="7607"/>
                  </a:cubicBezTo>
                  <a:cubicBezTo>
                    <a:pt x="12251" y="9150"/>
                    <a:pt x="12117" y="10694"/>
                    <a:pt x="11982" y="12238"/>
                  </a:cubicBezTo>
                  <a:cubicBezTo>
                    <a:pt x="11726" y="13444"/>
                    <a:pt x="11470" y="14650"/>
                    <a:pt x="11149" y="16162"/>
                  </a:cubicBezTo>
                  <a:cubicBezTo>
                    <a:pt x="15027" y="15169"/>
                    <a:pt x="17887" y="14436"/>
                    <a:pt x="20747" y="13703"/>
                  </a:cubicBezTo>
                  <a:close/>
                </a:path>
              </a:pathLst>
            </a:custGeom>
            <a:solidFill>
              <a:srgbClr val="F96718"/>
            </a:solidFill>
            <a:ln>
              <a:noFill/>
            </a:ln>
          </p:spPr>
          <p:txBody>
            <a:bodyPr spcFirstLastPara="1" wrap="square" lIns="14300" tIns="14300" rIns="14300" bIns="143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200"/>
                <a:buFont typeface="Gill Sans"/>
                <a:buNone/>
                <a:tabLst/>
                <a:defRPr/>
              </a:pPr>
              <a:endParaRPr kumimoji="0" sz="1200" b="0" i="0" u="none" strike="noStrike" kern="0" cap="none" spc="0" normalizeH="0" baseline="0" noProof="0">
                <a:ln>
                  <a:noFill/>
                </a:ln>
                <a:solidFill>
                  <a:srgbClr val="000000"/>
                </a:solidFill>
                <a:effectLst/>
                <a:uLnTx/>
                <a:uFillTx/>
                <a:latin typeface="Gill Sans"/>
                <a:ea typeface="Gill Sans"/>
                <a:cs typeface="Gill Sans"/>
                <a:sym typeface="Gill Sans"/>
              </a:endParaRPr>
            </a:p>
          </p:txBody>
        </p:sp>
        <p:sp>
          <p:nvSpPr>
            <p:cNvPr id="3231" name="Google Shape;3231;p284"/>
            <p:cNvSpPr/>
            <p:nvPr/>
          </p:nvSpPr>
          <p:spPr>
            <a:xfrm>
              <a:off x="1308100" y="11303000"/>
              <a:ext cx="136512" cy="139950"/>
            </a:xfrm>
            <a:custGeom>
              <a:avLst/>
              <a:gdLst/>
              <a:ahLst/>
              <a:cxnLst/>
              <a:rect l="0" t="0" r="0" b="0"/>
              <a:pathLst>
                <a:path w="21600" h="20741" extrusionOk="0">
                  <a:moveTo>
                    <a:pt x="0" y="20741"/>
                  </a:moveTo>
                  <a:cubicBezTo>
                    <a:pt x="76" y="18115"/>
                    <a:pt x="153" y="15488"/>
                    <a:pt x="227" y="12863"/>
                  </a:cubicBezTo>
                  <a:cubicBezTo>
                    <a:pt x="1992" y="11298"/>
                    <a:pt x="3758" y="9731"/>
                    <a:pt x="5525" y="8163"/>
                  </a:cubicBezTo>
                  <a:cubicBezTo>
                    <a:pt x="7669" y="6403"/>
                    <a:pt x="9813" y="4646"/>
                    <a:pt x="11958" y="2888"/>
                  </a:cubicBezTo>
                  <a:cubicBezTo>
                    <a:pt x="12181" y="2706"/>
                    <a:pt x="12407" y="2528"/>
                    <a:pt x="12626" y="2342"/>
                  </a:cubicBezTo>
                  <a:cubicBezTo>
                    <a:pt x="16400" y="-859"/>
                    <a:pt x="17615" y="-824"/>
                    <a:pt x="21600" y="2730"/>
                  </a:cubicBezTo>
                  <a:cubicBezTo>
                    <a:pt x="18141" y="5724"/>
                    <a:pt x="14690" y="8713"/>
                    <a:pt x="11239" y="11702"/>
                  </a:cubicBezTo>
                  <a:cubicBezTo>
                    <a:pt x="9139" y="13443"/>
                    <a:pt x="7040" y="15182"/>
                    <a:pt x="4941" y="16923"/>
                  </a:cubicBezTo>
                  <a:cubicBezTo>
                    <a:pt x="3294" y="18195"/>
                    <a:pt x="1647" y="19468"/>
                    <a:pt x="0" y="20741"/>
                  </a:cubicBezTo>
                  <a:close/>
                </a:path>
              </a:pathLst>
            </a:custGeom>
            <a:solidFill>
              <a:srgbClr val="454762"/>
            </a:solidFill>
            <a:ln>
              <a:noFill/>
            </a:ln>
          </p:spPr>
          <p:txBody>
            <a:bodyPr spcFirstLastPara="1" wrap="square" lIns="14300" tIns="14300" rIns="14300" bIns="143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200"/>
                <a:buFont typeface="Gill Sans"/>
                <a:buNone/>
                <a:tabLst/>
                <a:defRPr/>
              </a:pPr>
              <a:endParaRPr kumimoji="0" sz="1200" b="0" i="0" u="none" strike="noStrike" kern="0" cap="none" spc="0" normalizeH="0" baseline="0" noProof="0">
                <a:ln>
                  <a:noFill/>
                </a:ln>
                <a:solidFill>
                  <a:srgbClr val="000000"/>
                </a:solidFill>
                <a:effectLst/>
                <a:uLnTx/>
                <a:uFillTx/>
                <a:latin typeface="Gill Sans"/>
                <a:ea typeface="Gill Sans"/>
                <a:cs typeface="Gill Sans"/>
                <a:sym typeface="Gill Sans"/>
              </a:endParaRPr>
            </a:p>
          </p:txBody>
        </p:sp>
        <p:sp>
          <p:nvSpPr>
            <p:cNvPr id="3232" name="Google Shape;3232;p284"/>
            <p:cNvSpPr/>
            <p:nvPr/>
          </p:nvSpPr>
          <p:spPr>
            <a:xfrm>
              <a:off x="1371600" y="11341099"/>
              <a:ext cx="104208" cy="130356"/>
            </a:xfrm>
            <a:custGeom>
              <a:avLst/>
              <a:gdLst/>
              <a:ahLst/>
              <a:cxnLst/>
              <a:rect l="0" t="0" r="0" b="0"/>
              <a:pathLst>
                <a:path w="21453" h="21600" extrusionOk="0">
                  <a:moveTo>
                    <a:pt x="196" y="21600"/>
                  </a:moveTo>
                  <a:cubicBezTo>
                    <a:pt x="130" y="18714"/>
                    <a:pt x="65" y="15828"/>
                    <a:pt x="0" y="12942"/>
                  </a:cubicBezTo>
                  <a:cubicBezTo>
                    <a:pt x="5784" y="8727"/>
                    <a:pt x="11569" y="4511"/>
                    <a:pt x="17758" y="0"/>
                  </a:cubicBezTo>
                  <a:cubicBezTo>
                    <a:pt x="19081" y="1808"/>
                    <a:pt x="20328" y="3344"/>
                    <a:pt x="21321" y="4980"/>
                  </a:cubicBezTo>
                  <a:cubicBezTo>
                    <a:pt x="21600" y="5440"/>
                    <a:pt x="21416" y="6447"/>
                    <a:pt x="20964" y="6774"/>
                  </a:cubicBezTo>
                  <a:cubicBezTo>
                    <a:pt x="14088" y="11758"/>
                    <a:pt x="7133" y="16671"/>
                    <a:pt x="196" y="21600"/>
                  </a:cubicBezTo>
                  <a:close/>
                </a:path>
              </a:pathLst>
            </a:custGeom>
            <a:solidFill>
              <a:srgbClr val="F96A1D"/>
            </a:solidFill>
            <a:ln>
              <a:noFill/>
            </a:ln>
          </p:spPr>
          <p:txBody>
            <a:bodyPr spcFirstLastPara="1" wrap="square" lIns="14300" tIns="14300" rIns="14300" bIns="143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200"/>
                <a:buFont typeface="Gill Sans"/>
                <a:buNone/>
                <a:tabLst/>
                <a:defRPr/>
              </a:pPr>
              <a:endParaRPr kumimoji="0" sz="1200" b="0" i="0" u="none" strike="noStrike" kern="0" cap="none" spc="0" normalizeH="0" baseline="0" noProof="0">
                <a:ln>
                  <a:noFill/>
                </a:ln>
                <a:solidFill>
                  <a:srgbClr val="000000"/>
                </a:solidFill>
                <a:effectLst/>
                <a:uLnTx/>
                <a:uFillTx/>
                <a:latin typeface="Gill Sans"/>
                <a:ea typeface="Gill Sans"/>
                <a:cs typeface="Gill Sans"/>
                <a:sym typeface="Gill Sans"/>
              </a:endParaRPr>
            </a:p>
          </p:txBody>
        </p:sp>
        <p:sp>
          <p:nvSpPr>
            <p:cNvPr id="3233" name="Google Shape;3233;p284"/>
            <p:cNvSpPr/>
            <p:nvPr/>
          </p:nvSpPr>
          <p:spPr>
            <a:xfrm>
              <a:off x="1333499" y="11290299"/>
              <a:ext cx="42840" cy="67353"/>
            </a:xfrm>
            <a:custGeom>
              <a:avLst/>
              <a:gdLst/>
              <a:ahLst/>
              <a:cxnLst/>
              <a:rect l="0" t="0" r="0" b="0"/>
              <a:pathLst>
                <a:path w="21582" h="21147" extrusionOk="0">
                  <a:moveTo>
                    <a:pt x="21582" y="9969"/>
                  </a:moveTo>
                  <a:cubicBezTo>
                    <a:pt x="14757" y="13694"/>
                    <a:pt x="7932" y="17419"/>
                    <a:pt x="1107" y="21147"/>
                  </a:cubicBezTo>
                  <a:cubicBezTo>
                    <a:pt x="689" y="14876"/>
                    <a:pt x="178" y="8603"/>
                    <a:pt x="0" y="2326"/>
                  </a:cubicBezTo>
                  <a:cubicBezTo>
                    <a:pt x="-18" y="1702"/>
                    <a:pt x="1878" y="944"/>
                    <a:pt x="3104" y="464"/>
                  </a:cubicBezTo>
                  <a:cubicBezTo>
                    <a:pt x="3804" y="190"/>
                    <a:pt x="4948" y="372"/>
                    <a:pt x="5888" y="320"/>
                  </a:cubicBezTo>
                  <a:cubicBezTo>
                    <a:pt x="19614" y="-453"/>
                    <a:pt x="19605" y="-453"/>
                    <a:pt x="20928" y="7813"/>
                  </a:cubicBezTo>
                  <a:cubicBezTo>
                    <a:pt x="21044" y="8538"/>
                    <a:pt x="21359" y="9250"/>
                    <a:pt x="21582" y="9969"/>
                  </a:cubicBezTo>
                  <a:close/>
                </a:path>
              </a:pathLst>
            </a:custGeom>
            <a:solidFill>
              <a:srgbClr val="00D3F6"/>
            </a:solidFill>
            <a:ln>
              <a:noFill/>
            </a:ln>
          </p:spPr>
          <p:txBody>
            <a:bodyPr spcFirstLastPara="1" wrap="square" lIns="14300" tIns="14300" rIns="14300" bIns="143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200"/>
                <a:buFont typeface="Gill Sans"/>
                <a:buNone/>
                <a:tabLst/>
                <a:defRPr/>
              </a:pPr>
              <a:endParaRPr kumimoji="0" sz="1200" b="0" i="0" u="none" strike="noStrike" kern="0" cap="none" spc="0" normalizeH="0" baseline="0" noProof="0">
                <a:ln>
                  <a:noFill/>
                </a:ln>
                <a:solidFill>
                  <a:srgbClr val="000000"/>
                </a:solidFill>
                <a:effectLst/>
                <a:uLnTx/>
                <a:uFillTx/>
                <a:latin typeface="Gill Sans"/>
                <a:ea typeface="Gill Sans"/>
                <a:cs typeface="Gill Sans"/>
                <a:sym typeface="Gill Sans"/>
              </a:endParaRPr>
            </a:p>
          </p:txBody>
        </p:sp>
        <p:sp>
          <p:nvSpPr>
            <p:cNvPr id="3234" name="Google Shape;3234;p284"/>
            <p:cNvSpPr/>
            <p:nvPr/>
          </p:nvSpPr>
          <p:spPr>
            <a:xfrm>
              <a:off x="1231900" y="11430000"/>
              <a:ext cx="35016" cy="71874"/>
            </a:xfrm>
            <a:custGeom>
              <a:avLst/>
              <a:gdLst/>
              <a:ahLst/>
              <a:cxnLst/>
              <a:rect l="0" t="0" r="0" b="0"/>
              <a:pathLst>
                <a:path w="21126" h="21600" extrusionOk="0">
                  <a:moveTo>
                    <a:pt x="20895" y="0"/>
                  </a:moveTo>
                  <a:cubicBezTo>
                    <a:pt x="20973" y="5485"/>
                    <a:pt x="21051" y="10969"/>
                    <a:pt x="21126" y="16453"/>
                  </a:cubicBezTo>
                  <a:cubicBezTo>
                    <a:pt x="17191" y="17998"/>
                    <a:pt x="13258" y="19545"/>
                    <a:pt x="8032" y="21600"/>
                  </a:cubicBezTo>
                  <a:cubicBezTo>
                    <a:pt x="5137" y="18083"/>
                    <a:pt x="2136" y="14977"/>
                    <a:pt x="157" y="11718"/>
                  </a:cubicBezTo>
                  <a:cubicBezTo>
                    <a:pt x="-474" y="10678"/>
                    <a:pt x="885" y="8861"/>
                    <a:pt x="2579" y="8035"/>
                  </a:cubicBezTo>
                  <a:cubicBezTo>
                    <a:pt x="8386" y="5205"/>
                    <a:pt x="14746" y="2656"/>
                    <a:pt x="20895" y="0"/>
                  </a:cubicBezTo>
                  <a:close/>
                </a:path>
              </a:pathLst>
            </a:custGeom>
            <a:solidFill>
              <a:srgbClr val="54495C"/>
            </a:solidFill>
            <a:ln>
              <a:noFill/>
            </a:ln>
          </p:spPr>
          <p:txBody>
            <a:bodyPr spcFirstLastPara="1" wrap="square" lIns="14300" tIns="14300" rIns="14300" bIns="143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200"/>
                <a:buFont typeface="Gill Sans"/>
                <a:buNone/>
                <a:tabLst/>
                <a:defRPr/>
              </a:pPr>
              <a:endParaRPr kumimoji="0" sz="1200" b="0" i="0" u="none" strike="noStrike" kern="0" cap="none" spc="0" normalizeH="0" baseline="0" noProof="0">
                <a:ln>
                  <a:noFill/>
                </a:ln>
                <a:solidFill>
                  <a:srgbClr val="000000"/>
                </a:solidFill>
                <a:effectLst/>
                <a:uLnTx/>
                <a:uFillTx/>
                <a:latin typeface="Gill Sans"/>
                <a:ea typeface="Gill Sans"/>
                <a:cs typeface="Gill Sans"/>
                <a:sym typeface="Gill Sans"/>
              </a:endParaRPr>
            </a:p>
          </p:txBody>
        </p:sp>
        <p:sp>
          <p:nvSpPr>
            <p:cNvPr id="3235" name="Google Shape;3235;p284"/>
            <p:cNvSpPr/>
            <p:nvPr/>
          </p:nvSpPr>
          <p:spPr>
            <a:xfrm>
              <a:off x="1295400" y="11417300"/>
              <a:ext cx="34560" cy="70794"/>
            </a:xfrm>
            <a:custGeom>
              <a:avLst/>
              <a:gdLst/>
              <a:ahLst/>
              <a:cxnLst/>
              <a:rect l="0" t="0" r="0" b="0"/>
              <a:pathLst>
                <a:path w="21600" h="21600" extrusionOk="0">
                  <a:moveTo>
                    <a:pt x="1875" y="7860"/>
                  </a:moveTo>
                  <a:cubicBezTo>
                    <a:pt x="8384" y="5240"/>
                    <a:pt x="14894" y="2620"/>
                    <a:pt x="21404" y="0"/>
                  </a:cubicBezTo>
                  <a:cubicBezTo>
                    <a:pt x="21471" y="4331"/>
                    <a:pt x="21537" y="8662"/>
                    <a:pt x="21600" y="12991"/>
                  </a:cubicBezTo>
                  <a:cubicBezTo>
                    <a:pt x="15162" y="15554"/>
                    <a:pt x="8726" y="18120"/>
                    <a:pt x="0" y="21600"/>
                  </a:cubicBezTo>
                  <a:cubicBezTo>
                    <a:pt x="723" y="16303"/>
                    <a:pt x="1299" y="12082"/>
                    <a:pt x="1875" y="7860"/>
                  </a:cubicBezTo>
                  <a:close/>
                </a:path>
              </a:pathLst>
            </a:custGeom>
            <a:solidFill>
              <a:srgbClr val="F3F2F0"/>
            </a:solidFill>
            <a:ln>
              <a:noFill/>
            </a:ln>
          </p:spPr>
          <p:txBody>
            <a:bodyPr spcFirstLastPara="1" wrap="square" lIns="14300" tIns="14300" rIns="14300" bIns="143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200"/>
                <a:buFont typeface="Gill Sans"/>
                <a:buNone/>
                <a:tabLst/>
                <a:defRPr/>
              </a:pPr>
              <a:endParaRPr kumimoji="0" sz="1200" b="0" i="0" u="none" strike="noStrike" kern="0" cap="none" spc="0" normalizeH="0" baseline="0" noProof="0">
                <a:ln>
                  <a:noFill/>
                </a:ln>
                <a:solidFill>
                  <a:srgbClr val="000000"/>
                </a:solidFill>
                <a:effectLst/>
                <a:uLnTx/>
                <a:uFillTx/>
                <a:latin typeface="Gill Sans"/>
                <a:ea typeface="Gill Sans"/>
                <a:cs typeface="Gill Sans"/>
                <a:sym typeface="Gill Sans"/>
              </a:endParaRPr>
            </a:p>
          </p:txBody>
        </p:sp>
        <p:sp>
          <p:nvSpPr>
            <p:cNvPr id="3236" name="Google Shape;3236;p284"/>
            <p:cNvSpPr/>
            <p:nvPr/>
          </p:nvSpPr>
          <p:spPr>
            <a:xfrm>
              <a:off x="1549400" y="11366500"/>
              <a:ext cx="197478" cy="127332"/>
            </a:xfrm>
            <a:custGeom>
              <a:avLst/>
              <a:gdLst/>
              <a:ahLst/>
              <a:cxnLst/>
              <a:rect l="0" t="0" r="0" b="0"/>
              <a:pathLst>
                <a:path w="21600" h="21600" extrusionOk="0">
                  <a:moveTo>
                    <a:pt x="13278" y="21600"/>
                  </a:moveTo>
                  <a:lnTo>
                    <a:pt x="10800" y="7103"/>
                  </a:lnTo>
                  <a:lnTo>
                    <a:pt x="10746" y="7103"/>
                  </a:lnTo>
                  <a:lnTo>
                    <a:pt x="8376" y="21600"/>
                  </a:lnTo>
                  <a:lnTo>
                    <a:pt x="4417" y="21600"/>
                  </a:lnTo>
                  <a:lnTo>
                    <a:pt x="0" y="0"/>
                  </a:lnTo>
                  <a:lnTo>
                    <a:pt x="4040" y="0"/>
                  </a:lnTo>
                  <a:lnTo>
                    <a:pt x="6599" y="14664"/>
                  </a:lnTo>
                  <a:lnTo>
                    <a:pt x="6652" y="14664"/>
                  </a:lnTo>
                  <a:lnTo>
                    <a:pt x="8969" y="0"/>
                  </a:lnTo>
                  <a:lnTo>
                    <a:pt x="12685" y="0"/>
                  </a:lnTo>
                  <a:lnTo>
                    <a:pt x="15055" y="14623"/>
                  </a:lnTo>
                  <a:lnTo>
                    <a:pt x="15109" y="14623"/>
                  </a:lnTo>
                  <a:lnTo>
                    <a:pt x="17668" y="0"/>
                  </a:lnTo>
                  <a:lnTo>
                    <a:pt x="21600" y="0"/>
                  </a:lnTo>
                  <a:lnTo>
                    <a:pt x="17210" y="21600"/>
                  </a:lnTo>
                  <a:cubicBezTo>
                    <a:pt x="17210" y="21600"/>
                    <a:pt x="13278" y="21600"/>
                    <a:pt x="13278" y="21600"/>
                  </a:cubicBezTo>
                  <a:close/>
                </a:path>
              </a:pathLst>
            </a:custGeom>
            <a:solidFill>
              <a:srgbClr val="454762"/>
            </a:solidFill>
            <a:ln>
              <a:noFill/>
            </a:ln>
          </p:spPr>
          <p:txBody>
            <a:bodyPr spcFirstLastPara="1" wrap="square" lIns="14300" tIns="14300" rIns="14300" bIns="143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200"/>
                <a:buFont typeface="Gill Sans"/>
                <a:buNone/>
                <a:tabLst/>
                <a:defRPr/>
              </a:pPr>
              <a:endParaRPr kumimoji="0" sz="1200" b="0" i="0" u="none" strike="noStrike" kern="0" cap="none" spc="0" normalizeH="0" baseline="0" noProof="0">
                <a:ln>
                  <a:noFill/>
                </a:ln>
                <a:solidFill>
                  <a:srgbClr val="000000"/>
                </a:solidFill>
                <a:effectLst/>
                <a:uLnTx/>
                <a:uFillTx/>
                <a:latin typeface="Gill Sans"/>
                <a:ea typeface="Gill Sans"/>
                <a:cs typeface="Gill Sans"/>
                <a:sym typeface="Gill Sans"/>
              </a:endParaRPr>
            </a:p>
          </p:txBody>
        </p:sp>
        <p:sp>
          <p:nvSpPr>
            <p:cNvPr id="3237" name="Google Shape;3237;p284"/>
            <p:cNvSpPr/>
            <p:nvPr/>
          </p:nvSpPr>
          <p:spPr>
            <a:xfrm>
              <a:off x="1752599" y="11366500"/>
              <a:ext cx="127003" cy="133974"/>
            </a:xfrm>
            <a:custGeom>
              <a:avLst/>
              <a:gdLst/>
              <a:ahLst/>
              <a:cxnLst/>
              <a:rect l="0" t="0" r="0" b="0"/>
              <a:pathLst>
                <a:path w="21526" h="21600" extrusionOk="0">
                  <a:moveTo>
                    <a:pt x="14083" y="5360"/>
                  </a:moveTo>
                  <a:cubicBezTo>
                    <a:pt x="13373" y="4619"/>
                    <a:pt x="12295" y="4248"/>
                    <a:pt x="10849" y="4248"/>
                  </a:cubicBezTo>
                  <a:cubicBezTo>
                    <a:pt x="9903" y="4248"/>
                    <a:pt x="9117" y="4401"/>
                    <a:pt x="8491" y="4705"/>
                  </a:cubicBezTo>
                  <a:cubicBezTo>
                    <a:pt x="7865" y="5010"/>
                    <a:pt x="7365" y="5387"/>
                    <a:pt x="6989" y="5837"/>
                  </a:cubicBezTo>
                  <a:cubicBezTo>
                    <a:pt x="6614" y="6287"/>
                    <a:pt x="6349" y="6764"/>
                    <a:pt x="6196" y="7266"/>
                  </a:cubicBezTo>
                  <a:cubicBezTo>
                    <a:pt x="6043" y="7769"/>
                    <a:pt x="5953" y="8219"/>
                    <a:pt x="5925" y="8616"/>
                  </a:cubicBezTo>
                  <a:lnTo>
                    <a:pt x="15564" y="8616"/>
                  </a:lnTo>
                  <a:cubicBezTo>
                    <a:pt x="15286" y="7187"/>
                    <a:pt x="14792" y="6101"/>
                    <a:pt x="14083" y="5360"/>
                  </a:cubicBezTo>
                  <a:close/>
                  <a:moveTo>
                    <a:pt x="7386" y="16160"/>
                  </a:moveTo>
                  <a:cubicBezTo>
                    <a:pt x="8276" y="16981"/>
                    <a:pt x="9555" y="17391"/>
                    <a:pt x="11224" y="17391"/>
                  </a:cubicBezTo>
                  <a:cubicBezTo>
                    <a:pt x="12420" y="17391"/>
                    <a:pt x="13450" y="17107"/>
                    <a:pt x="14312" y="16537"/>
                  </a:cubicBezTo>
                  <a:cubicBezTo>
                    <a:pt x="15174" y="15968"/>
                    <a:pt x="15703" y="15366"/>
                    <a:pt x="15898" y="14731"/>
                  </a:cubicBezTo>
                  <a:lnTo>
                    <a:pt x="21114" y="14731"/>
                  </a:lnTo>
                  <a:cubicBezTo>
                    <a:pt x="20279" y="17193"/>
                    <a:pt x="18999" y="18953"/>
                    <a:pt x="17275" y="20011"/>
                  </a:cubicBezTo>
                  <a:cubicBezTo>
                    <a:pt x="15550" y="21071"/>
                    <a:pt x="13463" y="21600"/>
                    <a:pt x="11016" y="21600"/>
                  </a:cubicBezTo>
                  <a:cubicBezTo>
                    <a:pt x="9319" y="21600"/>
                    <a:pt x="7788" y="21342"/>
                    <a:pt x="6426" y="20826"/>
                  </a:cubicBezTo>
                  <a:cubicBezTo>
                    <a:pt x="5063" y="20309"/>
                    <a:pt x="3908" y="19575"/>
                    <a:pt x="2963" y="18622"/>
                  </a:cubicBezTo>
                  <a:cubicBezTo>
                    <a:pt x="2016" y="17669"/>
                    <a:pt x="1286" y="16531"/>
                    <a:pt x="772" y="15207"/>
                  </a:cubicBezTo>
                  <a:cubicBezTo>
                    <a:pt x="257" y="13884"/>
                    <a:pt x="0" y="12428"/>
                    <a:pt x="0" y="10840"/>
                  </a:cubicBezTo>
                  <a:cubicBezTo>
                    <a:pt x="0" y="9305"/>
                    <a:pt x="264" y="7875"/>
                    <a:pt x="793" y="6551"/>
                  </a:cubicBezTo>
                  <a:cubicBezTo>
                    <a:pt x="1321" y="5228"/>
                    <a:pt x="2072" y="4083"/>
                    <a:pt x="3046" y="3117"/>
                  </a:cubicBezTo>
                  <a:cubicBezTo>
                    <a:pt x="4019" y="2151"/>
                    <a:pt x="5180" y="1390"/>
                    <a:pt x="6530" y="834"/>
                  </a:cubicBezTo>
                  <a:cubicBezTo>
                    <a:pt x="7879" y="278"/>
                    <a:pt x="9374" y="0"/>
                    <a:pt x="11016" y="0"/>
                  </a:cubicBezTo>
                  <a:cubicBezTo>
                    <a:pt x="12852" y="0"/>
                    <a:pt x="14451" y="337"/>
                    <a:pt x="15814" y="1012"/>
                  </a:cubicBezTo>
                  <a:cubicBezTo>
                    <a:pt x="17177" y="1687"/>
                    <a:pt x="18297" y="2594"/>
                    <a:pt x="19173" y="3732"/>
                  </a:cubicBezTo>
                  <a:cubicBezTo>
                    <a:pt x="20050" y="4871"/>
                    <a:pt x="20682" y="6168"/>
                    <a:pt x="21072" y="7623"/>
                  </a:cubicBezTo>
                  <a:cubicBezTo>
                    <a:pt x="21461" y="9080"/>
                    <a:pt x="21600" y="10601"/>
                    <a:pt x="21489" y="12190"/>
                  </a:cubicBezTo>
                  <a:lnTo>
                    <a:pt x="5925" y="12190"/>
                  </a:lnTo>
                  <a:cubicBezTo>
                    <a:pt x="6009" y="14016"/>
                    <a:pt x="6495" y="15340"/>
                    <a:pt x="7386" y="16160"/>
                  </a:cubicBezTo>
                  <a:close/>
                </a:path>
              </a:pathLst>
            </a:custGeom>
            <a:solidFill>
              <a:srgbClr val="454762"/>
            </a:solidFill>
            <a:ln>
              <a:noFill/>
            </a:ln>
          </p:spPr>
          <p:txBody>
            <a:bodyPr spcFirstLastPara="1" wrap="square" lIns="14300" tIns="14300" rIns="14300" bIns="143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200"/>
                <a:buFont typeface="Gill Sans"/>
                <a:buNone/>
                <a:tabLst/>
                <a:defRPr/>
              </a:pPr>
              <a:endParaRPr kumimoji="0" sz="1200" b="0" i="0" u="none" strike="noStrike" kern="0" cap="none" spc="0" normalizeH="0" baseline="0" noProof="0">
                <a:ln>
                  <a:noFill/>
                </a:ln>
                <a:solidFill>
                  <a:srgbClr val="000000"/>
                </a:solidFill>
                <a:effectLst/>
                <a:uLnTx/>
                <a:uFillTx/>
                <a:latin typeface="Gill Sans"/>
                <a:ea typeface="Gill Sans"/>
                <a:cs typeface="Gill Sans"/>
                <a:sym typeface="Gill Sans"/>
              </a:endParaRPr>
            </a:p>
          </p:txBody>
        </p:sp>
        <p:sp>
          <p:nvSpPr>
            <p:cNvPr id="3238" name="Google Shape;3238;p284"/>
            <p:cNvSpPr/>
            <p:nvPr/>
          </p:nvSpPr>
          <p:spPr>
            <a:xfrm>
              <a:off x="1892299" y="11366500"/>
              <a:ext cx="124092" cy="133974"/>
            </a:xfrm>
            <a:custGeom>
              <a:avLst/>
              <a:gdLst/>
              <a:ahLst/>
              <a:cxnLst/>
              <a:rect l="0" t="0" r="0" b="0"/>
              <a:pathLst>
                <a:path w="21600" h="21600" extrusionOk="0">
                  <a:moveTo>
                    <a:pt x="14743" y="11038"/>
                  </a:moveTo>
                  <a:cubicBezTo>
                    <a:pt x="14486" y="11250"/>
                    <a:pt x="14164" y="11415"/>
                    <a:pt x="13778" y="11534"/>
                  </a:cubicBezTo>
                  <a:cubicBezTo>
                    <a:pt x="13393" y="11653"/>
                    <a:pt x="12978" y="11753"/>
                    <a:pt x="12536" y="11832"/>
                  </a:cubicBezTo>
                  <a:cubicBezTo>
                    <a:pt x="12093" y="11911"/>
                    <a:pt x="11628" y="11978"/>
                    <a:pt x="11143" y="12030"/>
                  </a:cubicBezTo>
                  <a:cubicBezTo>
                    <a:pt x="10657" y="12084"/>
                    <a:pt x="10171" y="12150"/>
                    <a:pt x="9686" y="12229"/>
                  </a:cubicBezTo>
                  <a:cubicBezTo>
                    <a:pt x="9229" y="12309"/>
                    <a:pt x="8779" y="12415"/>
                    <a:pt x="8336" y="12546"/>
                  </a:cubicBezTo>
                  <a:cubicBezTo>
                    <a:pt x="7892" y="12680"/>
                    <a:pt x="7507" y="12858"/>
                    <a:pt x="7179" y="13083"/>
                  </a:cubicBezTo>
                  <a:cubicBezTo>
                    <a:pt x="6850" y="13308"/>
                    <a:pt x="6585" y="13593"/>
                    <a:pt x="6386" y="13937"/>
                  </a:cubicBezTo>
                  <a:cubicBezTo>
                    <a:pt x="6186" y="14281"/>
                    <a:pt x="6086" y="14718"/>
                    <a:pt x="6086" y="15247"/>
                  </a:cubicBezTo>
                  <a:cubicBezTo>
                    <a:pt x="6086" y="15750"/>
                    <a:pt x="6186" y="16174"/>
                    <a:pt x="6386" y="16518"/>
                  </a:cubicBezTo>
                  <a:cubicBezTo>
                    <a:pt x="6585" y="16862"/>
                    <a:pt x="6857" y="17133"/>
                    <a:pt x="7200" y="17331"/>
                  </a:cubicBezTo>
                  <a:cubicBezTo>
                    <a:pt x="7543" y="17530"/>
                    <a:pt x="7943" y="17669"/>
                    <a:pt x="8400" y="17748"/>
                  </a:cubicBezTo>
                  <a:cubicBezTo>
                    <a:pt x="8857" y="17828"/>
                    <a:pt x="9328" y="17868"/>
                    <a:pt x="9814" y="17868"/>
                  </a:cubicBezTo>
                  <a:cubicBezTo>
                    <a:pt x="11014" y="17868"/>
                    <a:pt x="11942" y="17683"/>
                    <a:pt x="12600" y="17312"/>
                  </a:cubicBezTo>
                  <a:cubicBezTo>
                    <a:pt x="13257" y="16941"/>
                    <a:pt x="13742" y="16498"/>
                    <a:pt x="14057" y="15981"/>
                  </a:cubicBezTo>
                  <a:cubicBezTo>
                    <a:pt x="14371" y="15465"/>
                    <a:pt x="14564" y="14943"/>
                    <a:pt x="14636" y="14413"/>
                  </a:cubicBezTo>
                  <a:cubicBezTo>
                    <a:pt x="14707" y="13884"/>
                    <a:pt x="14743" y="13460"/>
                    <a:pt x="14743" y="13142"/>
                  </a:cubicBezTo>
                  <a:cubicBezTo>
                    <a:pt x="14743" y="13142"/>
                    <a:pt x="14743" y="11038"/>
                    <a:pt x="14743" y="11038"/>
                  </a:cubicBezTo>
                  <a:close/>
                  <a:moveTo>
                    <a:pt x="686" y="6869"/>
                  </a:moveTo>
                  <a:cubicBezTo>
                    <a:pt x="772" y="5546"/>
                    <a:pt x="1128" y="4447"/>
                    <a:pt x="1757" y="3573"/>
                  </a:cubicBezTo>
                  <a:cubicBezTo>
                    <a:pt x="2385" y="2700"/>
                    <a:pt x="3186" y="1999"/>
                    <a:pt x="4157" y="1469"/>
                  </a:cubicBezTo>
                  <a:cubicBezTo>
                    <a:pt x="5128" y="940"/>
                    <a:pt x="6221" y="563"/>
                    <a:pt x="7436" y="337"/>
                  </a:cubicBezTo>
                  <a:cubicBezTo>
                    <a:pt x="8650" y="113"/>
                    <a:pt x="9871" y="0"/>
                    <a:pt x="11100" y="0"/>
                  </a:cubicBezTo>
                  <a:cubicBezTo>
                    <a:pt x="12214" y="0"/>
                    <a:pt x="13343" y="73"/>
                    <a:pt x="14486" y="218"/>
                  </a:cubicBezTo>
                  <a:cubicBezTo>
                    <a:pt x="15628" y="364"/>
                    <a:pt x="16671" y="649"/>
                    <a:pt x="17614" y="1072"/>
                  </a:cubicBezTo>
                  <a:cubicBezTo>
                    <a:pt x="18557" y="1496"/>
                    <a:pt x="19329" y="2084"/>
                    <a:pt x="19929" y="2839"/>
                  </a:cubicBezTo>
                  <a:cubicBezTo>
                    <a:pt x="20529" y="3593"/>
                    <a:pt x="20828" y="4593"/>
                    <a:pt x="20828" y="5837"/>
                  </a:cubicBezTo>
                  <a:lnTo>
                    <a:pt x="20828" y="16518"/>
                  </a:lnTo>
                  <a:cubicBezTo>
                    <a:pt x="20828" y="17444"/>
                    <a:pt x="20886" y="18331"/>
                    <a:pt x="21000" y="19178"/>
                  </a:cubicBezTo>
                  <a:cubicBezTo>
                    <a:pt x="21114" y="20025"/>
                    <a:pt x="21314" y="20660"/>
                    <a:pt x="21600" y="21084"/>
                  </a:cubicBezTo>
                  <a:lnTo>
                    <a:pt x="15429" y="21084"/>
                  </a:lnTo>
                  <a:cubicBezTo>
                    <a:pt x="15314" y="20766"/>
                    <a:pt x="15221" y="20442"/>
                    <a:pt x="15150" y="20111"/>
                  </a:cubicBezTo>
                  <a:cubicBezTo>
                    <a:pt x="15078" y="19780"/>
                    <a:pt x="15028" y="19443"/>
                    <a:pt x="15000" y="19099"/>
                  </a:cubicBezTo>
                  <a:cubicBezTo>
                    <a:pt x="14028" y="20025"/>
                    <a:pt x="12885" y="20673"/>
                    <a:pt x="11571" y="21044"/>
                  </a:cubicBezTo>
                  <a:cubicBezTo>
                    <a:pt x="10257" y="21414"/>
                    <a:pt x="8914" y="21600"/>
                    <a:pt x="7543" y="21600"/>
                  </a:cubicBezTo>
                  <a:cubicBezTo>
                    <a:pt x="6485" y="21600"/>
                    <a:pt x="5500" y="21481"/>
                    <a:pt x="4586" y="21243"/>
                  </a:cubicBezTo>
                  <a:cubicBezTo>
                    <a:pt x="3671" y="21004"/>
                    <a:pt x="2871" y="20634"/>
                    <a:pt x="2186" y="20131"/>
                  </a:cubicBezTo>
                  <a:cubicBezTo>
                    <a:pt x="1500" y="19628"/>
                    <a:pt x="964" y="18993"/>
                    <a:pt x="579" y="18225"/>
                  </a:cubicBezTo>
                  <a:cubicBezTo>
                    <a:pt x="193" y="17457"/>
                    <a:pt x="0" y="16544"/>
                    <a:pt x="0" y="15485"/>
                  </a:cubicBezTo>
                  <a:cubicBezTo>
                    <a:pt x="0" y="14320"/>
                    <a:pt x="221" y="13361"/>
                    <a:pt x="664" y="12607"/>
                  </a:cubicBezTo>
                  <a:cubicBezTo>
                    <a:pt x="1107" y="11852"/>
                    <a:pt x="1678" y="11250"/>
                    <a:pt x="2379" y="10800"/>
                  </a:cubicBezTo>
                  <a:cubicBezTo>
                    <a:pt x="3078" y="10350"/>
                    <a:pt x="3879" y="10013"/>
                    <a:pt x="4779" y="9788"/>
                  </a:cubicBezTo>
                  <a:cubicBezTo>
                    <a:pt x="5679" y="9563"/>
                    <a:pt x="6585" y="9384"/>
                    <a:pt x="7500" y="9251"/>
                  </a:cubicBezTo>
                  <a:cubicBezTo>
                    <a:pt x="8414" y="9119"/>
                    <a:pt x="9314" y="9013"/>
                    <a:pt x="10200" y="8934"/>
                  </a:cubicBezTo>
                  <a:cubicBezTo>
                    <a:pt x="11085" y="8854"/>
                    <a:pt x="11871" y="8735"/>
                    <a:pt x="12557" y="8577"/>
                  </a:cubicBezTo>
                  <a:cubicBezTo>
                    <a:pt x="13243" y="8418"/>
                    <a:pt x="13785" y="8186"/>
                    <a:pt x="14186" y="7882"/>
                  </a:cubicBezTo>
                  <a:cubicBezTo>
                    <a:pt x="14586" y="7577"/>
                    <a:pt x="14771" y="7134"/>
                    <a:pt x="14743" y="6551"/>
                  </a:cubicBezTo>
                  <a:cubicBezTo>
                    <a:pt x="14743" y="5943"/>
                    <a:pt x="14636" y="5459"/>
                    <a:pt x="14421" y="5102"/>
                  </a:cubicBezTo>
                  <a:cubicBezTo>
                    <a:pt x="14207" y="4745"/>
                    <a:pt x="13921" y="4467"/>
                    <a:pt x="13564" y="4268"/>
                  </a:cubicBezTo>
                  <a:cubicBezTo>
                    <a:pt x="13207" y="4070"/>
                    <a:pt x="12793" y="3938"/>
                    <a:pt x="12321" y="3871"/>
                  </a:cubicBezTo>
                  <a:cubicBezTo>
                    <a:pt x="11850" y="3805"/>
                    <a:pt x="11342" y="3772"/>
                    <a:pt x="10800" y="3772"/>
                  </a:cubicBezTo>
                  <a:cubicBezTo>
                    <a:pt x="9600" y="3772"/>
                    <a:pt x="8657" y="4010"/>
                    <a:pt x="7971" y="4486"/>
                  </a:cubicBezTo>
                  <a:cubicBezTo>
                    <a:pt x="7286" y="4963"/>
                    <a:pt x="6885" y="5757"/>
                    <a:pt x="6771" y="6869"/>
                  </a:cubicBezTo>
                  <a:cubicBezTo>
                    <a:pt x="6771" y="6869"/>
                    <a:pt x="686" y="6869"/>
                    <a:pt x="686" y="6869"/>
                  </a:cubicBezTo>
                  <a:close/>
                </a:path>
              </a:pathLst>
            </a:custGeom>
            <a:solidFill>
              <a:srgbClr val="454762"/>
            </a:solidFill>
            <a:ln>
              <a:noFill/>
            </a:ln>
          </p:spPr>
          <p:txBody>
            <a:bodyPr spcFirstLastPara="1" wrap="square" lIns="14300" tIns="14300" rIns="14300" bIns="143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200"/>
                <a:buFont typeface="Gill Sans"/>
                <a:buNone/>
                <a:tabLst/>
                <a:defRPr/>
              </a:pPr>
              <a:endParaRPr kumimoji="0" sz="1200" b="0" i="0" u="none" strike="noStrike" kern="0" cap="none" spc="0" normalizeH="0" baseline="0" noProof="0">
                <a:ln>
                  <a:noFill/>
                </a:ln>
                <a:solidFill>
                  <a:srgbClr val="000000"/>
                </a:solidFill>
                <a:effectLst/>
                <a:uLnTx/>
                <a:uFillTx/>
                <a:latin typeface="Gill Sans"/>
                <a:ea typeface="Gill Sans"/>
                <a:cs typeface="Gill Sans"/>
                <a:sym typeface="Gill Sans"/>
              </a:endParaRPr>
            </a:p>
          </p:txBody>
        </p:sp>
        <p:sp>
          <p:nvSpPr>
            <p:cNvPr id="3239" name="Google Shape;3239;p284"/>
            <p:cNvSpPr/>
            <p:nvPr/>
          </p:nvSpPr>
          <p:spPr>
            <a:xfrm>
              <a:off x="2031999" y="11366500"/>
              <a:ext cx="125604" cy="127332"/>
            </a:xfrm>
            <a:custGeom>
              <a:avLst/>
              <a:gdLst/>
              <a:ahLst/>
              <a:cxnLst/>
              <a:rect l="0" t="0" r="0" b="0"/>
              <a:pathLst>
                <a:path w="21600" h="21600" extrusionOk="0">
                  <a:moveTo>
                    <a:pt x="7496" y="21600"/>
                  </a:moveTo>
                  <a:lnTo>
                    <a:pt x="0" y="0"/>
                  </a:lnTo>
                  <a:lnTo>
                    <a:pt x="6311" y="0"/>
                  </a:lnTo>
                  <a:lnTo>
                    <a:pt x="10927" y="14748"/>
                  </a:lnTo>
                  <a:lnTo>
                    <a:pt x="11012" y="14748"/>
                  </a:lnTo>
                  <a:lnTo>
                    <a:pt x="15628" y="0"/>
                  </a:lnTo>
                  <a:lnTo>
                    <a:pt x="21600" y="0"/>
                  </a:lnTo>
                  <a:lnTo>
                    <a:pt x="14188" y="21600"/>
                  </a:lnTo>
                  <a:cubicBezTo>
                    <a:pt x="14188" y="21600"/>
                    <a:pt x="7496" y="21600"/>
                    <a:pt x="7496" y="21600"/>
                  </a:cubicBezTo>
                  <a:close/>
                </a:path>
              </a:pathLst>
            </a:custGeom>
            <a:solidFill>
              <a:srgbClr val="454762"/>
            </a:solidFill>
            <a:ln>
              <a:noFill/>
            </a:ln>
          </p:spPr>
          <p:txBody>
            <a:bodyPr spcFirstLastPara="1" wrap="square" lIns="14300" tIns="14300" rIns="14300" bIns="143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200"/>
                <a:buFont typeface="Gill Sans"/>
                <a:buNone/>
                <a:tabLst/>
                <a:defRPr/>
              </a:pPr>
              <a:endParaRPr kumimoji="0" sz="1200" b="0" i="0" u="none" strike="noStrike" kern="0" cap="none" spc="0" normalizeH="0" baseline="0" noProof="0">
                <a:ln>
                  <a:noFill/>
                </a:ln>
                <a:solidFill>
                  <a:srgbClr val="000000"/>
                </a:solidFill>
                <a:effectLst/>
                <a:uLnTx/>
                <a:uFillTx/>
                <a:latin typeface="Gill Sans"/>
                <a:ea typeface="Gill Sans"/>
                <a:cs typeface="Gill Sans"/>
                <a:sym typeface="Gill Sans"/>
              </a:endParaRPr>
            </a:p>
          </p:txBody>
        </p:sp>
        <p:sp>
          <p:nvSpPr>
            <p:cNvPr id="3240" name="Google Shape;3240;p284"/>
            <p:cNvSpPr/>
            <p:nvPr/>
          </p:nvSpPr>
          <p:spPr>
            <a:xfrm>
              <a:off x="2159000" y="11366500"/>
              <a:ext cx="127057" cy="133974"/>
            </a:xfrm>
            <a:custGeom>
              <a:avLst/>
              <a:gdLst/>
              <a:ahLst/>
              <a:cxnLst/>
              <a:rect l="0" t="0" r="0" b="0"/>
              <a:pathLst>
                <a:path w="21526" h="21600" extrusionOk="0">
                  <a:moveTo>
                    <a:pt x="14083" y="5360"/>
                  </a:moveTo>
                  <a:cubicBezTo>
                    <a:pt x="13374" y="4619"/>
                    <a:pt x="12295" y="4248"/>
                    <a:pt x="10849" y="4248"/>
                  </a:cubicBezTo>
                  <a:cubicBezTo>
                    <a:pt x="9903" y="4248"/>
                    <a:pt x="9117" y="4401"/>
                    <a:pt x="8492" y="4705"/>
                  </a:cubicBezTo>
                  <a:cubicBezTo>
                    <a:pt x="7865" y="5010"/>
                    <a:pt x="7365" y="5387"/>
                    <a:pt x="6989" y="5837"/>
                  </a:cubicBezTo>
                  <a:cubicBezTo>
                    <a:pt x="6614" y="6287"/>
                    <a:pt x="6349" y="6764"/>
                    <a:pt x="6196" y="7266"/>
                  </a:cubicBezTo>
                  <a:cubicBezTo>
                    <a:pt x="6043" y="7769"/>
                    <a:pt x="5952" y="8219"/>
                    <a:pt x="5925" y="8616"/>
                  </a:cubicBezTo>
                  <a:lnTo>
                    <a:pt x="15564" y="8616"/>
                  </a:lnTo>
                  <a:cubicBezTo>
                    <a:pt x="15286" y="7187"/>
                    <a:pt x="14792" y="6101"/>
                    <a:pt x="14083" y="5360"/>
                  </a:cubicBezTo>
                  <a:close/>
                  <a:moveTo>
                    <a:pt x="7385" y="16160"/>
                  </a:moveTo>
                  <a:cubicBezTo>
                    <a:pt x="8275" y="16981"/>
                    <a:pt x="9555" y="17391"/>
                    <a:pt x="11224" y="17391"/>
                  </a:cubicBezTo>
                  <a:cubicBezTo>
                    <a:pt x="12420" y="17391"/>
                    <a:pt x="13450" y="17107"/>
                    <a:pt x="14312" y="16537"/>
                  </a:cubicBezTo>
                  <a:cubicBezTo>
                    <a:pt x="15174" y="15968"/>
                    <a:pt x="15703" y="15366"/>
                    <a:pt x="15898" y="14731"/>
                  </a:cubicBezTo>
                  <a:lnTo>
                    <a:pt x="21113" y="14731"/>
                  </a:lnTo>
                  <a:cubicBezTo>
                    <a:pt x="20279" y="17193"/>
                    <a:pt x="18999" y="18953"/>
                    <a:pt x="17275" y="20011"/>
                  </a:cubicBezTo>
                  <a:cubicBezTo>
                    <a:pt x="15549" y="21071"/>
                    <a:pt x="13463" y="21600"/>
                    <a:pt x="11016" y="21600"/>
                  </a:cubicBezTo>
                  <a:cubicBezTo>
                    <a:pt x="9319" y="21600"/>
                    <a:pt x="7788" y="21342"/>
                    <a:pt x="6426" y="20826"/>
                  </a:cubicBezTo>
                  <a:cubicBezTo>
                    <a:pt x="5062" y="20309"/>
                    <a:pt x="3908" y="19575"/>
                    <a:pt x="2963" y="18622"/>
                  </a:cubicBezTo>
                  <a:cubicBezTo>
                    <a:pt x="2017" y="17669"/>
                    <a:pt x="1287" y="16531"/>
                    <a:pt x="773" y="15207"/>
                  </a:cubicBezTo>
                  <a:cubicBezTo>
                    <a:pt x="257" y="13884"/>
                    <a:pt x="0" y="12428"/>
                    <a:pt x="0" y="10840"/>
                  </a:cubicBezTo>
                  <a:cubicBezTo>
                    <a:pt x="0" y="9305"/>
                    <a:pt x="264" y="7875"/>
                    <a:pt x="793" y="6551"/>
                  </a:cubicBezTo>
                  <a:cubicBezTo>
                    <a:pt x="1321" y="5228"/>
                    <a:pt x="2072" y="4083"/>
                    <a:pt x="3046" y="3117"/>
                  </a:cubicBezTo>
                  <a:cubicBezTo>
                    <a:pt x="4020" y="2151"/>
                    <a:pt x="5181" y="1390"/>
                    <a:pt x="6531" y="834"/>
                  </a:cubicBezTo>
                  <a:cubicBezTo>
                    <a:pt x="7879" y="278"/>
                    <a:pt x="9374" y="0"/>
                    <a:pt x="11016" y="0"/>
                  </a:cubicBezTo>
                  <a:cubicBezTo>
                    <a:pt x="12852" y="0"/>
                    <a:pt x="14451" y="337"/>
                    <a:pt x="15814" y="1012"/>
                  </a:cubicBezTo>
                  <a:cubicBezTo>
                    <a:pt x="17177" y="1687"/>
                    <a:pt x="18297" y="2594"/>
                    <a:pt x="19173" y="3732"/>
                  </a:cubicBezTo>
                  <a:cubicBezTo>
                    <a:pt x="20050" y="4871"/>
                    <a:pt x="20682" y="6168"/>
                    <a:pt x="21071" y="7623"/>
                  </a:cubicBezTo>
                  <a:cubicBezTo>
                    <a:pt x="21461" y="9080"/>
                    <a:pt x="21600" y="10601"/>
                    <a:pt x="21489" y="12190"/>
                  </a:cubicBezTo>
                  <a:lnTo>
                    <a:pt x="5925" y="12190"/>
                  </a:lnTo>
                  <a:cubicBezTo>
                    <a:pt x="6009" y="14016"/>
                    <a:pt x="6495" y="15340"/>
                    <a:pt x="7385" y="16160"/>
                  </a:cubicBezTo>
                  <a:close/>
                </a:path>
              </a:pathLst>
            </a:custGeom>
            <a:solidFill>
              <a:srgbClr val="454762"/>
            </a:solidFill>
            <a:ln>
              <a:noFill/>
            </a:ln>
          </p:spPr>
          <p:txBody>
            <a:bodyPr spcFirstLastPara="1" wrap="square" lIns="14300" tIns="14300" rIns="14300" bIns="143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200"/>
                <a:buFont typeface="Gill Sans"/>
                <a:buNone/>
                <a:tabLst/>
                <a:defRPr/>
              </a:pPr>
              <a:endParaRPr kumimoji="0" sz="1200" b="0" i="0" u="none" strike="noStrike" kern="0" cap="none" spc="0" normalizeH="0" baseline="0" noProof="0">
                <a:ln>
                  <a:noFill/>
                </a:ln>
                <a:solidFill>
                  <a:srgbClr val="000000"/>
                </a:solidFill>
                <a:effectLst/>
                <a:uLnTx/>
                <a:uFillTx/>
                <a:latin typeface="Gill Sans"/>
                <a:ea typeface="Gill Sans"/>
                <a:cs typeface="Gill Sans"/>
                <a:sym typeface="Gill Sans"/>
              </a:endParaRPr>
            </a:p>
          </p:txBody>
        </p:sp>
        <p:sp>
          <p:nvSpPr>
            <p:cNvPr id="3241" name="Google Shape;3241;p284"/>
            <p:cNvSpPr/>
            <p:nvPr/>
          </p:nvSpPr>
          <p:spPr>
            <a:xfrm>
              <a:off x="2298700" y="11366499"/>
              <a:ext cx="178524" cy="127062"/>
            </a:xfrm>
            <a:custGeom>
              <a:avLst/>
              <a:gdLst/>
              <a:ahLst/>
              <a:cxnLst/>
              <a:rect l="0" t="0" r="0" b="0"/>
              <a:pathLst>
                <a:path w="21600" h="21600" extrusionOk="0">
                  <a:moveTo>
                    <a:pt x="1996" y="0"/>
                  </a:moveTo>
                  <a:lnTo>
                    <a:pt x="5929" y="18502"/>
                  </a:lnTo>
                  <a:lnTo>
                    <a:pt x="5989" y="18502"/>
                  </a:lnTo>
                  <a:lnTo>
                    <a:pt x="9742" y="0"/>
                  </a:lnTo>
                  <a:lnTo>
                    <a:pt x="11858" y="0"/>
                  </a:lnTo>
                  <a:lnTo>
                    <a:pt x="15612" y="18502"/>
                  </a:lnTo>
                  <a:lnTo>
                    <a:pt x="15671" y="18502"/>
                  </a:lnTo>
                  <a:lnTo>
                    <a:pt x="19604" y="0"/>
                  </a:lnTo>
                  <a:lnTo>
                    <a:pt x="21600" y="0"/>
                  </a:lnTo>
                  <a:lnTo>
                    <a:pt x="16655" y="21600"/>
                  </a:lnTo>
                  <a:lnTo>
                    <a:pt x="14599" y="21600"/>
                  </a:lnTo>
                  <a:lnTo>
                    <a:pt x="10815" y="3433"/>
                  </a:lnTo>
                  <a:lnTo>
                    <a:pt x="10756" y="3433"/>
                  </a:lnTo>
                  <a:lnTo>
                    <a:pt x="7002" y="21600"/>
                  </a:lnTo>
                  <a:lnTo>
                    <a:pt x="4946" y="21600"/>
                  </a:lnTo>
                  <a:lnTo>
                    <a:pt x="0" y="0"/>
                  </a:lnTo>
                  <a:cubicBezTo>
                    <a:pt x="0" y="0"/>
                    <a:pt x="1996" y="0"/>
                    <a:pt x="1996" y="0"/>
                  </a:cubicBezTo>
                  <a:close/>
                </a:path>
              </a:pathLst>
            </a:custGeom>
            <a:solidFill>
              <a:srgbClr val="454762"/>
            </a:solidFill>
            <a:ln>
              <a:noFill/>
            </a:ln>
          </p:spPr>
          <p:txBody>
            <a:bodyPr spcFirstLastPara="1" wrap="square" lIns="14300" tIns="14300" rIns="14300" bIns="143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200"/>
                <a:buFont typeface="Gill Sans"/>
                <a:buNone/>
                <a:tabLst/>
                <a:defRPr/>
              </a:pPr>
              <a:endParaRPr kumimoji="0" sz="1200" b="0" i="0" u="none" strike="noStrike" kern="0" cap="none" spc="0" normalizeH="0" baseline="0" noProof="0">
                <a:ln>
                  <a:noFill/>
                </a:ln>
                <a:solidFill>
                  <a:srgbClr val="000000"/>
                </a:solidFill>
                <a:effectLst/>
                <a:uLnTx/>
                <a:uFillTx/>
                <a:latin typeface="Gill Sans"/>
                <a:ea typeface="Gill Sans"/>
                <a:cs typeface="Gill Sans"/>
                <a:sym typeface="Gill Sans"/>
              </a:endParaRPr>
            </a:p>
          </p:txBody>
        </p:sp>
        <p:sp>
          <p:nvSpPr>
            <p:cNvPr id="3242" name="Google Shape;3242;p284"/>
            <p:cNvSpPr/>
            <p:nvPr/>
          </p:nvSpPr>
          <p:spPr>
            <a:xfrm>
              <a:off x="2489200" y="11366499"/>
              <a:ext cx="120150" cy="134190"/>
            </a:xfrm>
            <a:custGeom>
              <a:avLst/>
              <a:gdLst/>
              <a:ahLst/>
              <a:cxnLst/>
              <a:rect l="0" t="0" r="0" b="0"/>
              <a:pathLst>
                <a:path w="21600" h="21600" extrusionOk="0">
                  <a:moveTo>
                    <a:pt x="7303" y="2853"/>
                  </a:moveTo>
                  <a:cubicBezTo>
                    <a:pt x="6300" y="3355"/>
                    <a:pt x="5466" y="4016"/>
                    <a:pt x="4803" y="4835"/>
                  </a:cubicBezTo>
                  <a:cubicBezTo>
                    <a:pt x="4139" y="5654"/>
                    <a:pt x="3637" y="6586"/>
                    <a:pt x="3297" y="7629"/>
                  </a:cubicBezTo>
                  <a:cubicBezTo>
                    <a:pt x="2958" y="8673"/>
                    <a:pt x="2789" y="9737"/>
                    <a:pt x="2789" y="10820"/>
                  </a:cubicBezTo>
                  <a:cubicBezTo>
                    <a:pt x="2789" y="11904"/>
                    <a:pt x="2958" y="12967"/>
                    <a:pt x="3297" y="14010"/>
                  </a:cubicBezTo>
                  <a:cubicBezTo>
                    <a:pt x="3637" y="15054"/>
                    <a:pt x="4139" y="15985"/>
                    <a:pt x="4803" y="16804"/>
                  </a:cubicBezTo>
                  <a:cubicBezTo>
                    <a:pt x="5466" y="17624"/>
                    <a:pt x="6300" y="18284"/>
                    <a:pt x="7303" y="18786"/>
                  </a:cubicBezTo>
                  <a:cubicBezTo>
                    <a:pt x="8306" y="19288"/>
                    <a:pt x="9473" y="19539"/>
                    <a:pt x="10800" y="19539"/>
                  </a:cubicBezTo>
                  <a:cubicBezTo>
                    <a:pt x="12128" y="19539"/>
                    <a:pt x="13294" y="19288"/>
                    <a:pt x="14297" y="18786"/>
                  </a:cubicBezTo>
                  <a:cubicBezTo>
                    <a:pt x="15299" y="18284"/>
                    <a:pt x="16134" y="17624"/>
                    <a:pt x="16798" y="16804"/>
                  </a:cubicBezTo>
                  <a:cubicBezTo>
                    <a:pt x="17461" y="15985"/>
                    <a:pt x="17963" y="15054"/>
                    <a:pt x="18303" y="14010"/>
                  </a:cubicBezTo>
                  <a:cubicBezTo>
                    <a:pt x="18641" y="12967"/>
                    <a:pt x="18812" y="11904"/>
                    <a:pt x="18812" y="10820"/>
                  </a:cubicBezTo>
                  <a:cubicBezTo>
                    <a:pt x="18812" y="9737"/>
                    <a:pt x="18641" y="8673"/>
                    <a:pt x="18303" y="7629"/>
                  </a:cubicBezTo>
                  <a:cubicBezTo>
                    <a:pt x="17963" y="6586"/>
                    <a:pt x="17461" y="5654"/>
                    <a:pt x="16798" y="4835"/>
                  </a:cubicBezTo>
                  <a:cubicBezTo>
                    <a:pt x="16134" y="4016"/>
                    <a:pt x="15299" y="3355"/>
                    <a:pt x="14297" y="2853"/>
                  </a:cubicBezTo>
                  <a:cubicBezTo>
                    <a:pt x="13294" y="2352"/>
                    <a:pt x="12128" y="2100"/>
                    <a:pt x="10800" y="2100"/>
                  </a:cubicBezTo>
                  <a:cubicBezTo>
                    <a:pt x="9473" y="2100"/>
                    <a:pt x="8306" y="2352"/>
                    <a:pt x="7303" y="2853"/>
                  </a:cubicBezTo>
                  <a:close/>
                  <a:moveTo>
                    <a:pt x="15426" y="872"/>
                  </a:moveTo>
                  <a:cubicBezTo>
                    <a:pt x="16768" y="1453"/>
                    <a:pt x="17897" y="2233"/>
                    <a:pt x="18812" y="3210"/>
                  </a:cubicBezTo>
                  <a:cubicBezTo>
                    <a:pt x="19726" y="4188"/>
                    <a:pt x="20419" y="5330"/>
                    <a:pt x="20892" y="6638"/>
                  </a:cubicBezTo>
                  <a:cubicBezTo>
                    <a:pt x="21364" y="7946"/>
                    <a:pt x="21600" y="9340"/>
                    <a:pt x="21600" y="10820"/>
                  </a:cubicBezTo>
                  <a:cubicBezTo>
                    <a:pt x="21600" y="12300"/>
                    <a:pt x="21364" y="13693"/>
                    <a:pt x="20892" y="15001"/>
                  </a:cubicBezTo>
                  <a:cubicBezTo>
                    <a:pt x="20419" y="16309"/>
                    <a:pt x="19726" y="17452"/>
                    <a:pt x="18812" y="18429"/>
                  </a:cubicBezTo>
                  <a:cubicBezTo>
                    <a:pt x="17897" y="19407"/>
                    <a:pt x="16768" y="20180"/>
                    <a:pt x="15426" y="20747"/>
                  </a:cubicBezTo>
                  <a:cubicBezTo>
                    <a:pt x="14082" y="21316"/>
                    <a:pt x="12541" y="21600"/>
                    <a:pt x="10800" y="21600"/>
                  </a:cubicBezTo>
                  <a:cubicBezTo>
                    <a:pt x="9059" y="21600"/>
                    <a:pt x="7517" y="21316"/>
                    <a:pt x="6174" y="20747"/>
                  </a:cubicBezTo>
                  <a:cubicBezTo>
                    <a:pt x="4831" y="20180"/>
                    <a:pt x="3703" y="19407"/>
                    <a:pt x="2789" y="18429"/>
                  </a:cubicBezTo>
                  <a:cubicBezTo>
                    <a:pt x="1873" y="17452"/>
                    <a:pt x="1180" y="16309"/>
                    <a:pt x="708" y="15001"/>
                  </a:cubicBezTo>
                  <a:cubicBezTo>
                    <a:pt x="236" y="13693"/>
                    <a:pt x="0" y="12300"/>
                    <a:pt x="0" y="10820"/>
                  </a:cubicBezTo>
                  <a:cubicBezTo>
                    <a:pt x="0" y="9340"/>
                    <a:pt x="236" y="7946"/>
                    <a:pt x="708" y="6638"/>
                  </a:cubicBezTo>
                  <a:cubicBezTo>
                    <a:pt x="1180" y="5330"/>
                    <a:pt x="1873" y="4188"/>
                    <a:pt x="2789" y="3210"/>
                  </a:cubicBezTo>
                  <a:cubicBezTo>
                    <a:pt x="3703" y="2233"/>
                    <a:pt x="4831" y="1453"/>
                    <a:pt x="6174" y="872"/>
                  </a:cubicBezTo>
                  <a:cubicBezTo>
                    <a:pt x="7517" y="291"/>
                    <a:pt x="9059" y="0"/>
                    <a:pt x="10800" y="0"/>
                  </a:cubicBezTo>
                  <a:cubicBezTo>
                    <a:pt x="12541" y="0"/>
                    <a:pt x="14082" y="291"/>
                    <a:pt x="15426" y="872"/>
                  </a:cubicBezTo>
                  <a:close/>
                </a:path>
              </a:pathLst>
            </a:custGeom>
            <a:solidFill>
              <a:srgbClr val="454762"/>
            </a:solidFill>
            <a:ln>
              <a:noFill/>
            </a:ln>
          </p:spPr>
          <p:txBody>
            <a:bodyPr spcFirstLastPara="1" wrap="square" lIns="14300" tIns="14300" rIns="14300" bIns="143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200"/>
                <a:buFont typeface="Gill Sans"/>
                <a:buNone/>
                <a:tabLst/>
                <a:defRPr/>
              </a:pPr>
              <a:endParaRPr kumimoji="0" sz="1200" b="0" i="0" u="none" strike="noStrike" kern="0" cap="none" spc="0" normalizeH="0" baseline="0" noProof="0">
                <a:ln>
                  <a:noFill/>
                </a:ln>
                <a:solidFill>
                  <a:srgbClr val="000000"/>
                </a:solidFill>
                <a:effectLst/>
                <a:uLnTx/>
                <a:uFillTx/>
                <a:latin typeface="Gill Sans"/>
                <a:ea typeface="Gill Sans"/>
                <a:cs typeface="Gill Sans"/>
                <a:sym typeface="Gill Sans"/>
              </a:endParaRPr>
            </a:p>
          </p:txBody>
        </p:sp>
        <p:sp>
          <p:nvSpPr>
            <p:cNvPr id="3243" name="Google Shape;3243;p284"/>
            <p:cNvSpPr/>
            <p:nvPr/>
          </p:nvSpPr>
          <p:spPr>
            <a:xfrm>
              <a:off x="2628899" y="11366499"/>
              <a:ext cx="62802" cy="128845"/>
            </a:xfrm>
            <a:custGeom>
              <a:avLst/>
              <a:gdLst/>
              <a:ahLst/>
              <a:cxnLst/>
              <a:rect l="0" t="0" r="0" b="0"/>
              <a:pathLst>
                <a:path w="21600" h="21528" extrusionOk="0">
                  <a:moveTo>
                    <a:pt x="4914" y="298"/>
                  </a:moveTo>
                  <a:lnTo>
                    <a:pt x="4914" y="5277"/>
                  </a:lnTo>
                  <a:lnTo>
                    <a:pt x="5082" y="5277"/>
                  </a:lnTo>
                  <a:cubicBezTo>
                    <a:pt x="6439" y="3548"/>
                    <a:pt x="8540" y="2218"/>
                    <a:pt x="11394" y="1286"/>
                  </a:cubicBezTo>
                  <a:cubicBezTo>
                    <a:pt x="14244" y="354"/>
                    <a:pt x="17647" y="-72"/>
                    <a:pt x="21600" y="10"/>
                  </a:cubicBezTo>
                  <a:lnTo>
                    <a:pt x="21600" y="2602"/>
                  </a:lnTo>
                  <a:cubicBezTo>
                    <a:pt x="19172" y="2547"/>
                    <a:pt x="16969" y="2705"/>
                    <a:pt x="14993" y="3076"/>
                  </a:cubicBezTo>
                  <a:cubicBezTo>
                    <a:pt x="13016" y="3446"/>
                    <a:pt x="11309" y="3974"/>
                    <a:pt x="9869" y="4659"/>
                  </a:cubicBezTo>
                  <a:cubicBezTo>
                    <a:pt x="8429" y="5345"/>
                    <a:pt x="7312" y="6161"/>
                    <a:pt x="6522" y="7107"/>
                  </a:cubicBezTo>
                  <a:cubicBezTo>
                    <a:pt x="5732" y="8054"/>
                    <a:pt x="5337" y="9089"/>
                    <a:pt x="5337" y="10214"/>
                  </a:cubicBezTo>
                  <a:lnTo>
                    <a:pt x="5337" y="21528"/>
                  </a:lnTo>
                  <a:lnTo>
                    <a:pt x="0" y="21528"/>
                  </a:lnTo>
                  <a:lnTo>
                    <a:pt x="0" y="298"/>
                  </a:lnTo>
                  <a:cubicBezTo>
                    <a:pt x="0" y="298"/>
                    <a:pt x="4914" y="298"/>
                    <a:pt x="4914" y="298"/>
                  </a:cubicBezTo>
                  <a:close/>
                </a:path>
              </a:pathLst>
            </a:custGeom>
            <a:solidFill>
              <a:srgbClr val="454762"/>
            </a:solidFill>
            <a:ln>
              <a:noFill/>
            </a:ln>
          </p:spPr>
          <p:txBody>
            <a:bodyPr spcFirstLastPara="1" wrap="square" lIns="14300" tIns="14300" rIns="14300" bIns="143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200"/>
                <a:buFont typeface="Gill Sans"/>
                <a:buNone/>
                <a:tabLst/>
                <a:defRPr/>
              </a:pPr>
              <a:endParaRPr kumimoji="0" sz="1200" b="0" i="0" u="none" strike="noStrike" kern="0" cap="none" spc="0" normalizeH="0" baseline="0" noProof="0">
                <a:ln>
                  <a:noFill/>
                </a:ln>
                <a:solidFill>
                  <a:srgbClr val="000000"/>
                </a:solidFill>
                <a:effectLst/>
                <a:uLnTx/>
                <a:uFillTx/>
                <a:latin typeface="Gill Sans"/>
                <a:ea typeface="Gill Sans"/>
                <a:cs typeface="Gill Sans"/>
                <a:sym typeface="Gill Sans"/>
              </a:endParaRPr>
            </a:p>
          </p:txBody>
        </p:sp>
        <p:sp>
          <p:nvSpPr>
            <p:cNvPr id="3244" name="Google Shape;3244;p284"/>
            <p:cNvSpPr/>
            <p:nvPr/>
          </p:nvSpPr>
          <p:spPr>
            <a:xfrm>
              <a:off x="2705100" y="11315700"/>
              <a:ext cx="110322" cy="175824"/>
            </a:xfrm>
            <a:custGeom>
              <a:avLst/>
              <a:gdLst/>
              <a:ahLst/>
              <a:cxnLst/>
              <a:rect l="0" t="0" r="0" b="0"/>
              <a:pathLst>
                <a:path w="21600" h="21600" extrusionOk="0">
                  <a:moveTo>
                    <a:pt x="3038" y="0"/>
                  </a:moveTo>
                  <a:lnTo>
                    <a:pt x="3038" y="13553"/>
                  </a:lnTo>
                  <a:lnTo>
                    <a:pt x="16827" y="5990"/>
                  </a:lnTo>
                  <a:lnTo>
                    <a:pt x="20877" y="5990"/>
                  </a:lnTo>
                  <a:lnTo>
                    <a:pt x="10270" y="11768"/>
                  </a:lnTo>
                  <a:lnTo>
                    <a:pt x="21600" y="21600"/>
                  </a:lnTo>
                  <a:lnTo>
                    <a:pt x="17792" y="21600"/>
                  </a:lnTo>
                  <a:lnTo>
                    <a:pt x="7956" y="13099"/>
                  </a:lnTo>
                  <a:lnTo>
                    <a:pt x="3038" y="15670"/>
                  </a:lnTo>
                  <a:lnTo>
                    <a:pt x="3038" y="21600"/>
                  </a:lnTo>
                  <a:lnTo>
                    <a:pt x="0" y="21600"/>
                  </a:lnTo>
                  <a:lnTo>
                    <a:pt x="0" y="0"/>
                  </a:lnTo>
                  <a:cubicBezTo>
                    <a:pt x="0" y="0"/>
                    <a:pt x="3038" y="0"/>
                    <a:pt x="3038" y="0"/>
                  </a:cubicBezTo>
                  <a:close/>
                </a:path>
              </a:pathLst>
            </a:custGeom>
            <a:solidFill>
              <a:srgbClr val="454762"/>
            </a:solidFill>
            <a:ln>
              <a:noFill/>
            </a:ln>
          </p:spPr>
          <p:txBody>
            <a:bodyPr spcFirstLastPara="1" wrap="square" lIns="14300" tIns="14300" rIns="14300" bIns="143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200"/>
                <a:buFont typeface="Gill Sans"/>
                <a:buNone/>
                <a:tabLst/>
                <a:defRPr/>
              </a:pPr>
              <a:endParaRPr kumimoji="0" sz="1200" b="0" i="0" u="none" strike="noStrike" kern="0" cap="none" spc="0" normalizeH="0" baseline="0" noProof="0">
                <a:ln>
                  <a:noFill/>
                </a:ln>
                <a:solidFill>
                  <a:srgbClr val="000000"/>
                </a:solidFill>
                <a:effectLst/>
                <a:uLnTx/>
                <a:uFillTx/>
                <a:latin typeface="Gill Sans"/>
                <a:ea typeface="Gill Sans"/>
                <a:cs typeface="Gill Sans"/>
                <a:sym typeface="Gill Sans"/>
              </a:endParaRPr>
            </a:p>
          </p:txBody>
        </p:sp>
        <p:sp>
          <p:nvSpPr>
            <p:cNvPr id="3245" name="Google Shape;3245;p284"/>
            <p:cNvSpPr/>
            <p:nvPr/>
          </p:nvSpPr>
          <p:spPr>
            <a:xfrm>
              <a:off x="2819399" y="11366499"/>
              <a:ext cx="103194" cy="134190"/>
            </a:xfrm>
            <a:custGeom>
              <a:avLst/>
              <a:gdLst/>
              <a:ahLst/>
              <a:cxnLst/>
              <a:rect l="0" t="0" r="0" b="0"/>
              <a:pathLst>
                <a:path w="21600" h="21600" extrusionOk="0">
                  <a:moveTo>
                    <a:pt x="16805" y="4577"/>
                  </a:moveTo>
                  <a:cubicBezTo>
                    <a:pt x="16427" y="4010"/>
                    <a:pt x="15920" y="3541"/>
                    <a:pt x="15285" y="3171"/>
                  </a:cubicBezTo>
                  <a:cubicBezTo>
                    <a:pt x="14649" y="2801"/>
                    <a:pt x="13918" y="2530"/>
                    <a:pt x="13094" y="2358"/>
                  </a:cubicBezTo>
                  <a:cubicBezTo>
                    <a:pt x="12269" y="2186"/>
                    <a:pt x="11393" y="2100"/>
                    <a:pt x="10465" y="2100"/>
                  </a:cubicBezTo>
                  <a:cubicBezTo>
                    <a:pt x="9743" y="2100"/>
                    <a:pt x="9013" y="2160"/>
                    <a:pt x="8274" y="2279"/>
                  </a:cubicBezTo>
                  <a:cubicBezTo>
                    <a:pt x="7535" y="2398"/>
                    <a:pt x="6856" y="2596"/>
                    <a:pt x="6238" y="2873"/>
                  </a:cubicBezTo>
                  <a:cubicBezTo>
                    <a:pt x="5619" y="3151"/>
                    <a:pt x="5120" y="3514"/>
                    <a:pt x="4743" y="3963"/>
                  </a:cubicBezTo>
                  <a:cubicBezTo>
                    <a:pt x="4364" y="4413"/>
                    <a:pt x="4175" y="4968"/>
                    <a:pt x="4175" y="5628"/>
                  </a:cubicBezTo>
                  <a:cubicBezTo>
                    <a:pt x="4175" y="6183"/>
                    <a:pt x="4356" y="6652"/>
                    <a:pt x="4717" y="7035"/>
                  </a:cubicBezTo>
                  <a:cubicBezTo>
                    <a:pt x="5078" y="7418"/>
                    <a:pt x="5533" y="7742"/>
                    <a:pt x="6083" y="8006"/>
                  </a:cubicBezTo>
                  <a:cubicBezTo>
                    <a:pt x="6632" y="8270"/>
                    <a:pt x="7234" y="8488"/>
                    <a:pt x="7887" y="8660"/>
                  </a:cubicBezTo>
                  <a:cubicBezTo>
                    <a:pt x="8540" y="8832"/>
                    <a:pt x="9141" y="8971"/>
                    <a:pt x="9691" y="9076"/>
                  </a:cubicBezTo>
                  <a:lnTo>
                    <a:pt x="14022" y="9829"/>
                  </a:lnTo>
                  <a:cubicBezTo>
                    <a:pt x="14950" y="9935"/>
                    <a:pt x="15869" y="10126"/>
                    <a:pt x="16780" y="10403"/>
                  </a:cubicBezTo>
                  <a:cubicBezTo>
                    <a:pt x="17690" y="10681"/>
                    <a:pt x="18498" y="11044"/>
                    <a:pt x="19203" y="11494"/>
                  </a:cubicBezTo>
                  <a:cubicBezTo>
                    <a:pt x="19907" y="11943"/>
                    <a:pt x="20483" y="12498"/>
                    <a:pt x="20930" y="13158"/>
                  </a:cubicBezTo>
                  <a:cubicBezTo>
                    <a:pt x="21376" y="13819"/>
                    <a:pt x="21600" y="14599"/>
                    <a:pt x="21600" y="15496"/>
                  </a:cubicBezTo>
                  <a:cubicBezTo>
                    <a:pt x="21600" y="16606"/>
                    <a:pt x="21272" y="17551"/>
                    <a:pt x="20620" y="18330"/>
                  </a:cubicBezTo>
                  <a:cubicBezTo>
                    <a:pt x="19967" y="19110"/>
                    <a:pt x="19134" y="19744"/>
                    <a:pt x="18120" y="20232"/>
                  </a:cubicBezTo>
                  <a:cubicBezTo>
                    <a:pt x="17106" y="20721"/>
                    <a:pt x="15963" y="21071"/>
                    <a:pt x="14692" y="21283"/>
                  </a:cubicBezTo>
                  <a:cubicBezTo>
                    <a:pt x="13420" y="21494"/>
                    <a:pt x="12166" y="21600"/>
                    <a:pt x="10929" y="21600"/>
                  </a:cubicBezTo>
                  <a:cubicBezTo>
                    <a:pt x="7801" y="21600"/>
                    <a:pt x="5266" y="21032"/>
                    <a:pt x="3325" y="19896"/>
                  </a:cubicBezTo>
                  <a:cubicBezTo>
                    <a:pt x="1383" y="18760"/>
                    <a:pt x="275" y="16937"/>
                    <a:pt x="0" y="14427"/>
                  </a:cubicBezTo>
                  <a:lnTo>
                    <a:pt x="3247" y="14427"/>
                  </a:lnTo>
                  <a:cubicBezTo>
                    <a:pt x="3385" y="16118"/>
                    <a:pt x="4184" y="17393"/>
                    <a:pt x="5645" y="18251"/>
                  </a:cubicBezTo>
                  <a:cubicBezTo>
                    <a:pt x="7105" y="19110"/>
                    <a:pt x="8918" y="19539"/>
                    <a:pt x="11083" y="19539"/>
                  </a:cubicBezTo>
                  <a:cubicBezTo>
                    <a:pt x="11874" y="19539"/>
                    <a:pt x="12689" y="19473"/>
                    <a:pt x="13532" y="19341"/>
                  </a:cubicBezTo>
                  <a:cubicBezTo>
                    <a:pt x="14374" y="19209"/>
                    <a:pt x="15156" y="18984"/>
                    <a:pt x="15878" y="18667"/>
                  </a:cubicBezTo>
                  <a:cubicBezTo>
                    <a:pt x="16599" y="18350"/>
                    <a:pt x="17192" y="17947"/>
                    <a:pt x="17656" y="17458"/>
                  </a:cubicBezTo>
                  <a:cubicBezTo>
                    <a:pt x="18120" y="16969"/>
                    <a:pt x="18352" y="16368"/>
                    <a:pt x="18352" y="15654"/>
                  </a:cubicBezTo>
                  <a:cubicBezTo>
                    <a:pt x="18352" y="15047"/>
                    <a:pt x="18189" y="14539"/>
                    <a:pt x="17862" y="14129"/>
                  </a:cubicBezTo>
                  <a:cubicBezTo>
                    <a:pt x="17536" y="13720"/>
                    <a:pt x="17097" y="13376"/>
                    <a:pt x="16548" y="13099"/>
                  </a:cubicBezTo>
                  <a:cubicBezTo>
                    <a:pt x="15998" y="12821"/>
                    <a:pt x="15370" y="12590"/>
                    <a:pt x="14667" y="12405"/>
                  </a:cubicBezTo>
                  <a:cubicBezTo>
                    <a:pt x="13962" y="12221"/>
                    <a:pt x="13248" y="12062"/>
                    <a:pt x="12527" y="11929"/>
                  </a:cubicBezTo>
                  <a:lnTo>
                    <a:pt x="8351" y="11216"/>
                  </a:lnTo>
                  <a:cubicBezTo>
                    <a:pt x="7285" y="11005"/>
                    <a:pt x="6306" y="10761"/>
                    <a:pt x="5413" y="10483"/>
                  </a:cubicBezTo>
                  <a:cubicBezTo>
                    <a:pt x="4519" y="10205"/>
                    <a:pt x="3738" y="9862"/>
                    <a:pt x="3068" y="9452"/>
                  </a:cubicBezTo>
                  <a:cubicBezTo>
                    <a:pt x="2397" y="9043"/>
                    <a:pt x="1872" y="8541"/>
                    <a:pt x="1495" y="7946"/>
                  </a:cubicBezTo>
                  <a:cubicBezTo>
                    <a:pt x="1116" y="7352"/>
                    <a:pt x="928" y="6618"/>
                    <a:pt x="928" y="5747"/>
                  </a:cubicBezTo>
                  <a:cubicBezTo>
                    <a:pt x="928" y="4716"/>
                    <a:pt x="1228" y="3831"/>
                    <a:pt x="1830" y="3091"/>
                  </a:cubicBezTo>
                  <a:cubicBezTo>
                    <a:pt x="2431" y="2352"/>
                    <a:pt x="3213" y="1757"/>
                    <a:pt x="4175" y="1308"/>
                  </a:cubicBezTo>
                  <a:cubicBezTo>
                    <a:pt x="5137" y="859"/>
                    <a:pt x="6211" y="529"/>
                    <a:pt x="7397" y="317"/>
                  </a:cubicBezTo>
                  <a:cubicBezTo>
                    <a:pt x="8583" y="106"/>
                    <a:pt x="9760" y="0"/>
                    <a:pt x="10929" y="0"/>
                  </a:cubicBezTo>
                  <a:cubicBezTo>
                    <a:pt x="12269" y="0"/>
                    <a:pt x="13515" y="132"/>
                    <a:pt x="14667" y="396"/>
                  </a:cubicBezTo>
                  <a:cubicBezTo>
                    <a:pt x="15817" y="661"/>
                    <a:pt x="16832" y="1070"/>
                    <a:pt x="17708" y="1625"/>
                  </a:cubicBezTo>
                  <a:cubicBezTo>
                    <a:pt x="18584" y="2180"/>
                    <a:pt x="19280" y="2867"/>
                    <a:pt x="19796" y="3686"/>
                  </a:cubicBezTo>
                  <a:cubicBezTo>
                    <a:pt x="20311" y="4505"/>
                    <a:pt x="20602" y="5469"/>
                    <a:pt x="20672" y="6579"/>
                  </a:cubicBezTo>
                  <a:lnTo>
                    <a:pt x="17425" y="6579"/>
                  </a:lnTo>
                  <a:cubicBezTo>
                    <a:pt x="17390" y="5813"/>
                    <a:pt x="17184" y="5146"/>
                    <a:pt x="16805" y="4577"/>
                  </a:cubicBezTo>
                  <a:close/>
                </a:path>
              </a:pathLst>
            </a:custGeom>
            <a:solidFill>
              <a:srgbClr val="454762"/>
            </a:solidFill>
            <a:ln>
              <a:noFill/>
            </a:ln>
          </p:spPr>
          <p:txBody>
            <a:bodyPr spcFirstLastPara="1" wrap="square" lIns="14300" tIns="14300" rIns="14300" bIns="143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200"/>
                <a:buFont typeface="Gill Sans"/>
                <a:buNone/>
                <a:tabLst/>
                <a:defRPr/>
              </a:pPr>
              <a:endParaRPr kumimoji="0" sz="1200" b="0" i="0" u="none" strike="noStrike" kern="0" cap="none" spc="0" normalizeH="0" baseline="0" noProof="0">
                <a:ln>
                  <a:noFill/>
                </a:ln>
                <a:solidFill>
                  <a:srgbClr val="000000"/>
                </a:solidFill>
                <a:effectLst/>
                <a:uLnTx/>
                <a:uFillTx/>
                <a:latin typeface="Gill Sans"/>
                <a:ea typeface="Gill Sans"/>
                <a:cs typeface="Gill Sans"/>
                <a:sym typeface="Gill Sans"/>
              </a:endParaRPr>
            </a:p>
          </p:txBody>
        </p:sp>
      </p:grpSp>
      <p:grpSp>
        <p:nvGrpSpPr>
          <p:cNvPr id="3246" name="Google Shape;3246;p284"/>
          <p:cNvGrpSpPr/>
          <p:nvPr/>
        </p:nvGrpSpPr>
        <p:grpSpPr>
          <a:xfrm>
            <a:off x="348259" y="1156852"/>
            <a:ext cx="556773" cy="169819"/>
            <a:chOff x="1244599" y="3416300"/>
            <a:chExt cx="1441297" cy="439604"/>
          </a:xfrm>
        </p:grpSpPr>
        <p:sp>
          <p:nvSpPr>
            <p:cNvPr id="3247" name="Google Shape;3247;p284"/>
            <p:cNvSpPr/>
            <p:nvPr/>
          </p:nvSpPr>
          <p:spPr>
            <a:xfrm>
              <a:off x="1358899" y="3416300"/>
              <a:ext cx="223938" cy="109404"/>
            </a:xfrm>
            <a:custGeom>
              <a:avLst/>
              <a:gdLst/>
              <a:ahLst/>
              <a:cxnLst/>
              <a:rect l="0" t="0" r="0" b="0"/>
              <a:pathLst>
                <a:path w="21600" h="21600" extrusionOk="0">
                  <a:moveTo>
                    <a:pt x="10802" y="0"/>
                  </a:moveTo>
                  <a:lnTo>
                    <a:pt x="0" y="21600"/>
                  </a:lnTo>
                  <a:lnTo>
                    <a:pt x="21600" y="21600"/>
                  </a:lnTo>
                  <a:lnTo>
                    <a:pt x="21600" y="0"/>
                  </a:lnTo>
                  <a:cubicBezTo>
                    <a:pt x="21600" y="0"/>
                    <a:pt x="10802" y="0"/>
                    <a:pt x="10802" y="0"/>
                  </a:cubicBezTo>
                  <a:close/>
                </a:path>
              </a:pathLst>
            </a:custGeom>
            <a:solidFill>
              <a:srgbClr val="F4E244"/>
            </a:solidFill>
            <a:ln>
              <a:noFill/>
            </a:ln>
          </p:spPr>
          <p:txBody>
            <a:bodyPr spcFirstLastPara="1" wrap="square" lIns="14300" tIns="14300" rIns="14300" bIns="143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200"/>
                <a:buFont typeface="Gill Sans"/>
                <a:buNone/>
                <a:tabLst/>
                <a:defRPr/>
              </a:pPr>
              <a:endParaRPr kumimoji="0" sz="1200" b="0" i="0" u="none" strike="noStrike" kern="0" cap="none" spc="0" normalizeH="0" baseline="0" noProof="0">
                <a:ln>
                  <a:noFill/>
                </a:ln>
                <a:solidFill>
                  <a:srgbClr val="000000"/>
                </a:solidFill>
                <a:effectLst/>
                <a:uLnTx/>
                <a:uFillTx/>
                <a:latin typeface="Gill Sans"/>
                <a:ea typeface="Gill Sans"/>
                <a:cs typeface="Gill Sans"/>
                <a:sym typeface="Gill Sans"/>
              </a:endParaRPr>
            </a:p>
          </p:txBody>
        </p:sp>
        <p:sp>
          <p:nvSpPr>
            <p:cNvPr id="3248" name="Google Shape;3248;p284"/>
            <p:cNvSpPr/>
            <p:nvPr/>
          </p:nvSpPr>
          <p:spPr>
            <a:xfrm>
              <a:off x="1574800" y="3530599"/>
              <a:ext cx="111942" cy="218754"/>
            </a:xfrm>
            <a:custGeom>
              <a:avLst/>
              <a:gdLst/>
              <a:ahLst/>
              <a:cxnLst/>
              <a:rect l="0" t="0" r="0" b="0"/>
              <a:pathLst>
                <a:path w="21600" h="21600" extrusionOk="0">
                  <a:moveTo>
                    <a:pt x="0" y="21600"/>
                  </a:moveTo>
                  <a:lnTo>
                    <a:pt x="21600" y="10800"/>
                  </a:lnTo>
                  <a:lnTo>
                    <a:pt x="21600" y="0"/>
                  </a:lnTo>
                  <a:lnTo>
                    <a:pt x="0" y="0"/>
                  </a:lnTo>
                  <a:cubicBezTo>
                    <a:pt x="0" y="0"/>
                    <a:pt x="0" y="21600"/>
                    <a:pt x="0" y="21600"/>
                  </a:cubicBezTo>
                  <a:close/>
                </a:path>
              </a:pathLst>
            </a:custGeom>
            <a:solidFill>
              <a:srgbClr val="FCBC53"/>
            </a:solidFill>
            <a:ln>
              <a:noFill/>
            </a:ln>
          </p:spPr>
          <p:txBody>
            <a:bodyPr spcFirstLastPara="1" wrap="square" lIns="14300" tIns="14300" rIns="14300" bIns="143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200"/>
                <a:buFont typeface="Gill Sans"/>
                <a:buNone/>
                <a:tabLst/>
                <a:defRPr/>
              </a:pPr>
              <a:endParaRPr kumimoji="0" sz="1200" b="0" i="0" u="none" strike="noStrike" kern="0" cap="none" spc="0" normalizeH="0" baseline="0" noProof="0">
                <a:ln>
                  <a:noFill/>
                </a:ln>
                <a:solidFill>
                  <a:srgbClr val="000000"/>
                </a:solidFill>
                <a:effectLst/>
                <a:uLnTx/>
                <a:uFillTx/>
                <a:latin typeface="Gill Sans"/>
                <a:ea typeface="Gill Sans"/>
                <a:cs typeface="Gill Sans"/>
                <a:sym typeface="Gill Sans"/>
              </a:endParaRPr>
            </a:p>
          </p:txBody>
        </p:sp>
        <p:sp>
          <p:nvSpPr>
            <p:cNvPr id="3249" name="Google Shape;3249;p284"/>
            <p:cNvSpPr/>
            <p:nvPr/>
          </p:nvSpPr>
          <p:spPr>
            <a:xfrm>
              <a:off x="1358899" y="3746500"/>
              <a:ext cx="223938" cy="109404"/>
            </a:xfrm>
            <a:custGeom>
              <a:avLst/>
              <a:gdLst/>
              <a:ahLst/>
              <a:cxnLst/>
              <a:rect l="0" t="0" r="0" b="0"/>
              <a:pathLst>
                <a:path w="21600" h="21600" extrusionOk="0">
                  <a:moveTo>
                    <a:pt x="0" y="0"/>
                  </a:moveTo>
                  <a:lnTo>
                    <a:pt x="0" y="21600"/>
                  </a:lnTo>
                  <a:lnTo>
                    <a:pt x="10802" y="21600"/>
                  </a:lnTo>
                  <a:lnTo>
                    <a:pt x="21600" y="0"/>
                  </a:lnTo>
                  <a:cubicBezTo>
                    <a:pt x="21600" y="0"/>
                    <a:pt x="0" y="0"/>
                    <a:pt x="0" y="0"/>
                  </a:cubicBezTo>
                  <a:close/>
                </a:path>
              </a:pathLst>
            </a:custGeom>
            <a:solidFill>
              <a:srgbClr val="A9DEF0"/>
            </a:solidFill>
            <a:ln>
              <a:noFill/>
            </a:ln>
          </p:spPr>
          <p:txBody>
            <a:bodyPr spcFirstLastPara="1" wrap="square" lIns="14300" tIns="14300" rIns="14300" bIns="143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200"/>
                <a:buFont typeface="Gill Sans"/>
                <a:buNone/>
                <a:tabLst/>
                <a:defRPr/>
              </a:pPr>
              <a:endParaRPr kumimoji="0" sz="1200" b="0" i="0" u="none" strike="noStrike" kern="0" cap="none" spc="0" normalizeH="0" baseline="0" noProof="0">
                <a:ln>
                  <a:noFill/>
                </a:ln>
                <a:solidFill>
                  <a:srgbClr val="000000"/>
                </a:solidFill>
                <a:effectLst/>
                <a:uLnTx/>
                <a:uFillTx/>
                <a:latin typeface="Gill Sans"/>
                <a:ea typeface="Gill Sans"/>
                <a:cs typeface="Gill Sans"/>
                <a:sym typeface="Gill Sans"/>
              </a:endParaRPr>
            </a:p>
          </p:txBody>
        </p:sp>
        <p:sp>
          <p:nvSpPr>
            <p:cNvPr id="3250" name="Google Shape;3250;p284"/>
            <p:cNvSpPr/>
            <p:nvPr/>
          </p:nvSpPr>
          <p:spPr>
            <a:xfrm>
              <a:off x="1244599" y="3530599"/>
              <a:ext cx="111942" cy="218754"/>
            </a:xfrm>
            <a:custGeom>
              <a:avLst/>
              <a:gdLst/>
              <a:ahLst/>
              <a:cxnLst/>
              <a:rect l="0" t="0" r="0" b="0"/>
              <a:pathLst>
                <a:path w="21600" h="21600" extrusionOk="0">
                  <a:moveTo>
                    <a:pt x="0" y="10800"/>
                  </a:moveTo>
                  <a:lnTo>
                    <a:pt x="0" y="21600"/>
                  </a:lnTo>
                  <a:lnTo>
                    <a:pt x="21600" y="21600"/>
                  </a:lnTo>
                  <a:lnTo>
                    <a:pt x="21600" y="0"/>
                  </a:lnTo>
                  <a:cubicBezTo>
                    <a:pt x="21600" y="0"/>
                    <a:pt x="0" y="10800"/>
                    <a:pt x="0" y="10800"/>
                  </a:cubicBezTo>
                  <a:close/>
                </a:path>
              </a:pathLst>
            </a:custGeom>
            <a:solidFill>
              <a:srgbClr val="00BEDD"/>
            </a:solidFill>
            <a:ln>
              <a:noFill/>
            </a:ln>
          </p:spPr>
          <p:txBody>
            <a:bodyPr spcFirstLastPara="1" wrap="square" lIns="14300" tIns="14300" rIns="14300" bIns="143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200"/>
                <a:buFont typeface="Gill Sans"/>
                <a:buNone/>
                <a:tabLst/>
                <a:defRPr/>
              </a:pPr>
              <a:endParaRPr kumimoji="0" sz="1200" b="0" i="0" u="none" strike="noStrike" kern="0" cap="none" spc="0" normalizeH="0" baseline="0" noProof="0">
                <a:ln>
                  <a:noFill/>
                </a:ln>
                <a:solidFill>
                  <a:srgbClr val="000000"/>
                </a:solidFill>
                <a:effectLst/>
                <a:uLnTx/>
                <a:uFillTx/>
                <a:latin typeface="Gill Sans"/>
                <a:ea typeface="Gill Sans"/>
                <a:cs typeface="Gill Sans"/>
                <a:sym typeface="Gill Sans"/>
              </a:endParaRPr>
            </a:p>
          </p:txBody>
        </p:sp>
        <p:sp>
          <p:nvSpPr>
            <p:cNvPr id="3251" name="Google Shape;3251;p284"/>
            <p:cNvSpPr/>
            <p:nvPr/>
          </p:nvSpPr>
          <p:spPr>
            <a:xfrm>
              <a:off x="1574800" y="3416300"/>
              <a:ext cx="111942" cy="109404"/>
            </a:xfrm>
            <a:custGeom>
              <a:avLst/>
              <a:gdLst/>
              <a:ahLst/>
              <a:cxnLst/>
              <a:rect l="0" t="0" r="0" b="0"/>
              <a:pathLst>
                <a:path w="21600" h="21600" extrusionOk="0">
                  <a:moveTo>
                    <a:pt x="0" y="0"/>
                  </a:moveTo>
                  <a:lnTo>
                    <a:pt x="21600" y="0"/>
                  </a:lnTo>
                  <a:lnTo>
                    <a:pt x="21600" y="21600"/>
                  </a:lnTo>
                  <a:lnTo>
                    <a:pt x="0" y="21600"/>
                  </a:lnTo>
                  <a:cubicBezTo>
                    <a:pt x="0" y="21600"/>
                    <a:pt x="0" y="0"/>
                    <a:pt x="0" y="0"/>
                  </a:cubicBezTo>
                  <a:close/>
                </a:path>
              </a:pathLst>
            </a:custGeom>
            <a:solidFill>
              <a:srgbClr val="F9A52A"/>
            </a:solidFill>
            <a:ln>
              <a:noFill/>
            </a:ln>
          </p:spPr>
          <p:txBody>
            <a:bodyPr spcFirstLastPara="1" wrap="square" lIns="14300" tIns="14300" rIns="14300" bIns="143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200"/>
                <a:buFont typeface="Gill Sans"/>
                <a:buNone/>
                <a:tabLst/>
                <a:defRPr/>
              </a:pPr>
              <a:endParaRPr kumimoji="0" sz="1200" b="0" i="0" u="none" strike="noStrike" kern="0" cap="none" spc="0" normalizeH="0" baseline="0" noProof="0">
                <a:ln>
                  <a:noFill/>
                </a:ln>
                <a:solidFill>
                  <a:srgbClr val="000000"/>
                </a:solidFill>
                <a:effectLst/>
                <a:uLnTx/>
                <a:uFillTx/>
                <a:latin typeface="Gill Sans"/>
                <a:ea typeface="Gill Sans"/>
                <a:cs typeface="Gill Sans"/>
                <a:sym typeface="Gill Sans"/>
              </a:endParaRPr>
            </a:p>
          </p:txBody>
        </p:sp>
        <p:sp>
          <p:nvSpPr>
            <p:cNvPr id="3252" name="Google Shape;3252;p284"/>
            <p:cNvSpPr/>
            <p:nvPr/>
          </p:nvSpPr>
          <p:spPr>
            <a:xfrm>
              <a:off x="1244600" y="3746500"/>
              <a:ext cx="111942" cy="109404"/>
            </a:xfrm>
            <a:custGeom>
              <a:avLst/>
              <a:gdLst/>
              <a:ahLst/>
              <a:cxnLst/>
              <a:rect l="0" t="0" r="0" b="0"/>
              <a:pathLst>
                <a:path w="21600" h="21600" extrusionOk="0">
                  <a:moveTo>
                    <a:pt x="0" y="0"/>
                  </a:moveTo>
                  <a:lnTo>
                    <a:pt x="21600" y="0"/>
                  </a:lnTo>
                  <a:lnTo>
                    <a:pt x="21600" y="21600"/>
                  </a:lnTo>
                  <a:lnTo>
                    <a:pt x="0" y="21600"/>
                  </a:lnTo>
                  <a:cubicBezTo>
                    <a:pt x="0" y="21600"/>
                    <a:pt x="0" y="0"/>
                    <a:pt x="0" y="0"/>
                  </a:cubicBezTo>
                  <a:close/>
                </a:path>
              </a:pathLst>
            </a:custGeom>
            <a:solidFill>
              <a:srgbClr val="0394CF"/>
            </a:solidFill>
            <a:ln>
              <a:noFill/>
            </a:ln>
          </p:spPr>
          <p:txBody>
            <a:bodyPr spcFirstLastPara="1" wrap="square" lIns="14300" tIns="14300" rIns="14300" bIns="143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200"/>
                <a:buFont typeface="Gill Sans"/>
                <a:buNone/>
                <a:tabLst/>
                <a:defRPr/>
              </a:pPr>
              <a:endParaRPr kumimoji="0" sz="1200" b="0" i="0" u="none" strike="noStrike" kern="0" cap="none" spc="0" normalizeH="0" baseline="0" noProof="0">
                <a:ln>
                  <a:noFill/>
                </a:ln>
                <a:solidFill>
                  <a:srgbClr val="000000"/>
                </a:solidFill>
                <a:effectLst/>
                <a:uLnTx/>
                <a:uFillTx/>
                <a:latin typeface="Gill Sans"/>
                <a:ea typeface="Gill Sans"/>
                <a:cs typeface="Gill Sans"/>
                <a:sym typeface="Gill Sans"/>
              </a:endParaRPr>
            </a:p>
          </p:txBody>
        </p:sp>
        <p:sp>
          <p:nvSpPr>
            <p:cNvPr id="3253" name="Google Shape;3253;p284"/>
            <p:cNvSpPr/>
            <p:nvPr/>
          </p:nvSpPr>
          <p:spPr>
            <a:xfrm>
              <a:off x="1790700" y="3505200"/>
              <a:ext cx="895196" cy="335763"/>
            </a:xfrm>
            <a:custGeom>
              <a:avLst/>
              <a:gdLst/>
              <a:ahLst/>
              <a:cxnLst/>
              <a:rect l="0" t="0" r="0" b="0"/>
              <a:pathLst>
                <a:path w="21584" h="21589" extrusionOk="0">
                  <a:moveTo>
                    <a:pt x="20401" y="11903"/>
                  </a:moveTo>
                  <a:cubicBezTo>
                    <a:pt x="20210" y="12342"/>
                    <a:pt x="20002" y="12724"/>
                    <a:pt x="19780" y="13041"/>
                  </a:cubicBezTo>
                  <a:cubicBezTo>
                    <a:pt x="19547" y="13366"/>
                    <a:pt x="19287" y="13531"/>
                    <a:pt x="19023" y="13521"/>
                  </a:cubicBezTo>
                  <a:cubicBezTo>
                    <a:pt x="18705" y="13521"/>
                    <a:pt x="18464" y="13326"/>
                    <a:pt x="18306" y="12944"/>
                  </a:cubicBezTo>
                  <a:cubicBezTo>
                    <a:pt x="18147" y="12561"/>
                    <a:pt x="18073" y="12000"/>
                    <a:pt x="18073" y="11227"/>
                  </a:cubicBezTo>
                  <a:cubicBezTo>
                    <a:pt x="18073" y="10546"/>
                    <a:pt x="18142" y="10037"/>
                    <a:pt x="18285" y="9669"/>
                  </a:cubicBezTo>
                  <a:cubicBezTo>
                    <a:pt x="18450" y="9259"/>
                    <a:pt x="18650" y="8961"/>
                    <a:pt x="18868" y="8800"/>
                  </a:cubicBezTo>
                  <a:cubicBezTo>
                    <a:pt x="19134" y="8606"/>
                    <a:pt x="19406" y="8477"/>
                    <a:pt x="19680" y="8415"/>
                  </a:cubicBezTo>
                  <a:cubicBezTo>
                    <a:pt x="19959" y="8339"/>
                    <a:pt x="20202" y="8274"/>
                    <a:pt x="20406" y="8225"/>
                  </a:cubicBezTo>
                  <a:lnTo>
                    <a:pt x="20406" y="11903"/>
                  </a:lnTo>
                  <a:cubicBezTo>
                    <a:pt x="20406" y="11903"/>
                    <a:pt x="20401" y="11903"/>
                    <a:pt x="20401" y="11903"/>
                  </a:cubicBezTo>
                  <a:close/>
                  <a:moveTo>
                    <a:pt x="21416" y="2964"/>
                  </a:moveTo>
                  <a:cubicBezTo>
                    <a:pt x="21312" y="2278"/>
                    <a:pt x="21140" y="1680"/>
                    <a:pt x="20919" y="1234"/>
                  </a:cubicBezTo>
                  <a:cubicBezTo>
                    <a:pt x="20693" y="790"/>
                    <a:pt x="20434" y="478"/>
                    <a:pt x="20160" y="318"/>
                  </a:cubicBezTo>
                  <a:cubicBezTo>
                    <a:pt x="19830" y="137"/>
                    <a:pt x="19493" y="53"/>
                    <a:pt x="19157" y="68"/>
                  </a:cubicBezTo>
                  <a:cubicBezTo>
                    <a:pt x="18826" y="71"/>
                    <a:pt x="18495" y="154"/>
                    <a:pt x="18170" y="318"/>
                  </a:cubicBezTo>
                  <a:cubicBezTo>
                    <a:pt x="17841" y="481"/>
                    <a:pt x="17585" y="632"/>
                    <a:pt x="17408" y="769"/>
                  </a:cubicBezTo>
                  <a:lnTo>
                    <a:pt x="17324" y="833"/>
                  </a:lnTo>
                  <a:lnTo>
                    <a:pt x="17324" y="3936"/>
                  </a:lnTo>
                  <a:lnTo>
                    <a:pt x="17520" y="3936"/>
                  </a:lnTo>
                  <a:lnTo>
                    <a:pt x="17542" y="3911"/>
                  </a:lnTo>
                  <a:cubicBezTo>
                    <a:pt x="17820" y="3596"/>
                    <a:pt x="18108" y="3348"/>
                    <a:pt x="18403" y="3169"/>
                  </a:cubicBezTo>
                  <a:cubicBezTo>
                    <a:pt x="18647" y="3013"/>
                    <a:pt x="18897" y="2928"/>
                    <a:pt x="19148" y="2914"/>
                  </a:cubicBezTo>
                  <a:cubicBezTo>
                    <a:pt x="19323" y="2913"/>
                    <a:pt x="19498" y="2946"/>
                    <a:pt x="19671" y="3011"/>
                  </a:cubicBezTo>
                  <a:cubicBezTo>
                    <a:pt x="19812" y="3057"/>
                    <a:pt x="19949" y="3182"/>
                    <a:pt x="20070" y="3380"/>
                  </a:cubicBezTo>
                  <a:cubicBezTo>
                    <a:pt x="20174" y="3550"/>
                    <a:pt x="20257" y="3798"/>
                    <a:pt x="20309" y="4091"/>
                  </a:cubicBezTo>
                  <a:cubicBezTo>
                    <a:pt x="20374" y="4499"/>
                    <a:pt x="20404" y="4941"/>
                    <a:pt x="20397" y="5384"/>
                  </a:cubicBezTo>
                  <a:lnTo>
                    <a:pt x="20397" y="5575"/>
                  </a:lnTo>
                  <a:cubicBezTo>
                    <a:pt x="19939" y="5647"/>
                    <a:pt x="19506" y="5753"/>
                    <a:pt x="19108" y="5889"/>
                  </a:cubicBezTo>
                  <a:cubicBezTo>
                    <a:pt x="18711" y="6010"/>
                    <a:pt x="18323" y="6289"/>
                    <a:pt x="17957" y="6717"/>
                  </a:cubicBezTo>
                  <a:cubicBezTo>
                    <a:pt x="17614" y="7095"/>
                    <a:pt x="17323" y="7745"/>
                    <a:pt x="17124" y="8578"/>
                  </a:cubicBezTo>
                  <a:cubicBezTo>
                    <a:pt x="16941" y="9434"/>
                    <a:pt x="16850" y="10407"/>
                    <a:pt x="16861" y="11392"/>
                  </a:cubicBezTo>
                  <a:cubicBezTo>
                    <a:pt x="16860" y="12087"/>
                    <a:pt x="16910" y="12776"/>
                    <a:pt x="17006" y="13421"/>
                  </a:cubicBezTo>
                  <a:cubicBezTo>
                    <a:pt x="17094" y="14027"/>
                    <a:pt x="17226" y="14580"/>
                    <a:pt x="17394" y="15050"/>
                  </a:cubicBezTo>
                  <a:cubicBezTo>
                    <a:pt x="17737" y="15963"/>
                    <a:pt x="18202" y="16474"/>
                    <a:pt x="18686" y="16471"/>
                  </a:cubicBezTo>
                  <a:cubicBezTo>
                    <a:pt x="18919" y="16489"/>
                    <a:pt x="19151" y="16419"/>
                    <a:pt x="19377" y="16264"/>
                  </a:cubicBezTo>
                  <a:cubicBezTo>
                    <a:pt x="19551" y="16120"/>
                    <a:pt x="19720" y="15934"/>
                    <a:pt x="19881" y="15707"/>
                  </a:cubicBezTo>
                  <a:cubicBezTo>
                    <a:pt x="20022" y="15515"/>
                    <a:pt x="20154" y="15285"/>
                    <a:pt x="20277" y="15021"/>
                  </a:cubicBezTo>
                  <a:lnTo>
                    <a:pt x="20398" y="14766"/>
                  </a:lnTo>
                  <a:lnTo>
                    <a:pt x="20398" y="16041"/>
                  </a:lnTo>
                  <a:lnTo>
                    <a:pt x="21583" y="16041"/>
                  </a:lnTo>
                  <a:lnTo>
                    <a:pt x="21583" y="5477"/>
                  </a:lnTo>
                  <a:cubicBezTo>
                    <a:pt x="21590" y="4621"/>
                    <a:pt x="21534" y="3768"/>
                    <a:pt x="21419" y="2968"/>
                  </a:cubicBezTo>
                  <a:cubicBezTo>
                    <a:pt x="21419" y="2968"/>
                    <a:pt x="21416" y="2964"/>
                    <a:pt x="21416" y="2964"/>
                  </a:cubicBezTo>
                  <a:close/>
                  <a:moveTo>
                    <a:pt x="14940" y="11793"/>
                  </a:moveTo>
                  <a:cubicBezTo>
                    <a:pt x="14741" y="12248"/>
                    <a:pt x="14522" y="12637"/>
                    <a:pt x="14288" y="12952"/>
                  </a:cubicBezTo>
                  <a:cubicBezTo>
                    <a:pt x="14075" y="13256"/>
                    <a:pt x="13840" y="13425"/>
                    <a:pt x="13599" y="13444"/>
                  </a:cubicBezTo>
                  <a:cubicBezTo>
                    <a:pt x="13421" y="13470"/>
                    <a:pt x="13244" y="13389"/>
                    <a:pt x="13080" y="13208"/>
                  </a:cubicBezTo>
                  <a:cubicBezTo>
                    <a:pt x="12966" y="13050"/>
                    <a:pt x="12874" y="12800"/>
                    <a:pt x="12818" y="12495"/>
                  </a:cubicBezTo>
                  <a:cubicBezTo>
                    <a:pt x="12743" y="12098"/>
                    <a:pt x="12697" y="11668"/>
                    <a:pt x="12682" y="11227"/>
                  </a:cubicBezTo>
                  <a:cubicBezTo>
                    <a:pt x="12658" y="10580"/>
                    <a:pt x="12648" y="9930"/>
                    <a:pt x="12650" y="9280"/>
                  </a:cubicBezTo>
                  <a:lnTo>
                    <a:pt x="12650" y="425"/>
                  </a:lnTo>
                  <a:lnTo>
                    <a:pt x="11464" y="425"/>
                  </a:lnTo>
                  <a:lnTo>
                    <a:pt x="11464" y="10476"/>
                  </a:lnTo>
                  <a:cubicBezTo>
                    <a:pt x="11457" y="11379"/>
                    <a:pt x="11504" y="12280"/>
                    <a:pt x="11604" y="13144"/>
                  </a:cubicBezTo>
                  <a:cubicBezTo>
                    <a:pt x="11686" y="13833"/>
                    <a:pt x="11823" y="14468"/>
                    <a:pt x="12004" y="15006"/>
                  </a:cubicBezTo>
                  <a:cubicBezTo>
                    <a:pt x="12172" y="15497"/>
                    <a:pt x="12382" y="15874"/>
                    <a:pt x="12616" y="16107"/>
                  </a:cubicBezTo>
                  <a:cubicBezTo>
                    <a:pt x="12851" y="16336"/>
                    <a:pt x="13099" y="16452"/>
                    <a:pt x="13349" y="16448"/>
                  </a:cubicBezTo>
                  <a:cubicBezTo>
                    <a:pt x="13672" y="16459"/>
                    <a:pt x="13991" y="16266"/>
                    <a:pt x="14280" y="15883"/>
                  </a:cubicBezTo>
                  <a:cubicBezTo>
                    <a:pt x="14515" y="15556"/>
                    <a:pt x="14737" y="15166"/>
                    <a:pt x="14942" y="14719"/>
                  </a:cubicBezTo>
                  <a:lnTo>
                    <a:pt x="14942" y="16030"/>
                  </a:lnTo>
                  <a:lnTo>
                    <a:pt x="16122" y="16030"/>
                  </a:lnTo>
                  <a:lnTo>
                    <a:pt x="16122" y="425"/>
                  </a:lnTo>
                  <a:lnTo>
                    <a:pt x="14940" y="425"/>
                  </a:lnTo>
                  <a:lnTo>
                    <a:pt x="14940" y="11804"/>
                  </a:lnTo>
                  <a:cubicBezTo>
                    <a:pt x="14940" y="11804"/>
                    <a:pt x="14940" y="11793"/>
                    <a:pt x="14940" y="11793"/>
                  </a:cubicBezTo>
                  <a:close/>
                  <a:moveTo>
                    <a:pt x="9187" y="11833"/>
                  </a:moveTo>
                  <a:cubicBezTo>
                    <a:pt x="8997" y="12259"/>
                    <a:pt x="8786" y="12614"/>
                    <a:pt x="8560" y="12888"/>
                  </a:cubicBezTo>
                  <a:cubicBezTo>
                    <a:pt x="8332" y="13169"/>
                    <a:pt x="8084" y="13315"/>
                    <a:pt x="7833" y="13318"/>
                  </a:cubicBezTo>
                  <a:cubicBezTo>
                    <a:pt x="7419" y="13318"/>
                    <a:pt x="7124" y="12904"/>
                    <a:pt x="6930" y="12050"/>
                  </a:cubicBezTo>
                  <a:cubicBezTo>
                    <a:pt x="6727" y="11158"/>
                    <a:pt x="6624" y="9851"/>
                    <a:pt x="6624" y="8161"/>
                  </a:cubicBezTo>
                  <a:cubicBezTo>
                    <a:pt x="6624" y="6437"/>
                    <a:pt x="6752" y="5107"/>
                    <a:pt x="7004" y="4209"/>
                  </a:cubicBezTo>
                  <a:cubicBezTo>
                    <a:pt x="7256" y="3311"/>
                    <a:pt x="7597" y="2896"/>
                    <a:pt x="8060" y="2896"/>
                  </a:cubicBezTo>
                  <a:cubicBezTo>
                    <a:pt x="8254" y="2893"/>
                    <a:pt x="8448" y="2953"/>
                    <a:pt x="8636" y="3076"/>
                  </a:cubicBezTo>
                  <a:cubicBezTo>
                    <a:pt x="8826" y="3212"/>
                    <a:pt x="9011" y="3397"/>
                    <a:pt x="9187" y="3628"/>
                  </a:cubicBezTo>
                  <a:cubicBezTo>
                    <a:pt x="9187" y="3628"/>
                    <a:pt x="9187" y="11833"/>
                    <a:pt x="9187" y="11833"/>
                  </a:cubicBezTo>
                  <a:close/>
                  <a:moveTo>
                    <a:pt x="9227" y="905"/>
                  </a:moveTo>
                  <a:cubicBezTo>
                    <a:pt x="9054" y="654"/>
                    <a:pt x="8872" y="446"/>
                    <a:pt x="8684" y="285"/>
                  </a:cubicBezTo>
                  <a:cubicBezTo>
                    <a:pt x="8429" y="85"/>
                    <a:pt x="8165" y="-11"/>
                    <a:pt x="7899" y="1"/>
                  </a:cubicBezTo>
                  <a:cubicBezTo>
                    <a:pt x="7570" y="2"/>
                    <a:pt x="7245" y="196"/>
                    <a:pt x="6948" y="568"/>
                  </a:cubicBezTo>
                  <a:cubicBezTo>
                    <a:pt x="6647" y="948"/>
                    <a:pt x="6381" y="1498"/>
                    <a:pt x="6168" y="2180"/>
                  </a:cubicBezTo>
                  <a:cubicBezTo>
                    <a:pt x="5927" y="2945"/>
                    <a:pt x="5741" y="3823"/>
                    <a:pt x="5620" y="4770"/>
                  </a:cubicBezTo>
                  <a:cubicBezTo>
                    <a:pt x="5476" y="5902"/>
                    <a:pt x="5407" y="7092"/>
                    <a:pt x="5414" y="8287"/>
                  </a:cubicBezTo>
                  <a:cubicBezTo>
                    <a:pt x="5414" y="10780"/>
                    <a:pt x="5613" y="12762"/>
                    <a:pt x="6006" y="14175"/>
                  </a:cubicBezTo>
                  <a:cubicBezTo>
                    <a:pt x="6376" y="15576"/>
                    <a:pt x="6983" y="16391"/>
                    <a:pt x="7626" y="16349"/>
                  </a:cubicBezTo>
                  <a:cubicBezTo>
                    <a:pt x="7944" y="16361"/>
                    <a:pt x="8259" y="16194"/>
                    <a:pt x="8551" y="15859"/>
                  </a:cubicBezTo>
                  <a:cubicBezTo>
                    <a:pt x="8782" y="15576"/>
                    <a:pt x="8998" y="15213"/>
                    <a:pt x="9193" y="14781"/>
                  </a:cubicBezTo>
                  <a:lnTo>
                    <a:pt x="9193" y="21589"/>
                  </a:lnTo>
                  <a:lnTo>
                    <a:pt x="10373" y="21589"/>
                  </a:lnTo>
                  <a:lnTo>
                    <a:pt x="10373" y="425"/>
                  </a:lnTo>
                  <a:lnTo>
                    <a:pt x="9279" y="425"/>
                  </a:lnTo>
                  <a:cubicBezTo>
                    <a:pt x="9279" y="425"/>
                    <a:pt x="9227" y="905"/>
                    <a:pt x="9227" y="905"/>
                  </a:cubicBezTo>
                  <a:close/>
                  <a:moveTo>
                    <a:pt x="3530" y="11903"/>
                  </a:moveTo>
                  <a:cubicBezTo>
                    <a:pt x="3339" y="12342"/>
                    <a:pt x="3131" y="12724"/>
                    <a:pt x="2909" y="13041"/>
                  </a:cubicBezTo>
                  <a:cubicBezTo>
                    <a:pt x="2676" y="13366"/>
                    <a:pt x="2416" y="13531"/>
                    <a:pt x="2153" y="13521"/>
                  </a:cubicBezTo>
                  <a:cubicBezTo>
                    <a:pt x="1835" y="13521"/>
                    <a:pt x="1594" y="13326"/>
                    <a:pt x="1435" y="12944"/>
                  </a:cubicBezTo>
                  <a:cubicBezTo>
                    <a:pt x="1277" y="12561"/>
                    <a:pt x="1203" y="12000"/>
                    <a:pt x="1203" y="11227"/>
                  </a:cubicBezTo>
                  <a:cubicBezTo>
                    <a:pt x="1203" y="10546"/>
                    <a:pt x="1272" y="10037"/>
                    <a:pt x="1414" y="9669"/>
                  </a:cubicBezTo>
                  <a:cubicBezTo>
                    <a:pt x="1579" y="9261"/>
                    <a:pt x="1777" y="8963"/>
                    <a:pt x="1992" y="8800"/>
                  </a:cubicBezTo>
                  <a:cubicBezTo>
                    <a:pt x="2260" y="8604"/>
                    <a:pt x="2534" y="8475"/>
                    <a:pt x="2811" y="8413"/>
                  </a:cubicBezTo>
                  <a:cubicBezTo>
                    <a:pt x="3089" y="8336"/>
                    <a:pt x="3332" y="8272"/>
                    <a:pt x="3536" y="8223"/>
                  </a:cubicBezTo>
                  <a:lnTo>
                    <a:pt x="3536" y="11903"/>
                  </a:lnTo>
                  <a:cubicBezTo>
                    <a:pt x="3536" y="11903"/>
                    <a:pt x="3530" y="11903"/>
                    <a:pt x="3530" y="11903"/>
                  </a:cubicBezTo>
                  <a:close/>
                  <a:moveTo>
                    <a:pt x="4052" y="1239"/>
                  </a:moveTo>
                  <a:cubicBezTo>
                    <a:pt x="3825" y="792"/>
                    <a:pt x="3565" y="478"/>
                    <a:pt x="3289" y="318"/>
                  </a:cubicBezTo>
                  <a:cubicBezTo>
                    <a:pt x="2959" y="137"/>
                    <a:pt x="2623" y="53"/>
                    <a:pt x="2286" y="68"/>
                  </a:cubicBezTo>
                  <a:cubicBezTo>
                    <a:pt x="1955" y="70"/>
                    <a:pt x="1623" y="154"/>
                    <a:pt x="1297" y="318"/>
                  </a:cubicBezTo>
                  <a:cubicBezTo>
                    <a:pt x="968" y="481"/>
                    <a:pt x="712" y="632"/>
                    <a:pt x="536" y="769"/>
                  </a:cubicBezTo>
                  <a:lnTo>
                    <a:pt x="452" y="833"/>
                  </a:lnTo>
                  <a:lnTo>
                    <a:pt x="452" y="3936"/>
                  </a:lnTo>
                  <a:lnTo>
                    <a:pt x="647" y="3936"/>
                  </a:lnTo>
                  <a:lnTo>
                    <a:pt x="669" y="3911"/>
                  </a:lnTo>
                  <a:cubicBezTo>
                    <a:pt x="949" y="3595"/>
                    <a:pt x="1239" y="3347"/>
                    <a:pt x="1535" y="3169"/>
                  </a:cubicBezTo>
                  <a:cubicBezTo>
                    <a:pt x="1780" y="3013"/>
                    <a:pt x="2030" y="2928"/>
                    <a:pt x="2281" y="2914"/>
                  </a:cubicBezTo>
                  <a:cubicBezTo>
                    <a:pt x="2458" y="2911"/>
                    <a:pt x="2635" y="2942"/>
                    <a:pt x="2811" y="3007"/>
                  </a:cubicBezTo>
                  <a:cubicBezTo>
                    <a:pt x="2952" y="3053"/>
                    <a:pt x="3088" y="3178"/>
                    <a:pt x="3210" y="3376"/>
                  </a:cubicBezTo>
                  <a:cubicBezTo>
                    <a:pt x="3314" y="3546"/>
                    <a:pt x="3397" y="3793"/>
                    <a:pt x="3448" y="4087"/>
                  </a:cubicBezTo>
                  <a:cubicBezTo>
                    <a:pt x="3514" y="4495"/>
                    <a:pt x="3544" y="4937"/>
                    <a:pt x="3537" y="5380"/>
                  </a:cubicBezTo>
                  <a:lnTo>
                    <a:pt x="3537" y="5571"/>
                  </a:lnTo>
                  <a:cubicBezTo>
                    <a:pt x="3078" y="5643"/>
                    <a:pt x="2646" y="5748"/>
                    <a:pt x="2248" y="5885"/>
                  </a:cubicBezTo>
                  <a:cubicBezTo>
                    <a:pt x="1851" y="6006"/>
                    <a:pt x="1463" y="6285"/>
                    <a:pt x="1096" y="6712"/>
                  </a:cubicBezTo>
                  <a:cubicBezTo>
                    <a:pt x="754" y="7090"/>
                    <a:pt x="463" y="7741"/>
                    <a:pt x="264" y="8574"/>
                  </a:cubicBezTo>
                  <a:cubicBezTo>
                    <a:pt x="81" y="9430"/>
                    <a:pt x="-10" y="10403"/>
                    <a:pt x="0" y="11388"/>
                  </a:cubicBezTo>
                  <a:cubicBezTo>
                    <a:pt x="-1" y="12083"/>
                    <a:pt x="48" y="12772"/>
                    <a:pt x="145" y="13417"/>
                  </a:cubicBezTo>
                  <a:cubicBezTo>
                    <a:pt x="232" y="14023"/>
                    <a:pt x="364" y="14576"/>
                    <a:pt x="532" y="15045"/>
                  </a:cubicBezTo>
                  <a:cubicBezTo>
                    <a:pt x="875" y="15959"/>
                    <a:pt x="1340" y="16470"/>
                    <a:pt x="1824" y="16467"/>
                  </a:cubicBezTo>
                  <a:cubicBezTo>
                    <a:pt x="2057" y="16485"/>
                    <a:pt x="2290" y="16415"/>
                    <a:pt x="2515" y="16260"/>
                  </a:cubicBezTo>
                  <a:cubicBezTo>
                    <a:pt x="2689" y="16116"/>
                    <a:pt x="2858" y="15930"/>
                    <a:pt x="3019" y="15703"/>
                  </a:cubicBezTo>
                  <a:cubicBezTo>
                    <a:pt x="3160" y="15511"/>
                    <a:pt x="3292" y="15281"/>
                    <a:pt x="3415" y="15016"/>
                  </a:cubicBezTo>
                  <a:lnTo>
                    <a:pt x="3536" y="14762"/>
                  </a:lnTo>
                  <a:lnTo>
                    <a:pt x="3536" y="16041"/>
                  </a:lnTo>
                  <a:lnTo>
                    <a:pt x="4710" y="16041"/>
                  </a:lnTo>
                  <a:lnTo>
                    <a:pt x="4710" y="5477"/>
                  </a:lnTo>
                  <a:cubicBezTo>
                    <a:pt x="4719" y="4621"/>
                    <a:pt x="4664" y="3769"/>
                    <a:pt x="4551" y="2968"/>
                  </a:cubicBezTo>
                  <a:cubicBezTo>
                    <a:pt x="4447" y="2281"/>
                    <a:pt x="4274" y="1683"/>
                    <a:pt x="4052" y="1239"/>
                  </a:cubicBezTo>
                  <a:close/>
                </a:path>
              </a:pathLst>
            </a:custGeom>
            <a:solidFill>
              <a:srgbClr val="000000"/>
            </a:solidFill>
            <a:ln>
              <a:noFill/>
            </a:ln>
          </p:spPr>
          <p:txBody>
            <a:bodyPr spcFirstLastPara="1" wrap="square" lIns="14300" tIns="14300" rIns="14300" bIns="143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200"/>
                <a:buFont typeface="Gill Sans"/>
                <a:buNone/>
                <a:tabLst/>
                <a:defRPr/>
              </a:pPr>
              <a:endParaRPr kumimoji="0" sz="1200" b="0" i="0" u="none" strike="noStrike" kern="0" cap="none" spc="0" normalizeH="0" baseline="0" noProof="0">
                <a:ln>
                  <a:noFill/>
                </a:ln>
                <a:solidFill>
                  <a:srgbClr val="000000"/>
                </a:solidFill>
                <a:effectLst/>
                <a:uLnTx/>
                <a:uFillTx/>
                <a:latin typeface="Gill Sans"/>
                <a:ea typeface="Gill Sans"/>
                <a:cs typeface="Gill Sans"/>
                <a:sym typeface="Gill Sans"/>
              </a:endParaRPr>
            </a:p>
          </p:txBody>
        </p:sp>
      </p:grpSp>
      <p:sp>
        <p:nvSpPr>
          <p:cNvPr id="3254" name="Google Shape;3254;p284"/>
          <p:cNvSpPr/>
          <p:nvPr/>
        </p:nvSpPr>
        <p:spPr>
          <a:xfrm>
            <a:off x="1108651" y="1166620"/>
            <a:ext cx="667854" cy="148338"/>
          </a:xfrm>
          <a:custGeom>
            <a:avLst/>
            <a:gdLst/>
            <a:ahLst/>
            <a:cxnLst/>
            <a:rect l="0" t="0" r="0" b="0"/>
            <a:pathLst>
              <a:path w="21575" h="21600" extrusionOk="0">
                <a:moveTo>
                  <a:pt x="14748" y="7274"/>
                </a:moveTo>
                <a:lnTo>
                  <a:pt x="15321" y="7274"/>
                </a:lnTo>
                <a:cubicBezTo>
                  <a:pt x="15857" y="7274"/>
                  <a:pt x="16230" y="8777"/>
                  <a:pt x="16230" y="11384"/>
                </a:cubicBezTo>
                <a:cubicBezTo>
                  <a:pt x="16230" y="14004"/>
                  <a:pt x="15857" y="15494"/>
                  <a:pt x="15321" y="15494"/>
                </a:cubicBezTo>
                <a:lnTo>
                  <a:pt x="14748" y="15494"/>
                </a:lnTo>
                <a:lnTo>
                  <a:pt x="14748" y="7274"/>
                </a:lnTo>
                <a:moveTo>
                  <a:pt x="15299" y="15024"/>
                </a:moveTo>
                <a:cubicBezTo>
                  <a:pt x="15783" y="15024"/>
                  <a:pt x="16111" y="13746"/>
                  <a:pt x="16111" y="11384"/>
                </a:cubicBezTo>
                <a:cubicBezTo>
                  <a:pt x="16111" y="9035"/>
                  <a:pt x="15783" y="7744"/>
                  <a:pt x="15299" y="7744"/>
                </a:cubicBezTo>
                <a:lnTo>
                  <a:pt x="14860" y="7744"/>
                </a:lnTo>
                <a:lnTo>
                  <a:pt x="14860" y="15024"/>
                </a:lnTo>
                <a:cubicBezTo>
                  <a:pt x="14860" y="15024"/>
                  <a:pt x="15299" y="15024"/>
                  <a:pt x="15299" y="15024"/>
                </a:cubicBezTo>
                <a:close/>
                <a:moveTo>
                  <a:pt x="16654" y="7274"/>
                </a:moveTo>
                <a:lnTo>
                  <a:pt x="16766" y="7274"/>
                </a:lnTo>
                <a:lnTo>
                  <a:pt x="16766" y="12649"/>
                </a:lnTo>
                <a:cubicBezTo>
                  <a:pt x="16766" y="14205"/>
                  <a:pt x="16989" y="15155"/>
                  <a:pt x="17332" y="15155"/>
                </a:cubicBezTo>
                <a:cubicBezTo>
                  <a:pt x="17674" y="15155"/>
                  <a:pt x="17905" y="14205"/>
                  <a:pt x="17905" y="12629"/>
                </a:cubicBezTo>
                <a:lnTo>
                  <a:pt x="17905" y="7274"/>
                </a:lnTo>
                <a:lnTo>
                  <a:pt x="18016" y="7274"/>
                </a:lnTo>
                <a:lnTo>
                  <a:pt x="18016" y="12676"/>
                </a:lnTo>
                <a:cubicBezTo>
                  <a:pt x="18016" y="14487"/>
                  <a:pt x="17734" y="15638"/>
                  <a:pt x="17332" y="15638"/>
                </a:cubicBezTo>
                <a:cubicBezTo>
                  <a:pt x="16930" y="15638"/>
                  <a:pt x="16654" y="14487"/>
                  <a:pt x="16654" y="12676"/>
                </a:cubicBezTo>
                <a:lnTo>
                  <a:pt x="16654" y="7274"/>
                </a:lnTo>
                <a:moveTo>
                  <a:pt x="19245" y="7133"/>
                </a:moveTo>
                <a:cubicBezTo>
                  <a:pt x="19677" y="7133"/>
                  <a:pt x="19900" y="8166"/>
                  <a:pt x="19900" y="8166"/>
                </a:cubicBezTo>
                <a:lnTo>
                  <a:pt x="19833" y="8542"/>
                </a:lnTo>
                <a:cubicBezTo>
                  <a:pt x="19833" y="8542"/>
                  <a:pt x="19617" y="7616"/>
                  <a:pt x="19252" y="7616"/>
                </a:cubicBezTo>
                <a:cubicBezTo>
                  <a:pt x="18806" y="7616"/>
                  <a:pt x="18463" y="9200"/>
                  <a:pt x="18463" y="11327"/>
                </a:cubicBezTo>
                <a:cubicBezTo>
                  <a:pt x="18463" y="13464"/>
                  <a:pt x="18798" y="15155"/>
                  <a:pt x="19260" y="15155"/>
                </a:cubicBezTo>
                <a:cubicBezTo>
                  <a:pt x="19647" y="15155"/>
                  <a:pt x="19878" y="14041"/>
                  <a:pt x="19878" y="14041"/>
                </a:cubicBezTo>
                <a:lnTo>
                  <a:pt x="19945" y="14393"/>
                </a:lnTo>
                <a:cubicBezTo>
                  <a:pt x="19945" y="14393"/>
                  <a:pt x="19699" y="15638"/>
                  <a:pt x="19260" y="15638"/>
                </a:cubicBezTo>
                <a:cubicBezTo>
                  <a:pt x="18724" y="15638"/>
                  <a:pt x="18344" y="13709"/>
                  <a:pt x="18344" y="11327"/>
                </a:cubicBezTo>
                <a:cubicBezTo>
                  <a:pt x="18344" y="8941"/>
                  <a:pt x="18731" y="7133"/>
                  <a:pt x="19245" y="7133"/>
                </a:cubicBezTo>
                <a:moveTo>
                  <a:pt x="20354" y="7274"/>
                </a:moveTo>
                <a:lnTo>
                  <a:pt x="20466" y="7274"/>
                </a:lnTo>
                <a:lnTo>
                  <a:pt x="20466" y="10938"/>
                </a:lnTo>
                <a:lnTo>
                  <a:pt x="20555" y="10938"/>
                </a:lnTo>
                <a:lnTo>
                  <a:pt x="21396" y="7274"/>
                </a:lnTo>
                <a:lnTo>
                  <a:pt x="21538" y="7274"/>
                </a:lnTo>
                <a:lnTo>
                  <a:pt x="20652" y="11146"/>
                </a:lnTo>
                <a:lnTo>
                  <a:pt x="20652" y="11182"/>
                </a:lnTo>
                <a:lnTo>
                  <a:pt x="21575" y="15507"/>
                </a:lnTo>
                <a:lnTo>
                  <a:pt x="21434" y="15507"/>
                </a:lnTo>
                <a:lnTo>
                  <a:pt x="20555" y="11421"/>
                </a:lnTo>
                <a:lnTo>
                  <a:pt x="20466" y="11421"/>
                </a:lnTo>
                <a:lnTo>
                  <a:pt x="20466" y="15507"/>
                </a:lnTo>
                <a:lnTo>
                  <a:pt x="20354" y="15507"/>
                </a:lnTo>
                <a:lnTo>
                  <a:pt x="20354" y="7281"/>
                </a:lnTo>
                <a:moveTo>
                  <a:pt x="5993" y="7099"/>
                </a:moveTo>
                <a:lnTo>
                  <a:pt x="6745" y="7099"/>
                </a:lnTo>
                <a:cubicBezTo>
                  <a:pt x="7117" y="7099"/>
                  <a:pt x="7378" y="7851"/>
                  <a:pt x="7378" y="9294"/>
                </a:cubicBezTo>
                <a:cubicBezTo>
                  <a:pt x="7378" y="9998"/>
                  <a:pt x="7304" y="10716"/>
                  <a:pt x="7162" y="11078"/>
                </a:cubicBezTo>
                <a:lnTo>
                  <a:pt x="7162" y="11112"/>
                </a:lnTo>
                <a:cubicBezTo>
                  <a:pt x="7378" y="11404"/>
                  <a:pt x="7452" y="12259"/>
                  <a:pt x="7452" y="12998"/>
                </a:cubicBezTo>
                <a:cubicBezTo>
                  <a:pt x="7452" y="14833"/>
                  <a:pt x="7117" y="15504"/>
                  <a:pt x="6745" y="15504"/>
                </a:cubicBezTo>
                <a:lnTo>
                  <a:pt x="5993" y="15504"/>
                </a:lnTo>
                <a:lnTo>
                  <a:pt x="5993" y="7106"/>
                </a:lnTo>
                <a:moveTo>
                  <a:pt x="6753" y="10350"/>
                </a:moveTo>
                <a:cubicBezTo>
                  <a:pt x="6864" y="10350"/>
                  <a:pt x="6916" y="9975"/>
                  <a:pt x="6916" y="9575"/>
                </a:cubicBezTo>
                <a:cubicBezTo>
                  <a:pt x="6916" y="9186"/>
                  <a:pt x="6864" y="8861"/>
                  <a:pt x="6745" y="8861"/>
                </a:cubicBezTo>
                <a:lnTo>
                  <a:pt x="6447" y="8861"/>
                </a:lnTo>
                <a:lnTo>
                  <a:pt x="6447" y="10350"/>
                </a:lnTo>
                <a:cubicBezTo>
                  <a:pt x="6447" y="10350"/>
                  <a:pt x="6753" y="10350"/>
                  <a:pt x="6753" y="10350"/>
                </a:cubicBezTo>
                <a:close/>
                <a:moveTo>
                  <a:pt x="6790" y="13732"/>
                </a:moveTo>
                <a:cubicBezTo>
                  <a:pt x="6924" y="13732"/>
                  <a:pt x="6983" y="13320"/>
                  <a:pt x="6983" y="12850"/>
                </a:cubicBezTo>
                <a:cubicBezTo>
                  <a:pt x="6983" y="12380"/>
                  <a:pt x="6924" y="11998"/>
                  <a:pt x="6797" y="11998"/>
                </a:cubicBezTo>
                <a:lnTo>
                  <a:pt x="6447" y="11998"/>
                </a:lnTo>
                <a:lnTo>
                  <a:pt x="6447" y="13732"/>
                </a:lnTo>
                <a:cubicBezTo>
                  <a:pt x="6447" y="13732"/>
                  <a:pt x="6790" y="13732"/>
                  <a:pt x="6790" y="13732"/>
                </a:cubicBezTo>
                <a:close/>
                <a:moveTo>
                  <a:pt x="7691" y="7099"/>
                </a:moveTo>
                <a:lnTo>
                  <a:pt x="8145" y="7099"/>
                </a:lnTo>
                <a:lnTo>
                  <a:pt x="8145" y="13732"/>
                </a:lnTo>
                <a:lnTo>
                  <a:pt x="8904" y="13732"/>
                </a:lnTo>
                <a:lnTo>
                  <a:pt x="8904" y="15497"/>
                </a:lnTo>
                <a:lnTo>
                  <a:pt x="7691" y="15497"/>
                </a:lnTo>
                <a:lnTo>
                  <a:pt x="7691" y="7099"/>
                </a:lnTo>
                <a:moveTo>
                  <a:pt x="10237" y="13732"/>
                </a:moveTo>
                <a:lnTo>
                  <a:pt x="9656" y="13732"/>
                </a:lnTo>
                <a:lnTo>
                  <a:pt x="9544" y="15494"/>
                </a:lnTo>
                <a:lnTo>
                  <a:pt x="9075" y="15494"/>
                </a:lnTo>
                <a:lnTo>
                  <a:pt x="9708" y="7099"/>
                </a:lnTo>
                <a:lnTo>
                  <a:pt x="10185" y="7099"/>
                </a:lnTo>
                <a:lnTo>
                  <a:pt x="10817" y="15494"/>
                </a:lnTo>
                <a:lnTo>
                  <a:pt x="10348" y="15494"/>
                </a:lnTo>
                <a:lnTo>
                  <a:pt x="10237" y="13732"/>
                </a:lnTo>
                <a:moveTo>
                  <a:pt x="9946" y="9012"/>
                </a:moveTo>
                <a:cubicBezTo>
                  <a:pt x="9946" y="9012"/>
                  <a:pt x="9902" y="9924"/>
                  <a:pt x="9872" y="10458"/>
                </a:cubicBezTo>
                <a:lnTo>
                  <a:pt x="9760" y="12085"/>
                </a:lnTo>
                <a:lnTo>
                  <a:pt x="10133" y="12085"/>
                </a:lnTo>
                <a:lnTo>
                  <a:pt x="10028" y="10458"/>
                </a:lnTo>
                <a:cubicBezTo>
                  <a:pt x="9991" y="9924"/>
                  <a:pt x="9954" y="9012"/>
                  <a:pt x="9954" y="9012"/>
                </a:cubicBezTo>
                <a:cubicBezTo>
                  <a:pt x="9954" y="9012"/>
                  <a:pt x="9946" y="9012"/>
                  <a:pt x="9946" y="9012"/>
                </a:cubicBezTo>
                <a:close/>
                <a:moveTo>
                  <a:pt x="11852" y="6958"/>
                </a:moveTo>
                <a:cubicBezTo>
                  <a:pt x="12314" y="6958"/>
                  <a:pt x="12552" y="8139"/>
                  <a:pt x="12552" y="8139"/>
                </a:cubicBezTo>
                <a:lnTo>
                  <a:pt x="12344" y="9693"/>
                </a:lnTo>
                <a:cubicBezTo>
                  <a:pt x="12344" y="9693"/>
                  <a:pt x="12135" y="8837"/>
                  <a:pt x="11875" y="8837"/>
                </a:cubicBezTo>
                <a:cubicBezTo>
                  <a:pt x="11517" y="8837"/>
                  <a:pt x="11346" y="10022"/>
                  <a:pt x="11346" y="11233"/>
                </a:cubicBezTo>
                <a:cubicBezTo>
                  <a:pt x="11346" y="12478"/>
                  <a:pt x="11532" y="13759"/>
                  <a:pt x="11875" y="13759"/>
                </a:cubicBezTo>
                <a:cubicBezTo>
                  <a:pt x="12157" y="13759"/>
                  <a:pt x="12373" y="12726"/>
                  <a:pt x="12373" y="12726"/>
                </a:cubicBezTo>
                <a:lnTo>
                  <a:pt x="12604" y="14229"/>
                </a:lnTo>
                <a:cubicBezTo>
                  <a:pt x="12604" y="14229"/>
                  <a:pt x="12344" y="15638"/>
                  <a:pt x="11852" y="15638"/>
                </a:cubicBezTo>
                <a:cubicBezTo>
                  <a:pt x="11272" y="15638"/>
                  <a:pt x="10877" y="13769"/>
                  <a:pt x="10877" y="11280"/>
                </a:cubicBezTo>
                <a:cubicBezTo>
                  <a:pt x="10877" y="8837"/>
                  <a:pt x="11294" y="6958"/>
                  <a:pt x="11852" y="6958"/>
                </a:cubicBezTo>
                <a:moveTo>
                  <a:pt x="12880" y="7099"/>
                </a:moveTo>
                <a:lnTo>
                  <a:pt x="13334" y="7099"/>
                </a:lnTo>
                <a:lnTo>
                  <a:pt x="13334" y="10340"/>
                </a:lnTo>
                <a:lnTo>
                  <a:pt x="13401" y="10340"/>
                </a:lnTo>
                <a:lnTo>
                  <a:pt x="13877" y="7099"/>
                </a:lnTo>
                <a:lnTo>
                  <a:pt x="14369" y="7099"/>
                </a:lnTo>
                <a:lnTo>
                  <a:pt x="13773" y="11115"/>
                </a:lnTo>
                <a:lnTo>
                  <a:pt x="13773" y="11149"/>
                </a:lnTo>
                <a:lnTo>
                  <a:pt x="14398" y="15507"/>
                </a:lnTo>
                <a:lnTo>
                  <a:pt x="13885" y="15507"/>
                </a:lnTo>
                <a:lnTo>
                  <a:pt x="13401" y="12098"/>
                </a:lnTo>
                <a:lnTo>
                  <a:pt x="13334" y="12098"/>
                </a:lnTo>
                <a:lnTo>
                  <a:pt x="13334" y="15507"/>
                </a:lnTo>
                <a:lnTo>
                  <a:pt x="12880" y="15507"/>
                </a:lnTo>
                <a:lnTo>
                  <a:pt x="12880" y="7109"/>
                </a:lnTo>
                <a:moveTo>
                  <a:pt x="440" y="8878"/>
                </a:moveTo>
                <a:cubicBezTo>
                  <a:pt x="433" y="8931"/>
                  <a:pt x="431" y="8985"/>
                  <a:pt x="427" y="9039"/>
                </a:cubicBezTo>
                <a:cubicBezTo>
                  <a:pt x="434" y="8985"/>
                  <a:pt x="436" y="8931"/>
                  <a:pt x="440" y="8878"/>
                </a:cubicBezTo>
                <a:close/>
                <a:moveTo>
                  <a:pt x="2296" y="399"/>
                </a:moveTo>
                <a:cubicBezTo>
                  <a:pt x="1893" y="366"/>
                  <a:pt x="1500" y="913"/>
                  <a:pt x="1170" y="1842"/>
                </a:cubicBezTo>
                <a:cubicBezTo>
                  <a:pt x="504" y="3687"/>
                  <a:pt x="90" y="6979"/>
                  <a:pt x="14" y="10300"/>
                </a:cubicBezTo>
                <a:cubicBezTo>
                  <a:pt x="-25" y="11971"/>
                  <a:pt x="14" y="13675"/>
                  <a:pt x="150" y="15215"/>
                </a:cubicBezTo>
                <a:cubicBezTo>
                  <a:pt x="279" y="16759"/>
                  <a:pt x="501" y="18138"/>
                  <a:pt x="788" y="19064"/>
                </a:cubicBezTo>
                <a:cubicBezTo>
                  <a:pt x="553" y="17873"/>
                  <a:pt x="404" y="16447"/>
                  <a:pt x="330" y="14970"/>
                </a:cubicBezTo>
                <a:cubicBezTo>
                  <a:pt x="259" y="13494"/>
                  <a:pt x="260" y="11964"/>
                  <a:pt x="330" y="10525"/>
                </a:cubicBezTo>
                <a:cubicBezTo>
                  <a:pt x="341" y="10314"/>
                  <a:pt x="352" y="10109"/>
                  <a:pt x="365" y="9901"/>
                </a:cubicBezTo>
                <a:cubicBezTo>
                  <a:pt x="318" y="11736"/>
                  <a:pt x="365" y="13585"/>
                  <a:pt x="504" y="15292"/>
                </a:cubicBezTo>
                <a:cubicBezTo>
                  <a:pt x="643" y="17000"/>
                  <a:pt x="884" y="18533"/>
                  <a:pt x="1191" y="19651"/>
                </a:cubicBezTo>
                <a:cubicBezTo>
                  <a:pt x="1497" y="20778"/>
                  <a:pt x="1873" y="21473"/>
                  <a:pt x="2249" y="21600"/>
                </a:cubicBezTo>
                <a:lnTo>
                  <a:pt x="2256" y="21600"/>
                </a:lnTo>
                <a:lnTo>
                  <a:pt x="2256" y="21566"/>
                </a:lnTo>
                <a:cubicBezTo>
                  <a:pt x="2078" y="21305"/>
                  <a:pt x="1912" y="20929"/>
                  <a:pt x="1760" y="20486"/>
                </a:cubicBezTo>
                <a:cubicBezTo>
                  <a:pt x="1611" y="20034"/>
                  <a:pt x="1475" y="19502"/>
                  <a:pt x="1355" y="18903"/>
                </a:cubicBezTo>
                <a:cubicBezTo>
                  <a:pt x="1119" y="17708"/>
                  <a:pt x="958" y="16275"/>
                  <a:pt x="877" y="14776"/>
                </a:cubicBezTo>
                <a:cubicBezTo>
                  <a:pt x="714" y="11776"/>
                  <a:pt x="850" y="8475"/>
                  <a:pt x="1261" y="6200"/>
                </a:cubicBezTo>
                <a:cubicBezTo>
                  <a:pt x="1363" y="5637"/>
                  <a:pt x="1479" y="5130"/>
                  <a:pt x="1608" y="4727"/>
                </a:cubicBezTo>
                <a:cubicBezTo>
                  <a:pt x="1737" y="4325"/>
                  <a:pt x="1878" y="4016"/>
                  <a:pt x="2025" y="3818"/>
                </a:cubicBezTo>
                <a:cubicBezTo>
                  <a:pt x="2098" y="3724"/>
                  <a:pt x="2173" y="3654"/>
                  <a:pt x="2249" y="3617"/>
                </a:cubicBezTo>
                <a:cubicBezTo>
                  <a:pt x="2287" y="3583"/>
                  <a:pt x="2324" y="3583"/>
                  <a:pt x="2360" y="3583"/>
                </a:cubicBezTo>
                <a:lnTo>
                  <a:pt x="2474" y="3583"/>
                </a:lnTo>
                <a:cubicBezTo>
                  <a:pt x="2621" y="3627"/>
                  <a:pt x="2767" y="3791"/>
                  <a:pt x="2904" y="4076"/>
                </a:cubicBezTo>
                <a:cubicBezTo>
                  <a:pt x="3182" y="4637"/>
                  <a:pt x="3426" y="5660"/>
                  <a:pt x="3612" y="6945"/>
                </a:cubicBezTo>
                <a:cubicBezTo>
                  <a:pt x="3790" y="8163"/>
                  <a:pt x="3912" y="9606"/>
                  <a:pt x="4004" y="11179"/>
                </a:cubicBezTo>
                <a:cubicBezTo>
                  <a:pt x="4012" y="11273"/>
                  <a:pt x="4012" y="11364"/>
                  <a:pt x="4014" y="11461"/>
                </a:cubicBezTo>
                <a:lnTo>
                  <a:pt x="4022" y="11461"/>
                </a:lnTo>
                <a:cubicBezTo>
                  <a:pt x="4138" y="9914"/>
                  <a:pt x="4146" y="8180"/>
                  <a:pt x="4044" y="6522"/>
                </a:cubicBezTo>
                <a:cubicBezTo>
                  <a:pt x="3943" y="4872"/>
                  <a:pt x="3726" y="3295"/>
                  <a:pt x="3411" y="2171"/>
                </a:cubicBezTo>
                <a:cubicBezTo>
                  <a:pt x="3257" y="1610"/>
                  <a:pt x="3073" y="1168"/>
                  <a:pt x="2890" y="872"/>
                </a:cubicBezTo>
                <a:cubicBezTo>
                  <a:pt x="2694" y="574"/>
                  <a:pt x="2497" y="433"/>
                  <a:pt x="2296" y="399"/>
                </a:cubicBezTo>
                <a:close/>
                <a:moveTo>
                  <a:pt x="4404" y="2338"/>
                </a:moveTo>
                <a:lnTo>
                  <a:pt x="4396" y="2305"/>
                </a:lnTo>
                <a:cubicBezTo>
                  <a:pt x="4396" y="2305"/>
                  <a:pt x="4404" y="2338"/>
                  <a:pt x="4405" y="2338"/>
                </a:cubicBezTo>
                <a:cubicBezTo>
                  <a:pt x="4405" y="2338"/>
                  <a:pt x="4404" y="2338"/>
                  <a:pt x="4404" y="2338"/>
                </a:cubicBezTo>
                <a:close/>
                <a:moveTo>
                  <a:pt x="2960" y="0"/>
                </a:moveTo>
                <a:lnTo>
                  <a:pt x="2960" y="34"/>
                </a:lnTo>
                <a:cubicBezTo>
                  <a:pt x="3138" y="302"/>
                  <a:pt x="3304" y="678"/>
                  <a:pt x="3455" y="1124"/>
                </a:cubicBezTo>
                <a:cubicBezTo>
                  <a:pt x="3607" y="1577"/>
                  <a:pt x="3742" y="2117"/>
                  <a:pt x="3861" y="2708"/>
                </a:cubicBezTo>
                <a:cubicBezTo>
                  <a:pt x="4096" y="3902"/>
                  <a:pt x="4257" y="5335"/>
                  <a:pt x="4340" y="6834"/>
                </a:cubicBezTo>
                <a:cubicBezTo>
                  <a:pt x="4502" y="9830"/>
                  <a:pt x="4365" y="13135"/>
                  <a:pt x="3956" y="15413"/>
                </a:cubicBezTo>
                <a:cubicBezTo>
                  <a:pt x="3853" y="15977"/>
                  <a:pt x="3738" y="16477"/>
                  <a:pt x="3608" y="16883"/>
                </a:cubicBezTo>
                <a:cubicBezTo>
                  <a:pt x="3478" y="17285"/>
                  <a:pt x="3338" y="17594"/>
                  <a:pt x="3192" y="17789"/>
                </a:cubicBezTo>
                <a:cubicBezTo>
                  <a:pt x="3118" y="17886"/>
                  <a:pt x="3043" y="17953"/>
                  <a:pt x="2968" y="17990"/>
                </a:cubicBezTo>
                <a:cubicBezTo>
                  <a:pt x="2929" y="18023"/>
                  <a:pt x="2893" y="18023"/>
                  <a:pt x="2857" y="18023"/>
                </a:cubicBezTo>
                <a:lnTo>
                  <a:pt x="2742" y="18023"/>
                </a:lnTo>
                <a:cubicBezTo>
                  <a:pt x="2596" y="17977"/>
                  <a:pt x="2450" y="17815"/>
                  <a:pt x="2312" y="17527"/>
                </a:cubicBezTo>
                <a:cubicBezTo>
                  <a:pt x="2034" y="16970"/>
                  <a:pt x="1790" y="15943"/>
                  <a:pt x="1604" y="14662"/>
                </a:cubicBezTo>
                <a:cubicBezTo>
                  <a:pt x="1421" y="13410"/>
                  <a:pt x="1297" y="11921"/>
                  <a:pt x="1204" y="10300"/>
                </a:cubicBezTo>
                <a:cubicBezTo>
                  <a:pt x="1204" y="10246"/>
                  <a:pt x="1197" y="10196"/>
                  <a:pt x="1197" y="10146"/>
                </a:cubicBezTo>
                <a:lnTo>
                  <a:pt x="1189" y="10146"/>
                </a:lnTo>
                <a:cubicBezTo>
                  <a:pt x="1076" y="11696"/>
                  <a:pt x="1075" y="13434"/>
                  <a:pt x="1182" y="15078"/>
                </a:cubicBezTo>
                <a:cubicBezTo>
                  <a:pt x="1288" y="16722"/>
                  <a:pt x="1511" y="18285"/>
                  <a:pt x="1829" y="19386"/>
                </a:cubicBezTo>
                <a:cubicBezTo>
                  <a:pt x="1986" y="19936"/>
                  <a:pt x="2171" y="20365"/>
                  <a:pt x="2356" y="20647"/>
                </a:cubicBezTo>
                <a:cubicBezTo>
                  <a:pt x="2552" y="20932"/>
                  <a:pt x="2750" y="21077"/>
                  <a:pt x="2951" y="21077"/>
                </a:cubicBezTo>
                <a:cubicBezTo>
                  <a:pt x="3353" y="21077"/>
                  <a:pt x="3745" y="20510"/>
                  <a:pt x="4072" y="19560"/>
                </a:cubicBezTo>
                <a:cubicBezTo>
                  <a:pt x="4731" y="17668"/>
                  <a:pt x="5134" y="14346"/>
                  <a:pt x="5198" y="11025"/>
                </a:cubicBezTo>
                <a:cubicBezTo>
                  <a:pt x="5232" y="9347"/>
                  <a:pt x="5183" y="7646"/>
                  <a:pt x="5046" y="6113"/>
                </a:cubicBezTo>
                <a:cubicBezTo>
                  <a:pt x="4914" y="4596"/>
                  <a:pt x="4690" y="3244"/>
                  <a:pt x="4404" y="2338"/>
                </a:cubicBezTo>
                <a:cubicBezTo>
                  <a:pt x="4639" y="3506"/>
                  <a:pt x="4792" y="4915"/>
                  <a:pt x="4870" y="6368"/>
                </a:cubicBezTo>
                <a:cubicBezTo>
                  <a:pt x="4947" y="7844"/>
                  <a:pt x="4950" y="9367"/>
                  <a:pt x="4886" y="10817"/>
                </a:cubicBezTo>
                <a:cubicBezTo>
                  <a:pt x="4852" y="11541"/>
                  <a:pt x="4805" y="12246"/>
                  <a:pt x="4742" y="12930"/>
                </a:cubicBezTo>
                <a:cubicBezTo>
                  <a:pt x="4679" y="13591"/>
                  <a:pt x="4679" y="13591"/>
                  <a:pt x="4742" y="12930"/>
                </a:cubicBezTo>
                <a:cubicBezTo>
                  <a:pt x="4786" y="12451"/>
                  <a:pt x="4821" y="11974"/>
                  <a:pt x="4850" y="11481"/>
                </a:cubicBezTo>
                <a:cubicBezTo>
                  <a:pt x="4886" y="9723"/>
                  <a:pt x="4839" y="7952"/>
                  <a:pt x="4705" y="6314"/>
                </a:cubicBezTo>
                <a:cubicBezTo>
                  <a:pt x="4566" y="4596"/>
                  <a:pt x="4325" y="3067"/>
                  <a:pt x="4017" y="1953"/>
                </a:cubicBezTo>
                <a:cubicBezTo>
                  <a:pt x="3712" y="822"/>
                  <a:pt x="3336" y="127"/>
                  <a:pt x="2960" y="0"/>
                </a:cubicBezTo>
                <a:close/>
              </a:path>
            </a:pathLst>
          </a:custGeom>
          <a:solidFill>
            <a:srgbClr val="000000"/>
          </a:solidFill>
          <a:ln>
            <a:noFill/>
          </a:ln>
        </p:spPr>
        <p:txBody>
          <a:bodyPr spcFirstLastPara="1" wrap="square" lIns="14300" tIns="14300" rIns="14300" bIns="143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200"/>
              <a:buFont typeface="Gill Sans"/>
              <a:buNone/>
              <a:tabLst/>
              <a:defRPr/>
            </a:pPr>
            <a:endParaRPr kumimoji="0" sz="1200" b="0" i="0" u="none" strike="noStrike" kern="0" cap="none" spc="0" normalizeH="0" baseline="0" noProof="0">
              <a:ln>
                <a:noFill/>
              </a:ln>
              <a:solidFill>
                <a:srgbClr val="000000"/>
              </a:solidFill>
              <a:effectLst/>
              <a:uLnTx/>
              <a:uFillTx/>
              <a:latin typeface="Gill Sans"/>
              <a:ea typeface="Gill Sans"/>
              <a:cs typeface="Gill Sans"/>
              <a:sym typeface="Gill Sans"/>
            </a:endParaRPr>
          </a:p>
        </p:txBody>
      </p:sp>
      <p:grpSp>
        <p:nvGrpSpPr>
          <p:cNvPr id="3255" name="Google Shape;3255;p284"/>
          <p:cNvGrpSpPr/>
          <p:nvPr/>
        </p:nvGrpSpPr>
        <p:grpSpPr>
          <a:xfrm>
            <a:off x="1947618" y="1176476"/>
            <a:ext cx="645917" cy="150673"/>
            <a:chOff x="5384799" y="3467099"/>
            <a:chExt cx="1672061" cy="390042"/>
          </a:xfrm>
        </p:grpSpPr>
        <p:sp>
          <p:nvSpPr>
            <p:cNvPr id="3256" name="Google Shape;3256;p284"/>
            <p:cNvSpPr/>
            <p:nvPr/>
          </p:nvSpPr>
          <p:spPr>
            <a:xfrm>
              <a:off x="5384799" y="3467099"/>
              <a:ext cx="390726" cy="390042"/>
            </a:xfrm>
            <a:custGeom>
              <a:avLst/>
              <a:gdLst/>
              <a:ahLst/>
              <a:cxnLst/>
              <a:rect l="0" t="0" r="0" b="0"/>
              <a:pathLst>
                <a:path w="21599" h="21600" extrusionOk="0">
                  <a:moveTo>
                    <a:pt x="16346" y="10818"/>
                  </a:moveTo>
                  <a:cubicBezTo>
                    <a:pt x="16346" y="10818"/>
                    <a:pt x="16347" y="10818"/>
                    <a:pt x="16348" y="10818"/>
                  </a:cubicBezTo>
                  <a:cubicBezTo>
                    <a:pt x="16348" y="8517"/>
                    <a:pt x="16348" y="6215"/>
                    <a:pt x="16348" y="3914"/>
                  </a:cubicBezTo>
                  <a:cubicBezTo>
                    <a:pt x="16348" y="3620"/>
                    <a:pt x="16347" y="3620"/>
                    <a:pt x="16048" y="3620"/>
                  </a:cubicBezTo>
                  <a:cubicBezTo>
                    <a:pt x="15019" y="3619"/>
                    <a:pt x="13991" y="3616"/>
                    <a:pt x="12962" y="3621"/>
                  </a:cubicBezTo>
                  <a:cubicBezTo>
                    <a:pt x="12448" y="3624"/>
                    <a:pt x="12518" y="3530"/>
                    <a:pt x="12509" y="4101"/>
                  </a:cubicBezTo>
                  <a:cubicBezTo>
                    <a:pt x="12506" y="4238"/>
                    <a:pt x="12554" y="4296"/>
                    <a:pt x="12694" y="4291"/>
                  </a:cubicBezTo>
                  <a:cubicBezTo>
                    <a:pt x="12881" y="4284"/>
                    <a:pt x="13069" y="4285"/>
                    <a:pt x="13255" y="4292"/>
                  </a:cubicBezTo>
                  <a:cubicBezTo>
                    <a:pt x="13660" y="4310"/>
                    <a:pt x="14008" y="4621"/>
                    <a:pt x="14070" y="5021"/>
                  </a:cubicBezTo>
                  <a:cubicBezTo>
                    <a:pt x="14090" y="5153"/>
                    <a:pt x="14102" y="5287"/>
                    <a:pt x="14102" y="5421"/>
                  </a:cubicBezTo>
                  <a:cubicBezTo>
                    <a:pt x="14104" y="9020"/>
                    <a:pt x="14104" y="12619"/>
                    <a:pt x="14103" y="16218"/>
                  </a:cubicBezTo>
                  <a:cubicBezTo>
                    <a:pt x="14103" y="16351"/>
                    <a:pt x="14092" y="16486"/>
                    <a:pt x="14067" y="16617"/>
                  </a:cubicBezTo>
                  <a:cubicBezTo>
                    <a:pt x="14002" y="16966"/>
                    <a:pt x="13698" y="17257"/>
                    <a:pt x="13346" y="17308"/>
                  </a:cubicBezTo>
                  <a:cubicBezTo>
                    <a:pt x="13195" y="17330"/>
                    <a:pt x="13041" y="17337"/>
                    <a:pt x="12888" y="17339"/>
                  </a:cubicBezTo>
                  <a:cubicBezTo>
                    <a:pt x="12510" y="17343"/>
                    <a:pt x="12521" y="17341"/>
                    <a:pt x="12508" y="17722"/>
                  </a:cubicBezTo>
                  <a:cubicBezTo>
                    <a:pt x="12501" y="17922"/>
                    <a:pt x="12559" y="17987"/>
                    <a:pt x="12765" y="17986"/>
                  </a:cubicBezTo>
                  <a:cubicBezTo>
                    <a:pt x="13867" y="17976"/>
                    <a:pt x="14969" y="17981"/>
                    <a:pt x="16071" y="17981"/>
                  </a:cubicBezTo>
                  <a:cubicBezTo>
                    <a:pt x="16345" y="17981"/>
                    <a:pt x="16346" y="17980"/>
                    <a:pt x="16346" y="17702"/>
                  </a:cubicBezTo>
                  <a:cubicBezTo>
                    <a:pt x="16346" y="15407"/>
                    <a:pt x="16346" y="13113"/>
                    <a:pt x="16346" y="10818"/>
                  </a:cubicBezTo>
                  <a:close/>
                  <a:moveTo>
                    <a:pt x="5217" y="10790"/>
                  </a:moveTo>
                  <a:cubicBezTo>
                    <a:pt x="5218" y="10790"/>
                    <a:pt x="5219" y="10790"/>
                    <a:pt x="5219" y="10790"/>
                  </a:cubicBezTo>
                  <a:cubicBezTo>
                    <a:pt x="5219" y="13105"/>
                    <a:pt x="5221" y="15419"/>
                    <a:pt x="5215" y="17734"/>
                  </a:cubicBezTo>
                  <a:cubicBezTo>
                    <a:pt x="5215" y="17927"/>
                    <a:pt x="5271" y="17987"/>
                    <a:pt x="5464" y="17985"/>
                  </a:cubicBezTo>
                  <a:cubicBezTo>
                    <a:pt x="6513" y="17977"/>
                    <a:pt x="7561" y="17985"/>
                    <a:pt x="8610" y="17980"/>
                  </a:cubicBezTo>
                  <a:cubicBezTo>
                    <a:pt x="9099" y="17977"/>
                    <a:pt x="9051" y="18082"/>
                    <a:pt x="9051" y="17508"/>
                  </a:cubicBezTo>
                  <a:cubicBezTo>
                    <a:pt x="9051" y="17502"/>
                    <a:pt x="9053" y="17492"/>
                    <a:pt x="9050" y="17489"/>
                  </a:cubicBezTo>
                  <a:cubicBezTo>
                    <a:pt x="9001" y="17439"/>
                    <a:pt x="8957" y="17357"/>
                    <a:pt x="8901" y="17348"/>
                  </a:cubicBezTo>
                  <a:cubicBezTo>
                    <a:pt x="8764" y="17327"/>
                    <a:pt x="8622" y="17340"/>
                    <a:pt x="8482" y="17340"/>
                  </a:cubicBezTo>
                  <a:cubicBezTo>
                    <a:pt x="7829" y="17341"/>
                    <a:pt x="7475" y="16882"/>
                    <a:pt x="7479" y="16319"/>
                  </a:cubicBezTo>
                  <a:cubicBezTo>
                    <a:pt x="7496" y="13864"/>
                    <a:pt x="7487" y="11408"/>
                    <a:pt x="7487" y="8953"/>
                  </a:cubicBezTo>
                  <a:cubicBezTo>
                    <a:pt x="7487" y="7695"/>
                    <a:pt x="7486" y="6437"/>
                    <a:pt x="7489" y="5180"/>
                  </a:cubicBezTo>
                  <a:cubicBezTo>
                    <a:pt x="7490" y="4677"/>
                    <a:pt x="7855" y="4308"/>
                    <a:pt x="8358" y="4291"/>
                  </a:cubicBezTo>
                  <a:cubicBezTo>
                    <a:pt x="8451" y="4288"/>
                    <a:pt x="8545" y="4291"/>
                    <a:pt x="8638" y="4289"/>
                  </a:cubicBezTo>
                  <a:cubicBezTo>
                    <a:pt x="9101" y="4284"/>
                    <a:pt x="9040" y="4348"/>
                    <a:pt x="9058" y="3870"/>
                  </a:cubicBezTo>
                  <a:cubicBezTo>
                    <a:pt x="9066" y="3657"/>
                    <a:pt x="8983" y="3615"/>
                    <a:pt x="8790" y="3616"/>
                  </a:cubicBezTo>
                  <a:cubicBezTo>
                    <a:pt x="7688" y="3624"/>
                    <a:pt x="6586" y="3619"/>
                    <a:pt x="5484" y="3620"/>
                  </a:cubicBezTo>
                  <a:cubicBezTo>
                    <a:pt x="5217" y="3620"/>
                    <a:pt x="5217" y="3621"/>
                    <a:pt x="5217" y="3885"/>
                  </a:cubicBezTo>
                  <a:cubicBezTo>
                    <a:pt x="5217" y="6187"/>
                    <a:pt x="5217" y="8488"/>
                    <a:pt x="5217" y="10790"/>
                  </a:cubicBezTo>
                  <a:close/>
                  <a:moveTo>
                    <a:pt x="20439" y="0"/>
                  </a:moveTo>
                  <a:cubicBezTo>
                    <a:pt x="20723" y="102"/>
                    <a:pt x="20995" y="221"/>
                    <a:pt x="21203" y="456"/>
                  </a:cubicBezTo>
                  <a:cubicBezTo>
                    <a:pt x="21433" y="717"/>
                    <a:pt x="21570" y="1011"/>
                    <a:pt x="21571" y="1363"/>
                  </a:cubicBezTo>
                  <a:cubicBezTo>
                    <a:pt x="21571" y="1543"/>
                    <a:pt x="21571" y="1724"/>
                    <a:pt x="21571" y="1904"/>
                  </a:cubicBezTo>
                  <a:cubicBezTo>
                    <a:pt x="21580" y="7941"/>
                    <a:pt x="21587" y="13978"/>
                    <a:pt x="21599" y="20015"/>
                  </a:cubicBezTo>
                  <a:cubicBezTo>
                    <a:pt x="21600" y="20526"/>
                    <a:pt x="21461" y="20969"/>
                    <a:pt x="21053" y="21292"/>
                  </a:cubicBezTo>
                  <a:cubicBezTo>
                    <a:pt x="20893" y="21418"/>
                    <a:pt x="20698" y="21499"/>
                    <a:pt x="20519" y="21600"/>
                  </a:cubicBezTo>
                  <a:cubicBezTo>
                    <a:pt x="14040" y="21600"/>
                    <a:pt x="7561" y="21600"/>
                    <a:pt x="1082" y="21600"/>
                  </a:cubicBezTo>
                  <a:cubicBezTo>
                    <a:pt x="852" y="21460"/>
                    <a:pt x="587" y="21355"/>
                    <a:pt x="401" y="21170"/>
                  </a:cubicBezTo>
                  <a:cubicBezTo>
                    <a:pt x="225" y="20995"/>
                    <a:pt x="130" y="20737"/>
                    <a:pt x="0" y="20516"/>
                  </a:cubicBezTo>
                  <a:cubicBezTo>
                    <a:pt x="0" y="14052"/>
                    <a:pt x="0" y="7588"/>
                    <a:pt x="0" y="1124"/>
                  </a:cubicBezTo>
                  <a:cubicBezTo>
                    <a:pt x="175" y="550"/>
                    <a:pt x="550" y="176"/>
                    <a:pt x="1122" y="0"/>
                  </a:cubicBezTo>
                  <a:cubicBezTo>
                    <a:pt x="7561" y="0"/>
                    <a:pt x="14000" y="0"/>
                    <a:pt x="20439" y="0"/>
                  </a:cubicBezTo>
                  <a:close/>
                </a:path>
              </a:pathLst>
            </a:custGeom>
            <a:solidFill>
              <a:srgbClr val="3E8BA0"/>
            </a:solidFill>
            <a:ln>
              <a:noFill/>
            </a:ln>
          </p:spPr>
          <p:txBody>
            <a:bodyPr spcFirstLastPara="1" wrap="square" lIns="14300" tIns="14300" rIns="14300" bIns="143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200"/>
                <a:buFont typeface="Gill Sans"/>
                <a:buNone/>
                <a:tabLst/>
                <a:defRPr/>
              </a:pPr>
              <a:endParaRPr kumimoji="0" sz="1200" b="0" i="0" u="none" strike="noStrike" kern="0" cap="none" spc="0" normalizeH="0" baseline="0" noProof="0">
                <a:ln>
                  <a:noFill/>
                </a:ln>
                <a:solidFill>
                  <a:srgbClr val="000000"/>
                </a:solidFill>
                <a:effectLst/>
                <a:uLnTx/>
                <a:uFillTx/>
                <a:latin typeface="Gill Sans"/>
                <a:ea typeface="Gill Sans"/>
                <a:cs typeface="Gill Sans"/>
                <a:sym typeface="Gill Sans"/>
              </a:endParaRPr>
            </a:p>
          </p:txBody>
        </p:sp>
        <p:sp>
          <p:nvSpPr>
            <p:cNvPr id="3257" name="Google Shape;3257;p284"/>
            <p:cNvSpPr/>
            <p:nvPr/>
          </p:nvSpPr>
          <p:spPr>
            <a:xfrm>
              <a:off x="6908800" y="3530600"/>
              <a:ext cx="148059" cy="159722"/>
            </a:xfrm>
            <a:custGeom>
              <a:avLst/>
              <a:gdLst/>
              <a:ahLst/>
              <a:cxnLst/>
              <a:rect l="0" t="0" r="0" b="0"/>
              <a:pathLst>
                <a:path w="21583" h="21584" extrusionOk="0">
                  <a:moveTo>
                    <a:pt x="21583" y="3740"/>
                  </a:moveTo>
                  <a:cubicBezTo>
                    <a:pt x="18996" y="3745"/>
                    <a:pt x="16408" y="3749"/>
                    <a:pt x="13821" y="3754"/>
                  </a:cubicBezTo>
                  <a:cubicBezTo>
                    <a:pt x="13030" y="3756"/>
                    <a:pt x="13028" y="3755"/>
                    <a:pt x="13028" y="4473"/>
                  </a:cubicBezTo>
                  <a:cubicBezTo>
                    <a:pt x="13028" y="9923"/>
                    <a:pt x="13028" y="15373"/>
                    <a:pt x="13028" y="20823"/>
                  </a:cubicBezTo>
                  <a:cubicBezTo>
                    <a:pt x="13028" y="21572"/>
                    <a:pt x="13026" y="21573"/>
                    <a:pt x="12203" y="21574"/>
                  </a:cubicBezTo>
                  <a:cubicBezTo>
                    <a:pt x="11217" y="21574"/>
                    <a:pt x="10231" y="21552"/>
                    <a:pt x="9246" y="21583"/>
                  </a:cubicBezTo>
                  <a:cubicBezTo>
                    <a:pt x="8719" y="21599"/>
                    <a:pt x="8549" y="21442"/>
                    <a:pt x="8551" y="20943"/>
                  </a:cubicBezTo>
                  <a:cubicBezTo>
                    <a:pt x="8568" y="15460"/>
                    <a:pt x="8562" y="9977"/>
                    <a:pt x="8562" y="4494"/>
                  </a:cubicBezTo>
                  <a:cubicBezTo>
                    <a:pt x="8561" y="3755"/>
                    <a:pt x="8561" y="3754"/>
                    <a:pt x="7747" y="3754"/>
                  </a:cubicBezTo>
                  <a:cubicBezTo>
                    <a:pt x="5389" y="3754"/>
                    <a:pt x="3030" y="3744"/>
                    <a:pt x="671" y="3762"/>
                  </a:cubicBezTo>
                  <a:cubicBezTo>
                    <a:pt x="172" y="3766"/>
                    <a:pt x="-17" y="3627"/>
                    <a:pt x="1" y="3150"/>
                  </a:cubicBezTo>
                  <a:cubicBezTo>
                    <a:pt x="34" y="2270"/>
                    <a:pt x="19" y="1388"/>
                    <a:pt x="6" y="507"/>
                  </a:cubicBezTo>
                  <a:cubicBezTo>
                    <a:pt x="1" y="167"/>
                    <a:pt x="110" y="-1"/>
                    <a:pt x="514" y="0"/>
                  </a:cubicBezTo>
                  <a:cubicBezTo>
                    <a:pt x="7537" y="10"/>
                    <a:pt x="14560" y="13"/>
                    <a:pt x="21583" y="17"/>
                  </a:cubicBezTo>
                  <a:cubicBezTo>
                    <a:pt x="21583" y="1258"/>
                    <a:pt x="21583" y="2499"/>
                    <a:pt x="21583" y="3740"/>
                  </a:cubicBezTo>
                  <a:close/>
                </a:path>
              </a:pathLst>
            </a:custGeom>
            <a:solidFill>
              <a:srgbClr val="000000"/>
            </a:solidFill>
            <a:ln>
              <a:noFill/>
            </a:ln>
          </p:spPr>
          <p:txBody>
            <a:bodyPr spcFirstLastPara="1" wrap="square" lIns="14300" tIns="14300" rIns="14300" bIns="143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200"/>
                <a:buFont typeface="Gill Sans"/>
                <a:buNone/>
                <a:tabLst/>
                <a:defRPr/>
              </a:pPr>
              <a:endParaRPr kumimoji="0" sz="1200" b="0" i="0" u="none" strike="noStrike" kern="0" cap="none" spc="0" normalizeH="0" baseline="0" noProof="0">
                <a:ln>
                  <a:noFill/>
                </a:ln>
                <a:solidFill>
                  <a:srgbClr val="000000"/>
                </a:solidFill>
                <a:effectLst/>
                <a:uLnTx/>
                <a:uFillTx/>
                <a:latin typeface="Gill Sans"/>
                <a:ea typeface="Gill Sans"/>
                <a:cs typeface="Gill Sans"/>
                <a:sym typeface="Gill Sans"/>
              </a:endParaRPr>
            </a:p>
          </p:txBody>
        </p:sp>
        <p:sp>
          <p:nvSpPr>
            <p:cNvPr id="3258" name="Google Shape;3258;p284"/>
            <p:cNvSpPr/>
            <p:nvPr/>
          </p:nvSpPr>
          <p:spPr>
            <a:xfrm>
              <a:off x="5384800" y="3467100"/>
              <a:ext cx="20304" cy="20304"/>
            </a:xfrm>
            <a:custGeom>
              <a:avLst/>
              <a:gdLst/>
              <a:ahLst/>
              <a:cxnLst/>
              <a:rect l="0" t="0" r="0" b="0"/>
              <a:pathLst>
                <a:path w="21600" h="21600" extrusionOk="0">
                  <a:moveTo>
                    <a:pt x="21600" y="0"/>
                  </a:moveTo>
                  <a:cubicBezTo>
                    <a:pt x="10584" y="3384"/>
                    <a:pt x="3370" y="10570"/>
                    <a:pt x="0" y="21600"/>
                  </a:cubicBezTo>
                  <a:cubicBezTo>
                    <a:pt x="0" y="14464"/>
                    <a:pt x="0" y="7327"/>
                    <a:pt x="0" y="0"/>
                  </a:cubicBezTo>
                  <a:cubicBezTo>
                    <a:pt x="7199" y="0"/>
                    <a:pt x="14399" y="0"/>
                    <a:pt x="21600" y="0"/>
                  </a:cubicBezTo>
                  <a:close/>
                </a:path>
              </a:pathLst>
            </a:custGeom>
            <a:solidFill>
              <a:srgbClr val="000000"/>
            </a:solidFill>
            <a:ln>
              <a:noFill/>
            </a:ln>
          </p:spPr>
          <p:txBody>
            <a:bodyPr spcFirstLastPara="1" wrap="square" lIns="14300" tIns="14300" rIns="14300" bIns="143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200"/>
                <a:buFont typeface="Gill Sans"/>
                <a:buNone/>
                <a:tabLst/>
                <a:defRPr/>
              </a:pPr>
              <a:endParaRPr kumimoji="0" sz="1200" b="0" i="0" u="none" strike="noStrike" kern="0" cap="none" spc="0" normalizeH="0" baseline="0" noProof="0">
                <a:ln>
                  <a:noFill/>
                </a:ln>
                <a:solidFill>
                  <a:srgbClr val="000000"/>
                </a:solidFill>
                <a:effectLst/>
                <a:uLnTx/>
                <a:uFillTx/>
                <a:latin typeface="Gill Sans"/>
                <a:ea typeface="Gill Sans"/>
                <a:cs typeface="Gill Sans"/>
                <a:sym typeface="Gill Sans"/>
              </a:endParaRPr>
            </a:p>
          </p:txBody>
        </p:sp>
        <p:sp>
          <p:nvSpPr>
            <p:cNvPr id="3259" name="Google Shape;3259;p284"/>
            <p:cNvSpPr/>
            <p:nvPr/>
          </p:nvSpPr>
          <p:spPr>
            <a:xfrm>
              <a:off x="5384800" y="3835400"/>
              <a:ext cx="19602" cy="19602"/>
            </a:xfrm>
            <a:custGeom>
              <a:avLst/>
              <a:gdLst/>
              <a:ahLst/>
              <a:cxnLst/>
              <a:rect l="0" t="0" r="0" b="0"/>
              <a:pathLst>
                <a:path w="21600" h="21600" extrusionOk="0">
                  <a:moveTo>
                    <a:pt x="0" y="0"/>
                  </a:moveTo>
                  <a:cubicBezTo>
                    <a:pt x="2604" y="4410"/>
                    <a:pt x="4487" y="9548"/>
                    <a:pt x="8008" y="13032"/>
                  </a:cubicBezTo>
                  <a:cubicBezTo>
                    <a:pt x="11726" y="16710"/>
                    <a:pt x="17004" y="18810"/>
                    <a:pt x="21600" y="21600"/>
                  </a:cubicBezTo>
                  <a:cubicBezTo>
                    <a:pt x="14400" y="21600"/>
                    <a:pt x="7200" y="21600"/>
                    <a:pt x="0" y="21600"/>
                  </a:cubicBezTo>
                  <a:cubicBezTo>
                    <a:pt x="0" y="14400"/>
                    <a:pt x="0" y="7200"/>
                    <a:pt x="0" y="0"/>
                  </a:cubicBezTo>
                  <a:close/>
                </a:path>
              </a:pathLst>
            </a:custGeom>
            <a:solidFill>
              <a:srgbClr val="000000"/>
            </a:solidFill>
            <a:ln>
              <a:noFill/>
            </a:ln>
          </p:spPr>
          <p:txBody>
            <a:bodyPr spcFirstLastPara="1" wrap="square" lIns="14300" tIns="14300" rIns="14300" bIns="143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200"/>
                <a:buFont typeface="Gill Sans"/>
                <a:buNone/>
                <a:tabLst/>
                <a:defRPr/>
              </a:pPr>
              <a:endParaRPr kumimoji="0" sz="1200" b="0" i="0" u="none" strike="noStrike" kern="0" cap="none" spc="0" normalizeH="0" baseline="0" noProof="0">
                <a:ln>
                  <a:noFill/>
                </a:ln>
                <a:solidFill>
                  <a:srgbClr val="000000"/>
                </a:solidFill>
                <a:effectLst/>
                <a:uLnTx/>
                <a:uFillTx/>
                <a:latin typeface="Gill Sans"/>
                <a:ea typeface="Gill Sans"/>
                <a:cs typeface="Gill Sans"/>
                <a:sym typeface="Gill Sans"/>
              </a:endParaRPr>
            </a:p>
          </p:txBody>
        </p:sp>
        <p:sp>
          <p:nvSpPr>
            <p:cNvPr id="3260" name="Google Shape;3260;p284"/>
            <p:cNvSpPr/>
            <p:nvPr/>
          </p:nvSpPr>
          <p:spPr>
            <a:xfrm>
              <a:off x="5892800" y="3530600"/>
              <a:ext cx="153390" cy="159641"/>
            </a:xfrm>
            <a:custGeom>
              <a:avLst/>
              <a:gdLst/>
              <a:ahLst/>
              <a:cxnLst/>
              <a:rect l="0" t="0" r="0" b="0"/>
              <a:pathLst>
                <a:path w="21099" h="21595" extrusionOk="0">
                  <a:moveTo>
                    <a:pt x="9547" y="3551"/>
                  </a:moveTo>
                  <a:cubicBezTo>
                    <a:pt x="7920" y="3551"/>
                    <a:pt x="6294" y="3562"/>
                    <a:pt x="4667" y="3543"/>
                  </a:cubicBezTo>
                  <a:cubicBezTo>
                    <a:pt x="4235" y="3538"/>
                    <a:pt x="4084" y="3677"/>
                    <a:pt x="4090" y="4107"/>
                  </a:cubicBezTo>
                  <a:cubicBezTo>
                    <a:pt x="4110" y="5559"/>
                    <a:pt x="4112" y="7012"/>
                    <a:pt x="4089" y="8465"/>
                  </a:cubicBezTo>
                  <a:cubicBezTo>
                    <a:pt x="4082" y="8919"/>
                    <a:pt x="4249" y="9056"/>
                    <a:pt x="4697" y="9054"/>
                  </a:cubicBezTo>
                  <a:cubicBezTo>
                    <a:pt x="7867" y="9041"/>
                    <a:pt x="11037" y="9055"/>
                    <a:pt x="14207" y="9044"/>
                  </a:cubicBezTo>
                  <a:cubicBezTo>
                    <a:pt x="15778" y="9038"/>
                    <a:pt x="17102" y="7787"/>
                    <a:pt x="17117" y="6333"/>
                  </a:cubicBezTo>
                  <a:cubicBezTo>
                    <a:pt x="17132" y="4826"/>
                    <a:pt x="15795" y="3557"/>
                    <a:pt x="14178" y="3552"/>
                  </a:cubicBezTo>
                  <a:cubicBezTo>
                    <a:pt x="12634" y="3547"/>
                    <a:pt x="11090" y="3551"/>
                    <a:pt x="9547" y="3551"/>
                  </a:cubicBezTo>
                  <a:close/>
                  <a:moveTo>
                    <a:pt x="9497" y="18154"/>
                  </a:moveTo>
                  <a:cubicBezTo>
                    <a:pt x="11058" y="18154"/>
                    <a:pt x="12618" y="18154"/>
                    <a:pt x="14178" y="18154"/>
                  </a:cubicBezTo>
                  <a:cubicBezTo>
                    <a:pt x="14212" y="18154"/>
                    <a:pt x="14245" y="18154"/>
                    <a:pt x="14278" y="18153"/>
                  </a:cubicBezTo>
                  <a:cubicBezTo>
                    <a:pt x="15821" y="18126"/>
                    <a:pt x="17136" y="16836"/>
                    <a:pt x="17117" y="15368"/>
                  </a:cubicBezTo>
                  <a:cubicBezTo>
                    <a:pt x="17098" y="13920"/>
                    <a:pt x="15829" y="12672"/>
                    <a:pt x="14308" y="12664"/>
                  </a:cubicBezTo>
                  <a:cubicBezTo>
                    <a:pt x="11088" y="12647"/>
                    <a:pt x="7868" y="12663"/>
                    <a:pt x="4648" y="12652"/>
                  </a:cubicBezTo>
                  <a:cubicBezTo>
                    <a:pt x="4244" y="12651"/>
                    <a:pt x="4087" y="12782"/>
                    <a:pt x="4092" y="13190"/>
                  </a:cubicBezTo>
                  <a:cubicBezTo>
                    <a:pt x="4108" y="14659"/>
                    <a:pt x="4110" y="16129"/>
                    <a:pt x="4090" y="17598"/>
                  </a:cubicBezTo>
                  <a:cubicBezTo>
                    <a:pt x="4084" y="18027"/>
                    <a:pt x="4235" y="18166"/>
                    <a:pt x="4667" y="18161"/>
                  </a:cubicBezTo>
                  <a:cubicBezTo>
                    <a:pt x="6277" y="18143"/>
                    <a:pt x="7887" y="18154"/>
                    <a:pt x="9497" y="18154"/>
                  </a:cubicBezTo>
                  <a:close/>
                  <a:moveTo>
                    <a:pt x="19296" y="10839"/>
                  </a:moveTo>
                  <a:cubicBezTo>
                    <a:pt x="20210" y="11752"/>
                    <a:pt x="20808" y="12815"/>
                    <a:pt x="20998" y="14065"/>
                  </a:cubicBezTo>
                  <a:cubicBezTo>
                    <a:pt x="21600" y="18015"/>
                    <a:pt x="19457" y="20735"/>
                    <a:pt x="16250" y="21445"/>
                  </a:cubicBezTo>
                  <a:cubicBezTo>
                    <a:pt x="15816" y="21541"/>
                    <a:pt x="15362" y="21588"/>
                    <a:pt x="14917" y="21589"/>
                  </a:cubicBezTo>
                  <a:cubicBezTo>
                    <a:pt x="10182" y="21599"/>
                    <a:pt x="5446" y="21596"/>
                    <a:pt x="710" y="21595"/>
                  </a:cubicBezTo>
                  <a:cubicBezTo>
                    <a:pt x="3" y="21595"/>
                    <a:pt x="1" y="21592"/>
                    <a:pt x="1" y="20874"/>
                  </a:cubicBezTo>
                  <a:cubicBezTo>
                    <a:pt x="0" y="14158"/>
                    <a:pt x="0" y="7441"/>
                    <a:pt x="1" y="725"/>
                  </a:cubicBezTo>
                  <a:cubicBezTo>
                    <a:pt x="1" y="3"/>
                    <a:pt x="3" y="2"/>
                    <a:pt x="755" y="2"/>
                  </a:cubicBezTo>
                  <a:cubicBezTo>
                    <a:pt x="5491" y="1"/>
                    <a:pt x="10227" y="-1"/>
                    <a:pt x="14962" y="2"/>
                  </a:cubicBezTo>
                  <a:cubicBezTo>
                    <a:pt x="18404" y="4"/>
                    <a:pt x="21023" y="2620"/>
                    <a:pt x="21084" y="5996"/>
                  </a:cubicBezTo>
                  <a:cubicBezTo>
                    <a:pt x="21116" y="7790"/>
                    <a:pt x="20634" y="9343"/>
                    <a:pt x="19386" y="10658"/>
                  </a:cubicBezTo>
                  <a:cubicBezTo>
                    <a:pt x="19355" y="10691"/>
                    <a:pt x="19343" y="10743"/>
                    <a:pt x="19296" y="10839"/>
                  </a:cubicBezTo>
                  <a:close/>
                </a:path>
              </a:pathLst>
            </a:custGeom>
            <a:solidFill>
              <a:srgbClr val="000000"/>
            </a:solidFill>
            <a:ln>
              <a:noFill/>
            </a:ln>
          </p:spPr>
          <p:txBody>
            <a:bodyPr spcFirstLastPara="1" wrap="square" lIns="14300" tIns="14300" rIns="14300" bIns="143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200"/>
                <a:buFont typeface="Gill Sans"/>
                <a:buNone/>
                <a:tabLst/>
                <a:defRPr/>
              </a:pPr>
              <a:endParaRPr kumimoji="0" sz="1200" b="0" i="0" u="none" strike="noStrike" kern="0" cap="none" spc="0" normalizeH="0" baseline="0" noProof="0">
                <a:ln>
                  <a:noFill/>
                </a:ln>
                <a:solidFill>
                  <a:srgbClr val="000000"/>
                </a:solidFill>
                <a:effectLst/>
                <a:uLnTx/>
                <a:uFillTx/>
                <a:latin typeface="Gill Sans"/>
                <a:ea typeface="Gill Sans"/>
                <a:cs typeface="Gill Sans"/>
                <a:sym typeface="Gill Sans"/>
              </a:endParaRPr>
            </a:p>
          </p:txBody>
        </p:sp>
        <p:sp>
          <p:nvSpPr>
            <p:cNvPr id="3261" name="Google Shape;3261;p284"/>
            <p:cNvSpPr/>
            <p:nvPr/>
          </p:nvSpPr>
          <p:spPr>
            <a:xfrm>
              <a:off x="6057899" y="3530600"/>
              <a:ext cx="153731" cy="159714"/>
            </a:xfrm>
            <a:custGeom>
              <a:avLst/>
              <a:gdLst/>
              <a:ahLst/>
              <a:cxnLst/>
              <a:rect l="0" t="0" r="0" b="0"/>
              <a:pathLst>
                <a:path w="21531" h="21583" extrusionOk="0">
                  <a:moveTo>
                    <a:pt x="14516" y="9037"/>
                  </a:moveTo>
                  <a:cubicBezTo>
                    <a:pt x="14566" y="9037"/>
                    <a:pt x="14617" y="9036"/>
                    <a:pt x="14668" y="9033"/>
                  </a:cubicBezTo>
                  <a:cubicBezTo>
                    <a:pt x="16174" y="8972"/>
                    <a:pt x="17441" y="7726"/>
                    <a:pt x="17448" y="6299"/>
                  </a:cubicBezTo>
                  <a:cubicBezTo>
                    <a:pt x="17456" y="4883"/>
                    <a:pt x="16123" y="3560"/>
                    <a:pt x="14628" y="3552"/>
                  </a:cubicBezTo>
                  <a:cubicBezTo>
                    <a:pt x="11331" y="3537"/>
                    <a:pt x="8034" y="3553"/>
                    <a:pt x="4737" y="3540"/>
                  </a:cubicBezTo>
                  <a:cubicBezTo>
                    <a:pt x="4315" y="3539"/>
                    <a:pt x="4178" y="3680"/>
                    <a:pt x="4183" y="4081"/>
                  </a:cubicBezTo>
                  <a:cubicBezTo>
                    <a:pt x="4201" y="5549"/>
                    <a:pt x="4204" y="7018"/>
                    <a:pt x="4182" y="8486"/>
                  </a:cubicBezTo>
                  <a:cubicBezTo>
                    <a:pt x="4176" y="8923"/>
                    <a:pt x="4345" y="9049"/>
                    <a:pt x="4776" y="9044"/>
                  </a:cubicBezTo>
                  <a:cubicBezTo>
                    <a:pt x="6433" y="9028"/>
                    <a:pt x="8090" y="9038"/>
                    <a:pt x="9747" y="9037"/>
                  </a:cubicBezTo>
                  <a:moveTo>
                    <a:pt x="8" y="10770"/>
                  </a:moveTo>
                  <a:cubicBezTo>
                    <a:pt x="8" y="7407"/>
                    <a:pt x="8" y="4043"/>
                    <a:pt x="9" y="680"/>
                  </a:cubicBezTo>
                  <a:cubicBezTo>
                    <a:pt x="9" y="9"/>
                    <a:pt x="18" y="2"/>
                    <a:pt x="721" y="1"/>
                  </a:cubicBezTo>
                  <a:cubicBezTo>
                    <a:pt x="5577" y="1"/>
                    <a:pt x="10433" y="-2"/>
                    <a:pt x="15289" y="2"/>
                  </a:cubicBezTo>
                  <a:cubicBezTo>
                    <a:pt x="18606" y="5"/>
                    <a:pt x="21247" y="2440"/>
                    <a:pt x="21469" y="5635"/>
                  </a:cubicBezTo>
                  <a:cubicBezTo>
                    <a:pt x="21598" y="7498"/>
                    <a:pt x="21176" y="9160"/>
                    <a:pt x="19841" y="10563"/>
                  </a:cubicBezTo>
                  <a:cubicBezTo>
                    <a:pt x="19762" y="10646"/>
                    <a:pt x="19755" y="10919"/>
                    <a:pt x="19831" y="10994"/>
                  </a:cubicBezTo>
                  <a:cubicBezTo>
                    <a:pt x="21107" y="12262"/>
                    <a:pt x="21511" y="13830"/>
                    <a:pt x="21524" y="15528"/>
                  </a:cubicBezTo>
                  <a:cubicBezTo>
                    <a:pt x="21537" y="17324"/>
                    <a:pt x="21529" y="19120"/>
                    <a:pt x="21525" y="20916"/>
                  </a:cubicBezTo>
                  <a:cubicBezTo>
                    <a:pt x="21524" y="21536"/>
                    <a:pt x="21485" y="21570"/>
                    <a:pt x="20826" y="21572"/>
                  </a:cubicBezTo>
                  <a:cubicBezTo>
                    <a:pt x="19895" y="21574"/>
                    <a:pt x="18964" y="21557"/>
                    <a:pt x="18034" y="21579"/>
                  </a:cubicBezTo>
                  <a:cubicBezTo>
                    <a:pt x="17596" y="21589"/>
                    <a:pt x="17441" y="21445"/>
                    <a:pt x="17445" y="21014"/>
                  </a:cubicBezTo>
                  <a:cubicBezTo>
                    <a:pt x="17465" y="19251"/>
                    <a:pt x="17420" y="17487"/>
                    <a:pt x="17463" y="15725"/>
                  </a:cubicBezTo>
                  <a:cubicBezTo>
                    <a:pt x="17506" y="13946"/>
                    <a:pt x="16123" y="12586"/>
                    <a:pt x="14262" y="12626"/>
                  </a:cubicBezTo>
                  <a:cubicBezTo>
                    <a:pt x="11134" y="12692"/>
                    <a:pt x="8002" y="12643"/>
                    <a:pt x="4872" y="12645"/>
                  </a:cubicBezTo>
                  <a:cubicBezTo>
                    <a:pt x="4201" y="12645"/>
                    <a:pt x="4191" y="12654"/>
                    <a:pt x="4191" y="13300"/>
                  </a:cubicBezTo>
                  <a:cubicBezTo>
                    <a:pt x="4189" y="15847"/>
                    <a:pt x="4178" y="18393"/>
                    <a:pt x="4200" y="20940"/>
                  </a:cubicBezTo>
                  <a:cubicBezTo>
                    <a:pt x="4205" y="21438"/>
                    <a:pt x="4038" y="21598"/>
                    <a:pt x="3530" y="21582"/>
                  </a:cubicBezTo>
                  <a:cubicBezTo>
                    <a:pt x="2567" y="21550"/>
                    <a:pt x="1601" y="21552"/>
                    <a:pt x="637" y="21581"/>
                  </a:cubicBezTo>
                  <a:cubicBezTo>
                    <a:pt x="145" y="21596"/>
                    <a:pt x="-2" y="21421"/>
                    <a:pt x="0" y="20957"/>
                  </a:cubicBezTo>
                  <a:cubicBezTo>
                    <a:pt x="15" y="17561"/>
                    <a:pt x="8" y="14166"/>
                    <a:pt x="8" y="10770"/>
                  </a:cubicBezTo>
                  <a:close/>
                </a:path>
              </a:pathLst>
            </a:custGeom>
            <a:solidFill>
              <a:srgbClr val="000000"/>
            </a:solidFill>
            <a:ln>
              <a:noFill/>
            </a:ln>
          </p:spPr>
          <p:txBody>
            <a:bodyPr spcFirstLastPara="1" wrap="square" lIns="14300" tIns="14300" rIns="14300" bIns="143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200"/>
                <a:buFont typeface="Gill Sans"/>
                <a:buNone/>
                <a:tabLst/>
                <a:defRPr/>
              </a:pPr>
              <a:endParaRPr kumimoji="0" sz="1200" b="0" i="0" u="none" strike="noStrike" kern="0" cap="none" spc="0" normalizeH="0" baseline="0" noProof="0">
                <a:ln>
                  <a:noFill/>
                </a:ln>
                <a:solidFill>
                  <a:srgbClr val="000000"/>
                </a:solidFill>
                <a:effectLst/>
                <a:uLnTx/>
                <a:uFillTx/>
                <a:latin typeface="Gill Sans"/>
                <a:ea typeface="Gill Sans"/>
                <a:cs typeface="Gill Sans"/>
                <a:sym typeface="Gill Sans"/>
              </a:endParaRPr>
            </a:p>
          </p:txBody>
        </p:sp>
        <p:sp>
          <p:nvSpPr>
            <p:cNvPr id="3262" name="Google Shape;3262;p284"/>
            <p:cNvSpPr/>
            <p:nvPr/>
          </p:nvSpPr>
          <p:spPr>
            <a:xfrm>
              <a:off x="6769100" y="3530600"/>
              <a:ext cx="129330" cy="159764"/>
            </a:xfrm>
            <a:custGeom>
              <a:avLst/>
              <a:gdLst/>
              <a:ahLst/>
              <a:cxnLst/>
              <a:rect l="0" t="0" r="0" b="0"/>
              <a:pathLst>
                <a:path w="21573" h="21597" extrusionOk="0">
                  <a:moveTo>
                    <a:pt x="1" y="10798"/>
                  </a:moveTo>
                  <a:cubicBezTo>
                    <a:pt x="1" y="7434"/>
                    <a:pt x="0" y="4071"/>
                    <a:pt x="1" y="707"/>
                  </a:cubicBezTo>
                  <a:cubicBezTo>
                    <a:pt x="1" y="13"/>
                    <a:pt x="4" y="10"/>
                    <a:pt x="823" y="9"/>
                  </a:cubicBezTo>
                  <a:cubicBezTo>
                    <a:pt x="7390" y="9"/>
                    <a:pt x="13958" y="14"/>
                    <a:pt x="20525" y="0"/>
                  </a:cubicBezTo>
                  <a:cubicBezTo>
                    <a:pt x="21120" y="-1"/>
                    <a:pt x="21357" y="126"/>
                    <a:pt x="21330" y="633"/>
                  </a:cubicBezTo>
                  <a:cubicBezTo>
                    <a:pt x="21285" y="1465"/>
                    <a:pt x="21286" y="2300"/>
                    <a:pt x="21329" y="3131"/>
                  </a:cubicBezTo>
                  <a:cubicBezTo>
                    <a:pt x="21355" y="3630"/>
                    <a:pt x="21138" y="3773"/>
                    <a:pt x="20533" y="3771"/>
                  </a:cubicBezTo>
                  <a:cubicBezTo>
                    <a:pt x="15718" y="3754"/>
                    <a:pt x="10904" y="3762"/>
                    <a:pt x="6089" y="3762"/>
                  </a:cubicBezTo>
                  <a:cubicBezTo>
                    <a:pt x="5115" y="3762"/>
                    <a:pt x="5115" y="3762"/>
                    <a:pt x="5115" y="4570"/>
                  </a:cubicBezTo>
                  <a:cubicBezTo>
                    <a:pt x="5114" y="5729"/>
                    <a:pt x="5135" y="6888"/>
                    <a:pt x="5104" y="8047"/>
                  </a:cubicBezTo>
                  <a:cubicBezTo>
                    <a:pt x="5092" y="8493"/>
                    <a:pt x="5263" y="8637"/>
                    <a:pt x="5824" y="8635"/>
                  </a:cubicBezTo>
                  <a:cubicBezTo>
                    <a:pt x="10437" y="8619"/>
                    <a:pt x="15050" y="8626"/>
                    <a:pt x="19664" y="8626"/>
                  </a:cubicBezTo>
                  <a:cubicBezTo>
                    <a:pt x="20559" y="8626"/>
                    <a:pt x="20561" y="8628"/>
                    <a:pt x="20562" y="9360"/>
                  </a:cubicBezTo>
                  <a:cubicBezTo>
                    <a:pt x="20564" y="10128"/>
                    <a:pt x="20565" y="10895"/>
                    <a:pt x="20562" y="11663"/>
                  </a:cubicBezTo>
                  <a:cubicBezTo>
                    <a:pt x="20559" y="12340"/>
                    <a:pt x="20533" y="12362"/>
                    <a:pt x="19660" y="12362"/>
                  </a:cubicBezTo>
                  <a:cubicBezTo>
                    <a:pt x="16134" y="12363"/>
                    <a:pt x="12609" y="12362"/>
                    <a:pt x="9083" y="12362"/>
                  </a:cubicBezTo>
                  <a:cubicBezTo>
                    <a:pt x="8015" y="12362"/>
                    <a:pt x="6947" y="12382"/>
                    <a:pt x="5880" y="12355"/>
                  </a:cubicBezTo>
                  <a:cubicBezTo>
                    <a:pt x="5320" y="12341"/>
                    <a:pt x="5092" y="12471"/>
                    <a:pt x="5103" y="12958"/>
                  </a:cubicBezTo>
                  <a:cubicBezTo>
                    <a:pt x="5136" y="14395"/>
                    <a:pt x="5133" y="15832"/>
                    <a:pt x="5104" y="17269"/>
                  </a:cubicBezTo>
                  <a:cubicBezTo>
                    <a:pt x="5095" y="17721"/>
                    <a:pt x="5278" y="17855"/>
                    <a:pt x="5830" y="17854"/>
                  </a:cubicBezTo>
                  <a:cubicBezTo>
                    <a:pt x="10765" y="17840"/>
                    <a:pt x="15701" y="17845"/>
                    <a:pt x="20637" y="17846"/>
                  </a:cubicBezTo>
                  <a:cubicBezTo>
                    <a:pt x="21558" y="17846"/>
                    <a:pt x="21558" y="17847"/>
                    <a:pt x="21559" y="18609"/>
                  </a:cubicBezTo>
                  <a:cubicBezTo>
                    <a:pt x="21560" y="19393"/>
                    <a:pt x="21527" y="20178"/>
                    <a:pt x="21571" y="20960"/>
                  </a:cubicBezTo>
                  <a:cubicBezTo>
                    <a:pt x="21600" y="21466"/>
                    <a:pt x="21364" y="21599"/>
                    <a:pt x="20768" y="21597"/>
                  </a:cubicBezTo>
                  <a:cubicBezTo>
                    <a:pt x="15913" y="21582"/>
                    <a:pt x="11058" y="21589"/>
                    <a:pt x="6203" y="21589"/>
                  </a:cubicBezTo>
                  <a:cubicBezTo>
                    <a:pt x="4430" y="21589"/>
                    <a:pt x="2657" y="21589"/>
                    <a:pt x="885" y="21588"/>
                  </a:cubicBezTo>
                  <a:cubicBezTo>
                    <a:pt x="4" y="21588"/>
                    <a:pt x="1" y="21586"/>
                    <a:pt x="1" y="20889"/>
                  </a:cubicBezTo>
                  <a:cubicBezTo>
                    <a:pt x="0" y="17525"/>
                    <a:pt x="1" y="14162"/>
                    <a:pt x="1" y="10798"/>
                  </a:cubicBezTo>
                  <a:close/>
                </a:path>
              </a:pathLst>
            </a:custGeom>
            <a:solidFill>
              <a:srgbClr val="000000"/>
            </a:solidFill>
            <a:ln>
              <a:noFill/>
            </a:ln>
          </p:spPr>
          <p:txBody>
            <a:bodyPr spcFirstLastPara="1" wrap="square" lIns="14300" tIns="14300" rIns="14300" bIns="143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200"/>
                <a:buFont typeface="Gill Sans"/>
                <a:buNone/>
                <a:tabLst/>
                <a:defRPr/>
              </a:pPr>
              <a:endParaRPr kumimoji="0" sz="1200" b="0" i="0" u="none" strike="noStrike" kern="0" cap="none" spc="0" normalizeH="0" baseline="0" noProof="0">
                <a:ln>
                  <a:noFill/>
                </a:ln>
                <a:solidFill>
                  <a:srgbClr val="000000"/>
                </a:solidFill>
                <a:effectLst/>
                <a:uLnTx/>
                <a:uFillTx/>
                <a:latin typeface="Gill Sans"/>
                <a:ea typeface="Gill Sans"/>
                <a:cs typeface="Gill Sans"/>
                <a:sym typeface="Gill Sans"/>
              </a:endParaRPr>
            </a:p>
          </p:txBody>
        </p:sp>
        <p:sp>
          <p:nvSpPr>
            <p:cNvPr id="3263" name="Google Shape;3263;p284"/>
            <p:cNvSpPr/>
            <p:nvPr/>
          </p:nvSpPr>
          <p:spPr>
            <a:xfrm>
              <a:off x="6426199" y="3530600"/>
              <a:ext cx="158874" cy="159875"/>
            </a:xfrm>
            <a:custGeom>
              <a:avLst/>
              <a:gdLst/>
              <a:ahLst/>
              <a:cxnLst/>
              <a:rect l="0" t="0" r="0" b="0"/>
              <a:pathLst>
                <a:path w="21426" h="21561" extrusionOk="0">
                  <a:moveTo>
                    <a:pt x="10725" y="3"/>
                  </a:moveTo>
                  <a:cubicBezTo>
                    <a:pt x="12305" y="3"/>
                    <a:pt x="13885" y="0"/>
                    <a:pt x="15465" y="4"/>
                  </a:cubicBezTo>
                  <a:cubicBezTo>
                    <a:pt x="18747" y="11"/>
                    <a:pt x="21404" y="2660"/>
                    <a:pt x="21417" y="5937"/>
                  </a:cubicBezTo>
                  <a:cubicBezTo>
                    <a:pt x="21419" y="6459"/>
                    <a:pt x="21409" y="6980"/>
                    <a:pt x="21420" y="7501"/>
                  </a:cubicBezTo>
                  <a:cubicBezTo>
                    <a:pt x="21426" y="7803"/>
                    <a:pt x="21321" y="7954"/>
                    <a:pt x="20999" y="7952"/>
                  </a:cubicBezTo>
                  <a:cubicBezTo>
                    <a:pt x="19989" y="7943"/>
                    <a:pt x="18979" y="7945"/>
                    <a:pt x="17969" y="7950"/>
                  </a:cubicBezTo>
                  <a:cubicBezTo>
                    <a:pt x="17680" y="7952"/>
                    <a:pt x="17564" y="7826"/>
                    <a:pt x="17560" y="7538"/>
                  </a:cubicBezTo>
                  <a:cubicBezTo>
                    <a:pt x="17553" y="7035"/>
                    <a:pt x="17570" y="6523"/>
                    <a:pt x="17488" y="6030"/>
                  </a:cubicBezTo>
                  <a:cubicBezTo>
                    <a:pt x="17245" y="4570"/>
                    <a:pt x="16138" y="3589"/>
                    <a:pt x="14639" y="3570"/>
                  </a:cubicBezTo>
                  <a:cubicBezTo>
                    <a:pt x="12033" y="3538"/>
                    <a:pt x="9426" y="3532"/>
                    <a:pt x="6820" y="3572"/>
                  </a:cubicBezTo>
                  <a:cubicBezTo>
                    <a:pt x="5129" y="3598"/>
                    <a:pt x="3926" y="4881"/>
                    <a:pt x="3921" y="6570"/>
                  </a:cubicBezTo>
                  <a:cubicBezTo>
                    <a:pt x="3912" y="9404"/>
                    <a:pt x="3912" y="12239"/>
                    <a:pt x="3921" y="15074"/>
                  </a:cubicBezTo>
                  <a:cubicBezTo>
                    <a:pt x="3926" y="16778"/>
                    <a:pt x="5155" y="18052"/>
                    <a:pt x="6874" y="18073"/>
                  </a:cubicBezTo>
                  <a:cubicBezTo>
                    <a:pt x="9448" y="18104"/>
                    <a:pt x="12022" y="18103"/>
                    <a:pt x="14596" y="18074"/>
                  </a:cubicBezTo>
                  <a:cubicBezTo>
                    <a:pt x="16310" y="18055"/>
                    <a:pt x="17497" y="16822"/>
                    <a:pt x="17558" y="15074"/>
                  </a:cubicBezTo>
                  <a:cubicBezTo>
                    <a:pt x="17573" y="14634"/>
                    <a:pt x="17570" y="14194"/>
                    <a:pt x="17560" y="13754"/>
                  </a:cubicBezTo>
                  <a:cubicBezTo>
                    <a:pt x="17553" y="13457"/>
                    <a:pt x="17650" y="13297"/>
                    <a:pt x="17976" y="13299"/>
                  </a:cubicBezTo>
                  <a:cubicBezTo>
                    <a:pt x="18986" y="13307"/>
                    <a:pt x="19996" y="13291"/>
                    <a:pt x="21006" y="13316"/>
                  </a:cubicBezTo>
                  <a:cubicBezTo>
                    <a:pt x="21143" y="13319"/>
                    <a:pt x="21392" y="13506"/>
                    <a:pt x="21393" y="13610"/>
                  </a:cubicBezTo>
                  <a:cubicBezTo>
                    <a:pt x="21405" y="15037"/>
                    <a:pt x="21582" y="16484"/>
                    <a:pt x="20959" y="17847"/>
                  </a:cubicBezTo>
                  <a:cubicBezTo>
                    <a:pt x="19905" y="20154"/>
                    <a:pt x="18100" y="21442"/>
                    <a:pt x="15580" y="21509"/>
                  </a:cubicBezTo>
                  <a:cubicBezTo>
                    <a:pt x="12357" y="21595"/>
                    <a:pt x="9130" y="21555"/>
                    <a:pt x="5905" y="21523"/>
                  </a:cubicBezTo>
                  <a:cubicBezTo>
                    <a:pt x="2793" y="21492"/>
                    <a:pt x="169" y="18984"/>
                    <a:pt x="77" y="15871"/>
                  </a:cubicBezTo>
                  <a:cubicBezTo>
                    <a:pt x="-18" y="12698"/>
                    <a:pt x="-1" y="9520"/>
                    <a:pt x="4" y="6345"/>
                  </a:cubicBezTo>
                  <a:cubicBezTo>
                    <a:pt x="8" y="4203"/>
                    <a:pt x="780" y="2402"/>
                    <a:pt x="2555" y="1111"/>
                  </a:cubicBezTo>
                  <a:cubicBezTo>
                    <a:pt x="3561" y="380"/>
                    <a:pt x="4695" y="14"/>
                    <a:pt x="5935" y="6"/>
                  </a:cubicBezTo>
                  <a:cubicBezTo>
                    <a:pt x="7532" y="-5"/>
                    <a:pt x="9128" y="3"/>
                    <a:pt x="10725" y="3"/>
                  </a:cubicBezTo>
                  <a:close/>
                </a:path>
              </a:pathLst>
            </a:custGeom>
            <a:solidFill>
              <a:srgbClr val="000000"/>
            </a:solidFill>
            <a:ln>
              <a:noFill/>
            </a:ln>
          </p:spPr>
          <p:txBody>
            <a:bodyPr spcFirstLastPara="1" wrap="square" lIns="14300" tIns="14300" rIns="14300" bIns="143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200"/>
                <a:buFont typeface="Gill Sans"/>
                <a:buNone/>
                <a:tabLst/>
                <a:defRPr/>
              </a:pPr>
              <a:endParaRPr kumimoji="0" sz="1200" b="0" i="0" u="none" strike="noStrike" kern="0" cap="none" spc="0" normalizeH="0" baseline="0" noProof="0">
                <a:ln>
                  <a:noFill/>
                </a:ln>
                <a:solidFill>
                  <a:srgbClr val="000000"/>
                </a:solidFill>
                <a:effectLst/>
                <a:uLnTx/>
                <a:uFillTx/>
                <a:latin typeface="Gill Sans"/>
                <a:ea typeface="Gill Sans"/>
                <a:cs typeface="Gill Sans"/>
                <a:sym typeface="Gill Sans"/>
              </a:endParaRPr>
            </a:p>
          </p:txBody>
        </p:sp>
        <p:sp>
          <p:nvSpPr>
            <p:cNvPr id="3264" name="Google Shape;3264;p284"/>
            <p:cNvSpPr/>
            <p:nvPr/>
          </p:nvSpPr>
          <p:spPr>
            <a:xfrm>
              <a:off x="6222999" y="3530600"/>
              <a:ext cx="196938" cy="159729"/>
            </a:xfrm>
            <a:custGeom>
              <a:avLst/>
              <a:gdLst/>
              <a:ahLst/>
              <a:cxnLst/>
              <a:rect l="0" t="0" r="0" b="0"/>
              <a:pathLst>
                <a:path w="21600" h="21585" extrusionOk="0">
                  <a:moveTo>
                    <a:pt x="6833" y="13297"/>
                  </a:moveTo>
                  <a:cubicBezTo>
                    <a:pt x="9520" y="13297"/>
                    <a:pt x="12087" y="13297"/>
                    <a:pt x="14745" y="13297"/>
                  </a:cubicBezTo>
                  <a:cubicBezTo>
                    <a:pt x="13415" y="10178"/>
                    <a:pt x="12123" y="7150"/>
                    <a:pt x="10789" y="4020"/>
                  </a:cubicBezTo>
                  <a:cubicBezTo>
                    <a:pt x="9447" y="7167"/>
                    <a:pt x="8159" y="10188"/>
                    <a:pt x="6833" y="13297"/>
                  </a:cubicBezTo>
                  <a:close/>
                  <a:moveTo>
                    <a:pt x="21600" y="21521"/>
                  </a:moveTo>
                  <a:cubicBezTo>
                    <a:pt x="21393" y="21546"/>
                    <a:pt x="21266" y="21574"/>
                    <a:pt x="21140" y="21575"/>
                  </a:cubicBezTo>
                  <a:cubicBezTo>
                    <a:pt x="20331" y="21579"/>
                    <a:pt x="19523" y="21563"/>
                    <a:pt x="18715" y="21584"/>
                  </a:cubicBezTo>
                  <a:cubicBezTo>
                    <a:pt x="18394" y="21593"/>
                    <a:pt x="18208" y="21450"/>
                    <a:pt x="18062" y="21097"/>
                  </a:cubicBezTo>
                  <a:cubicBezTo>
                    <a:pt x="17564" y="19890"/>
                    <a:pt x="17037" y="18701"/>
                    <a:pt x="16537" y="17495"/>
                  </a:cubicBezTo>
                  <a:cubicBezTo>
                    <a:pt x="16411" y="17191"/>
                    <a:pt x="16254" y="17082"/>
                    <a:pt x="15979" y="17082"/>
                  </a:cubicBezTo>
                  <a:cubicBezTo>
                    <a:pt x="12521" y="17092"/>
                    <a:pt x="9064" y="17092"/>
                    <a:pt x="5606" y="17083"/>
                  </a:cubicBezTo>
                  <a:cubicBezTo>
                    <a:pt x="5334" y="17082"/>
                    <a:pt x="5167" y="17180"/>
                    <a:pt x="5041" y="17486"/>
                  </a:cubicBezTo>
                  <a:cubicBezTo>
                    <a:pt x="4541" y="18692"/>
                    <a:pt x="4016" y="19882"/>
                    <a:pt x="3520" y="21090"/>
                  </a:cubicBezTo>
                  <a:cubicBezTo>
                    <a:pt x="3375" y="21443"/>
                    <a:pt x="3194" y="21593"/>
                    <a:pt x="2871" y="21584"/>
                  </a:cubicBezTo>
                  <a:cubicBezTo>
                    <a:pt x="2063" y="21563"/>
                    <a:pt x="1255" y="21579"/>
                    <a:pt x="447" y="21575"/>
                  </a:cubicBezTo>
                  <a:cubicBezTo>
                    <a:pt x="319" y="21575"/>
                    <a:pt x="192" y="21548"/>
                    <a:pt x="0" y="21526"/>
                  </a:cubicBezTo>
                  <a:cubicBezTo>
                    <a:pt x="71" y="21304"/>
                    <a:pt x="110" y="21139"/>
                    <a:pt x="173" y="20990"/>
                  </a:cubicBezTo>
                  <a:cubicBezTo>
                    <a:pt x="2447" y="15661"/>
                    <a:pt x="4724" y="10334"/>
                    <a:pt x="6999" y="5005"/>
                  </a:cubicBezTo>
                  <a:cubicBezTo>
                    <a:pt x="7646" y="3489"/>
                    <a:pt x="8296" y="1974"/>
                    <a:pt x="8931" y="451"/>
                  </a:cubicBezTo>
                  <a:cubicBezTo>
                    <a:pt x="9062" y="136"/>
                    <a:pt x="9220" y="-7"/>
                    <a:pt x="9516" y="0"/>
                  </a:cubicBezTo>
                  <a:cubicBezTo>
                    <a:pt x="10363" y="21"/>
                    <a:pt x="11212" y="20"/>
                    <a:pt x="12059" y="0"/>
                  </a:cubicBezTo>
                  <a:cubicBezTo>
                    <a:pt x="12352" y="-7"/>
                    <a:pt x="12512" y="128"/>
                    <a:pt x="12646" y="444"/>
                  </a:cubicBezTo>
                  <a:cubicBezTo>
                    <a:pt x="14338" y="4436"/>
                    <a:pt x="16038" y="8422"/>
                    <a:pt x="17739" y="12408"/>
                  </a:cubicBezTo>
                  <a:cubicBezTo>
                    <a:pt x="18952" y="15254"/>
                    <a:pt x="20169" y="18097"/>
                    <a:pt x="21383" y="20942"/>
                  </a:cubicBezTo>
                  <a:cubicBezTo>
                    <a:pt x="21450" y="21098"/>
                    <a:pt x="21504" y="21262"/>
                    <a:pt x="21600" y="21521"/>
                  </a:cubicBezTo>
                  <a:close/>
                </a:path>
              </a:pathLst>
            </a:custGeom>
            <a:solidFill>
              <a:srgbClr val="000000"/>
            </a:solidFill>
            <a:ln>
              <a:noFill/>
            </a:ln>
          </p:spPr>
          <p:txBody>
            <a:bodyPr spcFirstLastPara="1" wrap="square" lIns="14300" tIns="14300" rIns="14300" bIns="143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200"/>
                <a:buFont typeface="Gill Sans"/>
                <a:buNone/>
                <a:tabLst/>
                <a:defRPr/>
              </a:pPr>
              <a:endParaRPr kumimoji="0" sz="1200" b="0" i="0" u="none" strike="noStrike" kern="0" cap="none" spc="0" normalizeH="0" baseline="0" noProof="0">
                <a:ln>
                  <a:noFill/>
                </a:ln>
                <a:solidFill>
                  <a:srgbClr val="000000"/>
                </a:solidFill>
                <a:effectLst/>
                <a:uLnTx/>
                <a:uFillTx/>
                <a:latin typeface="Gill Sans"/>
                <a:ea typeface="Gill Sans"/>
                <a:cs typeface="Gill Sans"/>
                <a:sym typeface="Gill Sans"/>
              </a:endParaRPr>
            </a:p>
          </p:txBody>
        </p:sp>
        <p:sp>
          <p:nvSpPr>
            <p:cNvPr id="3265" name="Google Shape;3265;p284"/>
            <p:cNvSpPr/>
            <p:nvPr/>
          </p:nvSpPr>
          <p:spPr>
            <a:xfrm>
              <a:off x="6642099" y="3530599"/>
              <a:ext cx="109247" cy="159731"/>
            </a:xfrm>
            <a:custGeom>
              <a:avLst/>
              <a:gdLst/>
              <a:ahLst/>
              <a:cxnLst/>
              <a:rect l="0" t="0" r="0" b="0"/>
              <a:pathLst>
                <a:path w="21516" h="21578" extrusionOk="0">
                  <a:moveTo>
                    <a:pt x="21371" y="157"/>
                  </a:moveTo>
                  <a:cubicBezTo>
                    <a:pt x="16583" y="3571"/>
                    <a:pt x="11794" y="6984"/>
                    <a:pt x="6945" y="10442"/>
                  </a:cubicBezTo>
                  <a:cubicBezTo>
                    <a:pt x="11781" y="14111"/>
                    <a:pt x="16586" y="17756"/>
                    <a:pt x="21516" y="21497"/>
                  </a:cubicBezTo>
                  <a:cubicBezTo>
                    <a:pt x="21147" y="21532"/>
                    <a:pt x="20935" y="21569"/>
                    <a:pt x="20723" y="21569"/>
                  </a:cubicBezTo>
                  <a:cubicBezTo>
                    <a:pt x="18820" y="21574"/>
                    <a:pt x="16916" y="21592"/>
                    <a:pt x="15015" y="21555"/>
                  </a:cubicBezTo>
                  <a:cubicBezTo>
                    <a:pt x="14620" y="21547"/>
                    <a:pt x="14126" y="21395"/>
                    <a:pt x="13860" y="21195"/>
                  </a:cubicBezTo>
                  <a:cubicBezTo>
                    <a:pt x="10640" y="18774"/>
                    <a:pt x="7453" y="16331"/>
                    <a:pt x="4258" y="13893"/>
                  </a:cubicBezTo>
                  <a:cubicBezTo>
                    <a:pt x="2923" y="12874"/>
                    <a:pt x="1598" y="11849"/>
                    <a:pt x="246" y="10841"/>
                  </a:cubicBezTo>
                  <a:cubicBezTo>
                    <a:pt x="-84" y="10595"/>
                    <a:pt x="-82" y="10430"/>
                    <a:pt x="252" y="10189"/>
                  </a:cubicBezTo>
                  <a:cubicBezTo>
                    <a:pt x="2826" y="8335"/>
                    <a:pt x="5388" y="6472"/>
                    <a:pt x="7948" y="4609"/>
                  </a:cubicBezTo>
                  <a:cubicBezTo>
                    <a:pt x="9856" y="3220"/>
                    <a:pt x="11765" y="1832"/>
                    <a:pt x="13652" y="431"/>
                  </a:cubicBezTo>
                  <a:cubicBezTo>
                    <a:pt x="14053" y="132"/>
                    <a:pt x="14470" y="-8"/>
                    <a:pt x="15076" y="0"/>
                  </a:cubicBezTo>
                  <a:cubicBezTo>
                    <a:pt x="16907" y="24"/>
                    <a:pt x="18739" y="8"/>
                    <a:pt x="20571" y="10"/>
                  </a:cubicBezTo>
                  <a:cubicBezTo>
                    <a:pt x="20803" y="10"/>
                    <a:pt x="21035" y="23"/>
                    <a:pt x="21268" y="30"/>
                  </a:cubicBezTo>
                  <a:cubicBezTo>
                    <a:pt x="21302" y="72"/>
                    <a:pt x="21337" y="114"/>
                    <a:pt x="21371" y="157"/>
                  </a:cubicBezTo>
                  <a:close/>
                </a:path>
              </a:pathLst>
            </a:custGeom>
            <a:solidFill>
              <a:srgbClr val="000000"/>
            </a:solidFill>
            <a:ln>
              <a:noFill/>
            </a:ln>
          </p:spPr>
          <p:txBody>
            <a:bodyPr spcFirstLastPara="1" wrap="square" lIns="14300" tIns="14300" rIns="14300" bIns="143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200"/>
                <a:buFont typeface="Gill Sans"/>
                <a:buNone/>
                <a:tabLst/>
                <a:defRPr/>
              </a:pPr>
              <a:endParaRPr kumimoji="0" sz="1200" b="0" i="0" u="none" strike="noStrike" kern="0" cap="none" spc="0" normalizeH="0" baseline="0" noProof="0">
                <a:ln>
                  <a:noFill/>
                </a:ln>
                <a:solidFill>
                  <a:srgbClr val="000000"/>
                </a:solidFill>
                <a:effectLst/>
                <a:uLnTx/>
                <a:uFillTx/>
                <a:latin typeface="Gill Sans"/>
                <a:ea typeface="Gill Sans"/>
                <a:cs typeface="Gill Sans"/>
                <a:sym typeface="Gill Sans"/>
              </a:endParaRPr>
            </a:p>
          </p:txBody>
        </p:sp>
        <p:sp>
          <p:nvSpPr>
            <p:cNvPr id="3266" name="Google Shape;3266;p284"/>
            <p:cNvSpPr/>
            <p:nvPr/>
          </p:nvSpPr>
          <p:spPr>
            <a:xfrm>
              <a:off x="6604000" y="3530599"/>
              <a:ext cx="30666" cy="159663"/>
            </a:xfrm>
            <a:custGeom>
              <a:avLst/>
              <a:gdLst/>
              <a:ahLst/>
              <a:cxnLst/>
              <a:rect l="0" t="0" r="0" b="0"/>
              <a:pathLst>
                <a:path w="21596" h="21598" extrusionOk="0">
                  <a:moveTo>
                    <a:pt x="1" y="10805"/>
                  </a:moveTo>
                  <a:cubicBezTo>
                    <a:pt x="1" y="7423"/>
                    <a:pt x="-2" y="4042"/>
                    <a:pt x="5" y="660"/>
                  </a:cubicBezTo>
                  <a:cubicBezTo>
                    <a:pt x="6" y="10"/>
                    <a:pt x="49" y="3"/>
                    <a:pt x="3422" y="1"/>
                  </a:cubicBezTo>
                  <a:cubicBezTo>
                    <a:pt x="8355" y="-1"/>
                    <a:pt x="13289" y="-1"/>
                    <a:pt x="18221" y="1"/>
                  </a:cubicBezTo>
                  <a:cubicBezTo>
                    <a:pt x="21549" y="3"/>
                    <a:pt x="21593" y="11"/>
                    <a:pt x="21594" y="668"/>
                  </a:cubicBezTo>
                  <a:cubicBezTo>
                    <a:pt x="21598" y="7154"/>
                    <a:pt x="21596" y="13641"/>
                    <a:pt x="21596" y="20127"/>
                  </a:cubicBezTo>
                  <a:cubicBezTo>
                    <a:pt x="21596" y="21597"/>
                    <a:pt x="21596" y="21597"/>
                    <a:pt x="13965" y="21597"/>
                  </a:cubicBezTo>
                  <a:cubicBezTo>
                    <a:pt x="10478" y="21597"/>
                    <a:pt x="6991" y="21599"/>
                    <a:pt x="3503" y="21597"/>
                  </a:cubicBezTo>
                  <a:cubicBezTo>
                    <a:pt x="36" y="21595"/>
                    <a:pt x="4" y="21589"/>
                    <a:pt x="3" y="20902"/>
                  </a:cubicBezTo>
                  <a:cubicBezTo>
                    <a:pt x="-1" y="17537"/>
                    <a:pt x="1" y="14171"/>
                    <a:pt x="1" y="10805"/>
                  </a:cubicBezTo>
                  <a:close/>
                </a:path>
              </a:pathLst>
            </a:custGeom>
            <a:solidFill>
              <a:srgbClr val="000000"/>
            </a:solidFill>
            <a:ln>
              <a:noFill/>
            </a:ln>
          </p:spPr>
          <p:txBody>
            <a:bodyPr spcFirstLastPara="1" wrap="square" lIns="14300" tIns="14300" rIns="14300" bIns="143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200"/>
                <a:buFont typeface="Gill Sans"/>
                <a:buNone/>
                <a:tabLst/>
                <a:defRPr/>
              </a:pPr>
              <a:endParaRPr kumimoji="0" sz="1200" b="0" i="0" u="none" strike="noStrike" kern="0" cap="none" spc="0" normalizeH="0" baseline="0" noProof="0">
                <a:ln>
                  <a:noFill/>
                </a:ln>
                <a:solidFill>
                  <a:srgbClr val="000000"/>
                </a:solidFill>
                <a:effectLst/>
                <a:uLnTx/>
                <a:uFillTx/>
                <a:latin typeface="Gill Sans"/>
                <a:ea typeface="Gill Sans"/>
                <a:cs typeface="Gill Sans"/>
                <a:sym typeface="Gill Sans"/>
              </a:endParaRPr>
            </a:p>
          </p:txBody>
        </p:sp>
        <p:sp>
          <p:nvSpPr>
            <p:cNvPr id="3267" name="Google Shape;3267;p284"/>
            <p:cNvSpPr/>
            <p:nvPr/>
          </p:nvSpPr>
          <p:spPr>
            <a:xfrm>
              <a:off x="6159499" y="3746499"/>
              <a:ext cx="61852" cy="48638"/>
            </a:xfrm>
            <a:custGeom>
              <a:avLst/>
              <a:gdLst/>
              <a:ahLst/>
              <a:cxnLst/>
              <a:rect l="0" t="0" r="0" b="0"/>
              <a:pathLst>
                <a:path w="21589" h="20741" extrusionOk="0">
                  <a:moveTo>
                    <a:pt x="10831" y="15006"/>
                  </a:moveTo>
                  <a:cubicBezTo>
                    <a:pt x="13004" y="10513"/>
                    <a:pt x="15038" y="6312"/>
                    <a:pt x="17069" y="2108"/>
                  </a:cubicBezTo>
                  <a:cubicBezTo>
                    <a:pt x="17969" y="245"/>
                    <a:pt x="19237" y="-410"/>
                    <a:pt x="20951" y="249"/>
                  </a:cubicBezTo>
                  <a:cubicBezTo>
                    <a:pt x="21230" y="356"/>
                    <a:pt x="21557" y="968"/>
                    <a:pt x="21559" y="1349"/>
                  </a:cubicBezTo>
                  <a:cubicBezTo>
                    <a:pt x="21598" y="7377"/>
                    <a:pt x="21586" y="13405"/>
                    <a:pt x="21589" y="19433"/>
                  </a:cubicBezTo>
                  <a:cubicBezTo>
                    <a:pt x="21590" y="20938"/>
                    <a:pt x="20671" y="20600"/>
                    <a:pt x="19960" y="20649"/>
                  </a:cubicBezTo>
                  <a:cubicBezTo>
                    <a:pt x="19143" y="20705"/>
                    <a:pt x="18443" y="20634"/>
                    <a:pt x="18458" y="19242"/>
                  </a:cubicBezTo>
                  <a:cubicBezTo>
                    <a:pt x="18494" y="15893"/>
                    <a:pt x="18467" y="12544"/>
                    <a:pt x="18466" y="9195"/>
                  </a:cubicBezTo>
                  <a:cubicBezTo>
                    <a:pt x="18466" y="8644"/>
                    <a:pt x="18466" y="8093"/>
                    <a:pt x="18174" y="7414"/>
                  </a:cubicBezTo>
                  <a:cubicBezTo>
                    <a:pt x="17587" y="8617"/>
                    <a:pt x="16996" y="9816"/>
                    <a:pt x="16414" y="11023"/>
                  </a:cubicBezTo>
                  <a:cubicBezTo>
                    <a:pt x="15068" y="13820"/>
                    <a:pt x="13741" y="16631"/>
                    <a:pt x="12378" y="19416"/>
                  </a:cubicBezTo>
                  <a:cubicBezTo>
                    <a:pt x="11509" y="21190"/>
                    <a:pt x="10102" y="21179"/>
                    <a:pt x="9240" y="19401"/>
                  </a:cubicBezTo>
                  <a:cubicBezTo>
                    <a:pt x="7499" y="15812"/>
                    <a:pt x="5780" y="12206"/>
                    <a:pt x="4048" y="8611"/>
                  </a:cubicBezTo>
                  <a:cubicBezTo>
                    <a:pt x="3822" y="8143"/>
                    <a:pt x="3567" y="7695"/>
                    <a:pt x="3126" y="6860"/>
                  </a:cubicBezTo>
                  <a:cubicBezTo>
                    <a:pt x="3126" y="10945"/>
                    <a:pt x="3127" y="14583"/>
                    <a:pt x="3126" y="18220"/>
                  </a:cubicBezTo>
                  <a:cubicBezTo>
                    <a:pt x="3125" y="20637"/>
                    <a:pt x="2872" y="20893"/>
                    <a:pt x="958" y="20656"/>
                  </a:cubicBezTo>
                  <a:cubicBezTo>
                    <a:pt x="266" y="20570"/>
                    <a:pt x="0" y="20185"/>
                    <a:pt x="1" y="19372"/>
                  </a:cubicBezTo>
                  <a:cubicBezTo>
                    <a:pt x="8" y="13396"/>
                    <a:pt x="10" y="7419"/>
                    <a:pt x="0" y="1443"/>
                  </a:cubicBezTo>
                  <a:cubicBezTo>
                    <a:pt x="-2" y="524"/>
                    <a:pt x="344" y="249"/>
                    <a:pt x="1069" y="142"/>
                  </a:cubicBezTo>
                  <a:cubicBezTo>
                    <a:pt x="2839" y="-120"/>
                    <a:pt x="3996" y="474"/>
                    <a:pt x="4901" y="2582"/>
                  </a:cubicBezTo>
                  <a:cubicBezTo>
                    <a:pt x="6677" y="6721"/>
                    <a:pt x="8742" y="10676"/>
                    <a:pt x="10831" y="15006"/>
                  </a:cubicBezTo>
                  <a:close/>
                </a:path>
              </a:pathLst>
            </a:custGeom>
            <a:solidFill>
              <a:srgbClr val="000000"/>
            </a:solidFill>
            <a:ln>
              <a:noFill/>
            </a:ln>
          </p:spPr>
          <p:txBody>
            <a:bodyPr spcFirstLastPara="1" wrap="square" lIns="14300" tIns="14300" rIns="14300" bIns="143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200"/>
                <a:buFont typeface="Gill Sans"/>
                <a:buNone/>
                <a:tabLst/>
                <a:defRPr/>
              </a:pPr>
              <a:endParaRPr kumimoji="0" sz="1200" b="0" i="0" u="none" strike="noStrike" kern="0" cap="none" spc="0" normalizeH="0" baseline="0" noProof="0">
                <a:ln>
                  <a:noFill/>
                </a:ln>
                <a:solidFill>
                  <a:srgbClr val="000000"/>
                </a:solidFill>
                <a:effectLst/>
                <a:uLnTx/>
                <a:uFillTx/>
                <a:latin typeface="Gill Sans"/>
                <a:ea typeface="Gill Sans"/>
                <a:cs typeface="Gill Sans"/>
                <a:sym typeface="Gill Sans"/>
              </a:endParaRPr>
            </a:p>
          </p:txBody>
        </p:sp>
        <p:sp>
          <p:nvSpPr>
            <p:cNvPr id="3268" name="Google Shape;3268;p284"/>
            <p:cNvSpPr/>
            <p:nvPr/>
          </p:nvSpPr>
          <p:spPr>
            <a:xfrm>
              <a:off x="6819899" y="3746500"/>
              <a:ext cx="48032" cy="48342"/>
            </a:xfrm>
            <a:custGeom>
              <a:avLst/>
              <a:gdLst/>
              <a:ahLst/>
              <a:cxnLst/>
              <a:rect l="0" t="0" r="0" b="0"/>
              <a:pathLst>
                <a:path w="21563" h="21343" extrusionOk="0">
                  <a:moveTo>
                    <a:pt x="17236" y="14741"/>
                  </a:moveTo>
                  <a:cubicBezTo>
                    <a:pt x="17276" y="13873"/>
                    <a:pt x="17321" y="13316"/>
                    <a:pt x="17323" y="12759"/>
                  </a:cubicBezTo>
                  <a:cubicBezTo>
                    <a:pt x="17330" y="9079"/>
                    <a:pt x="17384" y="5398"/>
                    <a:pt x="17305" y="1720"/>
                  </a:cubicBezTo>
                  <a:cubicBezTo>
                    <a:pt x="17268" y="-18"/>
                    <a:pt x="18335" y="89"/>
                    <a:pt x="19535" y="56"/>
                  </a:cubicBezTo>
                  <a:cubicBezTo>
                    <a:pt x="20800" y="20"/>
                    <a:pt x="21579" y="216"/>
                    <a:pt x="21563" y="1758"/>
                  </a:cubicBezTo>
                  <a:cubicBezTo>
                    <a:pt x="21501" y="7730"/>
                    <a:pt x="21522" y="13704"/>
                    <a:pt x="21551" y="19677"/>
                  </a:cubicBezTo>
                  <a:cubicBezTo>
                    <a:pt x="21557" y="20822"/>
                    <a:pt x="21134" y="21249"/>
                    <a:pt x="19942" y="21325"/>
                  </a:cubicBezTo>
                  <a:cubicBezTo>
                    <a:pt x="18074" y="21446"/>
                    <a:pt x="16705" y="20977"/>
                    <a:pt x="15486" y="19434"/>
                  </a:cubicBezTo>
                  <a:cubicBezTo>
                    <a:pt x="12328" y="15436"/>
                    <a:pt x="8988" y="11577"/>
                    <a:pt x="5713" y="7669"/>
                  </a:cubicBezTo>
                  <a:cubicBezTo>
                    <a:pt x="5388" y="7281"/>
                    <a:pt x="5013" y="6933"/>
                    <a:pt x="4288" y="6179"/>
                  </a:cubicBezTo>
                  <a:cubicBezTo>
                    <a:pt x="4288" y="7827"/>
                    <a:pt x="4289" y="8974"/>
                    <a:pt x="4288" y="10122"/>
                  </a:cubicBezTo>
                  <a:cubicBezTo>
                    <a:pt x="4288" y="13268"/>
                    <a:pt x="4216" y="16417"/>
                    <a:pt x="4315" y="19561"/>
                  </a:cubicBezTo>
                  <a:cubicBezTo>
                    <a:pt x="4368" y="21244"/>
                    <a:pt x="3424" y="21312"/>
                    <a:pt x="2155" y="21314"/>
                  </a:cubicBezTo>
                  <a:cubicBezTo>
                    <a:pt x="878" y="21317"/>
                    <a:pt x="-21" y="21228"/>
                    <a:pt x="1" y="19554"/>
                  </a:cubicBezTo>
                  <a:cubicBezTo>
                    <a:pt x="76" y="13635"/>
                    <a:pt x="56" y="7715"/>
                    <a:pt x="10" y="1795"/>
                  </a:cubicBezTo>
                  <a:cubicBezTo>
                    <a:pt x="0" y="463"/>
                    <a:pt x="534" y="140"/>
                    <a:pt x="1828" y="27"/>
                  </a:cubicBezTo>
                  <a:cubicBezTo>
                    <a:pt x="3898" y="-154"/>
                    <a:pt x="5233" y="598"/>
                    <a:pt x="6492" y="2179"/>
                  </a:cubicBezTo>
                  <a:cubicBezTo>
                    <a:pt x="9633" y="6123"/>
                    <a:pt x="12945" y="9935"/>
                    <a:pt x="16196" y="13793"/>
                  </a:cubicBezTo>
                  <a:cubicBezTo>
                    <a:pt x="16420" y="14059"/>
                    <a:pt x="16712" y="14268"/>
                    <a:pt x="17236" y="14741"/>
                  </a:cubicBezTo>
                  <a:close/>
                </a:path>
              </a:pathLst>
            </a:custGeom>
            <a:solidFill>
              <a:srgbClr val="000000"/>
            </a:solidFill>
            <a:ln>
              <a:noFill/>
            </a:ln>
          </p:spPr>
          <p:txBody>
            <a:bodyPr spcFirstLastPara="1" wrap="square" lIns="14300" tIns="14300" rIns="14300" bIns="143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200"/>
                <a:buFont typeface="Gill Sans"/>
                <a:buNone/>
                <a:tabLst/>
                <a:defRPr/>
              </a:pPr>
              <a:endParaRPr kumimoji="0" sz="1200" b="0" i="0" u="none" strike="noStrike" kern="0" cap="none" spc="0" normalizeH="0" baseline="0" noProof="0">
                <a:ln>
                  <a:noFill/>
                </a:ln>
                <a:solidFill>
                  <a:srgbClr val="000000"/>
                </a:solidFill>
                <a:effectLst/>
                <a:uLnTx/>
                <a:uFillTx/>
                <a:latin typeface="Gill Sans"/>
                <a:ea typeface="Gill Sans"/>
                <a:cs typeface="Gill Sans"/>
                <a:sym typeface="Gill Sans"/>
              </a:endParaRPr>
            </a:p>
          </p:txBody>
        </p:sp>
        <p:sp>
          <p:nvSpPr>
            <p:cNvPr id="3269" name="Google Shape;3269;p284"/>
            <p:cNvSpPr/>
            <p:nvPr/>
          </p:nvSpPr>
          <p:spPr>
            <a:xfrm>
              <a:off x="6959600" y="3746500"/>
              <a:ext cx="47884" cy="48059"/>
            </a:xfrm>
            <a:custGeom>
              <a:avLst/>
              <a:gdLst/>
              <a:ahLst/>
              <a:cxnLst/>
              <a:rect l="0" t="0" r="0" b="0"/>
              <a:pathLst>
                <a:path w="21545" h="21551" extrusionOk="0">
                  <a:moveTo>
                    <a:pt x="10753" y="8"/>
                  </a:moveTo>
                  <a:cubicBezTo>
                    <a:pt x="12275" y="8"/>
                    <a:pt x="13798" y="-12"/>
                    <a:pt x="15320" y="13"/>
                  </a:cubicBezTo>
                  <a:cubicBezTo>
                    <a:pt x="18737" y="67"/>
                    <a:pt x="21320" y="2511"/>
                    <a:pt x="21533" y="5863"/>
                  </a:cubicBezTo>
                  <a:cubicBezTo>
                    <a:pt x="21585" y="6681"/>
                    <a:pt x="21510" y="7527"/>
                    <a:pt x="20446" y="7461"/>
                  </a:cubicBezTo>
                  <a:cubicBezTo>
                    <a:pt x="19379" y="7396"/>
                    <a:pt x="17931" y="8209"/>
                    <a:pt x="17393" y="6517"/>
                  </a:cubicBezTo>
                  <a:cubicBezTo>
                    <a:pt x="16627" y="4111"/>
                    <a:pt x="16141" y="3715"/>
                    <a:pt x="13582" y="3704"/>
                  </a:cubicBezTo>
                  <a:cubicBezTo>
                    <a:pt x="11515" y="3696"/>
                    <a:pt x="9449" y="3681"/>
                    <a:pt x="7383" y="3712"/>
                  </a:cubicBezTo>
                  <a:cubicBezTo>
                    <a:pt x="5387" y="3743"/>
                    <a:pt x="4244" y="4642"/>
                    <a:pt x="4142" y="6607"/>
                  </a:cubicBezTo>
                  <a:cubicBezTo>
                    <a:pt x="4000" y="9362"/>
                    <a:pt x="4016" y="12134"/>
                    <a:pt x="4133" y="14892"/>
                  </a:cubicBezTo>
                  <a:cubicBezTo>
                    <a:pt x="4209" y="16710"/>
                    <a:pt x="5216" y="17723"/>
                    <a:pt x="7033" y="17812"/>
                  </a:cubicBezTo>
                  <a:cubicBezTo>
                    <a:pt x="9527" y="17935"/>
                    <a:pt x="12035" y="17908"/>
                    <a:pt x="14529" y="17780"/>
                  </a:cubicBezTo>
                  <a:cubicBezTo>
                    <a:pt x="15263" y="17743"/>
                    <a:pt x="16142" y="17302"/>
                    <a:pt x="16635" y="16758"/>
                  </a:cubicBezTo>
                  <a:cubicBezTo>
                    <a:pt x="17073" y="16276"/>
                    <a:pt x="17223" y="15383"/>
                    <a:pt x="17169" y="14696"/>
                  </a:cubicBezTo>
                  <a:cubicBezTo>
                    <a:pt x="17151" y="14467"/>
                    <a:pt x="16118" y="14198"/>
                    <a:pt x="15535" y="14158"/>
                  </a:cubicBezTo>
                  <a:cubicBezTo>
                    <a:pt x="14290" y="14073"/>
                    <a:pt x="13035" y="14107"/>
                    <a:pt x="11785" y="14128"/>
                  </a:cubicBezTo>
                  <a:cubicBezTo>
                    <a:pt x="10705" y="14147"/>
                    <a:pt x="10524" y="13455"/>
                    <a:pt x="10564" y="12626"/>
                  </a:cubicBezTo>
                  <a:cubicBezTo>
                    <a:pt x="10606" y="11762"/>
                    <a:pt x="10273" y="10558"/>
                    <a:pt x="11684" y="10523"/>
                  </a:cubicBezTo>
                  <a:cubicBezTo>
                    <a:pt x="14617" y="10450"/>
                    <a:pt x="17556" y="10462"/>
                    <a:pt x="20488" y="10558"/>
                  </a:cubicBezTo>
                  <a:cubicBezTo>
                    <a:pt x="20854" y="10570"/>
                    <a:pt x="21491" y="11295"/>
                    <a:pt x="21498" y="11699"/>
                  </a:cubicBezTo>
                  <a:cubicBezTo>
                    <a:pt x="21530" y="13423"/>
                    <a:pt x="21560" y="15185"/>
                    <a:pt x="21240" y="16868"/>
                  </a:cubicBezTo>
                  <a:cubicBezTo>
                    <a:pt x="20728" y="19560"/>
                    <a:pt x="18412" y="21367"/>
                    <a:pt x="15450" y="21467"/>
                  </a:cubicBezTo>
                  <a:cubicBezTo>
                    <a:pt x="12354" y="21572"/>
                    <a:pt x="9248" y="21588"/>
                    <a:pt x="6154" y="21460"/>
                  </a:cubicBezTo>
                  <a:cubicBezTo>
                    <a:pt x="2500" y="21310"/>
                    <a:pt x="111" y="18788"/>
                    <a:pt x="43" y="15156"/>
                  </a:cubicBezTo>
                  <a:cubicBezTo>
                    <a:pt x="-13" y="12176"/>
                    <a:pt x="-15" y="9194"/>
                    <a:pt x="43" y="6215"/>
                  </a:cubicBezTo>
                  <a:cubicBezTo>
                    <a:pt x="115" y="2465"/>
                    <a:pt x="2608" y="47"/>
                    <a:pt x="6348" y="10"/>
                  </a:cubicBezTo>
                  <a:cubicBezTo>
                    <a:pt x="7816" y="-5"/>
                    <a:pt x="9284" y="7"/>
                    <a:pt x="10753" y="8"/>
                  </a:cubicBezTo>
                  <a:close/>
                </a:path>
              </a:pathLst>
            </a:custGeom>
            <a:solidFill>
              <a:srgbClr val="000000"/>
            </a:solidFill>
            <a:ln>
              <a:noFill/>
            </a:ln>
          </p:spPr>
          <p:txBody>
            <a:bodyPr spcFirstLastPara="1" wrap="square" lIns="14300" tIns="14300" rIns="14300" bIns="143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200"/>
                <a:buFont typeface="Gill Sans"/>
                <a:buNone/>
                <a:tabLst/>
                <a:defRPr/>
              </a:pPr>
              <a:endParaRPr kumimoji="0" sz="1200" b="0" i="0" u="none" strike="noStrike" kern="0" cap="none" spc="0" normalizeH="0" baseline="0" noProof="0">
                <a:ln>
                  <a:noFill/>
                </a:ln>
                <a:solidFill>
                  <a:srgbClr val="000000"/>
                </a:solidFill>
                <a:effectLst/>
                <a:uLnTx/>
                <a:uFillTx/>
                <a:latin typeface="Gill Sans"/>
                <a:ea typeface="Gill Sans"/>
                <a:cs typeface="Gill Sans"/>
                <a:sym typeface="Gill Sans"/>
              </a:endParaRPr>
            </a:p>
          </p:txBody>
        </p:sp>
        <p:sp>
          <p:nvSpPr>
            <p:cNvPr id="3270" name="Google Shape;3270;p284"/>
            <p:cNvSpPr/>
            <p:nvPr/>
          </p:nvSpPr>
          <p:spPr>
            <a:xfrm>
              <a:off x="6019800" y="3746500"/>
              <a:ext cx="48057" cy="48065"/>
            </a:xfrm>
            <a:custGeom>
              <a:avLst/>
              <a:gdLst/>
              <a:ahLst/>
              <a:cxnLst/>
              <a:rect l="0" t="0" r="0" b="0"/>
              <a:pathLst>
                <a:path w="21526" h="21554" extrusionOk="0">
                  <a:moveTo>
                    <a:pt x="17263" y="10750"/>
                  </a:moveTo>
                  <a:cubicBezTo>
                    <a:pt x="17263" y="9343"/>
                    <a:pt x="17305" y="7933"/>
                    <a:pt x="17252" y="6527"/>
                  </a:cubicBezTo>
                  <a:cubicBezTo>
                    <a:pt x="17185" y="4754"/>
                    <a:pt x="16272" y="3773"/>
                    <a:pt x="14547" y="3729"/>
                  </a:cubicBezTo>
                  <a:cubicBezTo>
                    <a:pt x="12060" y="3665"/>
                    <a:pt x="9567" y="3659"/>
                    <a:pt x="7080" y="3733"/>
                  </a:cubicBezTo>
                  <a:cubicBezTo>
                    <a:pt x="5238" y="3788"/>
                    <a:pt x="4302" y="4780"/>
                    <a:pt x="4275" y="6609"/>
                  </a:cubicBezTo>
                  <a:cubicBezTo>
                    <a:pt x="4236" y="9370"/>
                    <a:pt x="4273" y="12132"/>
                    <a:pt x="4261" y="14894"/>
                  </a:cubicBezTo>
                  <a:cubicBezTo>
                    <a:pt x="4254" y="16508"/>
                    <a:pt x="5082" y="17600"/>
                    <a:pt x="6614" y="17682"/>
                  </a:cubicBezTo>
                  <a:cubicBezTo>
                    <a:pt x="9410" y="17831"/>
                    <a:pt x="12225" y="17804"/>
                    <a:pt x="15023" y="17662"/>
                  </a:cubicBezTo>
                  <a:cubicBezTo>
                    <a:pt x="16532" y="17586"/>
                    <a:pt x="17264" y="16498"/>
                    <a:pt x="17263" y="14974"/>
                  </a:cubicBezTo>
                  <a:cubicBezTo>
                    <a:pt x="17262" y="13566"/>
                    <a:pt x="17263" y="12158"/>
                    <a:pt x="17263" y="10750"/>
                  </a:cubicBezTo>
                  <a:close/>
                  <a:moveTo>
                    <a:pt x="10822" y="5"/>
                  </a:moveTo>
                  <a:cubicBezTo>
                    <a:pt x="12284" y="5"/>
                    <a:pt x="13746" y="-7"/>
                    <a:pt x="15207" y="7"/>
                  </a:cubicBezTo>
                  <a:cubicBezTo>
                    <a:pt x="18793" y="43"/>
                    <a:pt x="21309" y="2340"/>
                    <a:pt x="21442" y="5910"/>
                  </a:cubicBezTo>
                  <a:cubicBezTo>
                    <a:pt x="21561" y="9102"/>
                    <a:pt x="21545" y="12304"/>
                    <a:pt x="21450" y="15497"/>
                  </a:cubicBezTo>
                  <a:cubicBezTo>
                    <a:pt x="21351" y="18834"/>
                    <a:pt x="18964" y="21278"/>
                    <a:pt x="15532" y="21441"/>
                  </a:cubicBezTo>
                  <a:cubicBezTo>
                    <a:pt x="12345" y="21592"/>
                    <a:pt x="9140" y="21593"/>
                    <a:pt x="5954" y="21439"/>
                  </a:cubicBezTo>
                  <a:cubicBezTo>
                    <a:pt x="2610" y="21278"/>
                    <a:pt x="277" y="18941"/>
                    <a:pt x="115" y="15591"/>
                  </a:cubicBezTo>
                  <a:cubicBezTo>
                    <a:pt x="-39" y="12403"/>
                    <a:pt x="-37" y="9196"/>
                    <a:pt x="112" y="6007"/>
                  </a:cubicBezTo>
                  <a:cubicBezTo>
                    <a:pt x="289" y="2237"/>
                    <a:pt x="2789" y="29"/>
                    <a:pt x="6600" y="6"/>
                  </a:cubicBezTo>
                  <a:cubicBezTo>
                    <a:pt x="8007" y="-3"/>
                    <a:pt x="9415" y="4"/>
                    <a:pt x="10822" y="5"/>
                  </a:cubicBezTo>
                  <a:close/>
                </a:path>
              </a:pathLst>
            </a:custGeom>
            <a:solidFill>
              <a:srgbClr val="000000"/>
            </a:solidFill>
            <a:ln>
              <a:noFill/>
            </a:ln>
          </p:spPr>
          <p:txBody>
            <a:bodyPr spcFirstLastPara="1" wrap="square" lIns="14300" tIns="14300" rIns="14300" bIns="143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200"/>
                <a:buFont typeface="Gill Sans"/>
                <a:buNone/>
                <a:tabLst/>
                <a:defRPr/>
              </a:pPr>
              <a:endParaRPr kumimoji="0" sz="1200" b="0" i="0" u="none" strike="noStrike" kern="0" cap="none" spc="0" normalizeH="0" baseline="0" noProof="0">
                <a:ln>
                  <a:noFill/>
                </a:ln>
                <a:solidFill>
                  <a:srgbClr val="000000"/>
                </a:solidFill>
                <a:effectLst/>
                <a:uLnTx/>
                <a:uFillTx/>
                <a:latin typeface="Gill Sans"/>
                <a:ea typeface="Gill Sans"/>
                <a:cs typeface="Gill Sans"/>
                <a:sym typeface="Gill Sans"/>
              </a:endParaRPr>
            </a:p>
          </p:txBody>
        </p:sp>
        <p:sp>
          <p:nvSpPr>
            <p:cNvPr id="3271" name="Google Shape;3271;p284"/>
            <p:cNvSpPr/>
            <p:nvPr/>
          </p:nvSpPr>
          <p:spPr>
            <a:xfrm>
              <a:off x="6324600" y="3746500"/>
              <a:ext cx="47390" cy="48019"/>
            </a:xfrm>
            <a:custGeom>
              <a:avLst/>
              <a:gdLst/>
              <a:ahLst/>
              <a:cxnLst/>
              <a:rect l="0" t="0" r="0" b="0"/>
              <a:pathLst>
                <a:path w="21275" h="21413" extrusionOk="0">
                  <a:moveTo>
                    <a:pt x="9866" y="9098"/>
                  </a:moveTo>
                  <a:cubicBezTo>
                    <a:pt x="11112" y="9098"/>
                    <a:pt x="12357" y="9111"/>
                    <a:pt x="13602" y="9095"/>
                  </a:cubicBezTo>
                  <a:cubicBezTo>
                    <a:pt x="15722" y="9067"/>
                    <a:pt x="16990" y="8047"/>
                    <a:pt x="16956" y="6423"/>
                  </a:cubicBezTo>
                  <a:cubicBezTo>
                    <a:pt x="16922" y="4808"/>
                    <a:pt x="15636" y="3767"/>
                    <a:pt x="13550" y="3731"/>
                  </a:cubicBezTo>
                  <a:cubicBezTo>
                    <a:pt x="11710" y="3699"/>
                    <a:pt x="9868" y="3689"/>
                    <a:pt x="8027" y="3727"/>
                  </a:cubicBezTo>
                  <a:cubicBezTo>
                    <a:pt x="3919" y="3810"/>
                    <a:pt x="4305" y="2840"/>
                    <a:pt x="4294" y="7722"/>
                  </a:cubicBezTo>
                  <a:cubicBezTo>
                    <a:pt x="4292" y="8788"/>
                    <a:pt x="4811" y="9132"/>
                    <a:pt x="5805" y="9105"/>
                  </a:cubicBezTo>
                  <a:cubicBezTo>
                    <a:pt x="7158" y="9068"/>
                    <a:pt x="8513" y="9096"/>
                    <a:pt x="9866" y="9098"/>
                  </a:cubicBezTo>
                  <a:close/>
                  <a:moveTo>
                    <a:pt x="25" y="10611"/>
                  </a:moveTo>
                  <a:cubicBezTo>
                    <a:pt x="25" y="7650"/>
                    <a:pt x="63" y="4689"/>
                    <a:pt x="7" y="1730"/>
                  </a:cubicBezTo>
                  <a:cubicBezTo>
                    <a:pt x="-16" y="516"/>
                    <a:pt x="352" y="-15"/>
                    <a:pt x="1663" y="1"/>
                  </a:cubicBezTo>
                  <a:cubicBezTo>
                    <a:pt x="6159" y="57"/>
                    <a:pt x="10656" y="-16"/>
                    <a:pt x="15151" y="38"/>
                  </a:cubicBezTo>
                  <a:cubicBezTo>
                    <a:pt x="18456" y="77"/>
                    <a:pt x="20940" y="2491"/>
                    <a:pt x="21243" y="5809"/>
                  </a:cubicBezTo>
                  <a:cubicBezTo>
                    <a:pt x="21561" y="9285"/>
                    <a:pt x="19480" y="12373"/>
                    <a:pt x="16128" y="12741"/>
                  </a:cubicBezTo>
                  <a:cubicBezTo>
                    <a:pt x="12968" y="13088"/>
                    <a:pt x="9752" y="12944"/>
                    <a:pt x="6560" y="12994"/>
                  </a:cubicBezTo>
                  <a:cubicBezTo>
                    <a:pt x="4347" y="13028"/>
                    <a:pt x="4306" y="13051"/>
                    <a:pt x="4296" y="15279"/>
                  </a:cubicBezTo>
                  <a:cubicBezTo>
                    <a:pt x="4289" y="16786"/>
                    <a:pt x="4249" y="18294"/>
                    <a:pt x="4299" y="19800"/>
                  </a:cubicBezTo>
                  <a:cubicBezTo>
                    <a:pt x="4359" y="21584"/>
                    <a:pt x="3119" y="21384"/>
                    <a:pt x="1975" y="21410"/>
                  </a:cubicBezTo>
                  <a:cubicBezTo>
                    <a:pt x="845" y="21436"/>
                    <a:pt x="-39" y="21350"/>
                    <a:pt x="2" y="19814"/>
                  </a:cubicBezTo>
                  <a:cubicBezTo>
                    <a:pt x="83" y="16748"/>
                    <a:pt x="26" y="13679"/>
                    <a:pt x="25" y="10611"/>
                  </a:cubicBezTo>
                  <a:close/>
                </a:path>
              </a:pathLst>
            </a:custGeom>
            <a:solidFill>
              <a:srgbClr val="000000"/>
            </a:solidFill>
            <a:ln>
              <a:noFill/>
            </a:ln>
          </p:spPr>
          <p:txBody>
            <a:bodyPr spcFirstLastPara="1" wrap="square" lIns="14300" tIns="14300" rIns="14300" bIns="143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200"/>
                <a:buFont typeface="Gill Sans"/>
                <a:buNone/>
                <a:tabLst/>
                <a:defRPr/>
              </a:pPr>
              <a:endParaRPr kumimoji="0" sz="1200" b="0" i="0" u="none" strike="noStrike" kern="0" cap="none" spc="0" normalizeH="0" baseline="0" noProof="0">
                <a:ln>
                  <a:noFill/>
                </a:ln>
                <a:solidFill>
                  <a:srgbClr val="000000"/>
                </a:solidFill>
                <a:effectLst/>
                <a:uLnTx/>
                <a:uFillTx/>
                <a:latin typeface="Gill Sans"/>
                <a:ea typeface="Gill Sans"/>
                <a:cs typeface="Gill Sans"/>
                <a:sym typeface="Gill Sans"/>
              </a:endParaRPr>
            </a:p>
          </p:txBody>
        </p:sp>
        <p:sp>
          <p:nvSpPr>
            <p:cNvPr id="3272" name="Google Shape;3272;p284"/>
            <p:cNvSpPr/>
            <p:nvPr/>
          </p:nvSpPr>
          <p:spPr>
            <a:xfrm>
              <a:off x="5892799" y="3746499"/>
              <a:ext cx="47896" cy="48020"/>
            </a:xfrm>
            <a:custGeom>
              <a:avLst/>
              <a:gdLst/>
              <a:ahLst/>
              <a:cxnLst/>
              <a:rect l="0" t="0" r="0" b="0"/>
              <a:pathLst>
                <a:path w="21311" h="21558" extrusionOk="0">
                  <a:moveTo>
                    <a:pt x="10617" y="11"/>
                  </a:moveTo>
                  <a:cubicBezTo>
                    <a:pt x="12175" y="13"/>
                    <a:pt x="13735" y="-20"/>
                    <a:pt x="15292" y="19"/>
                  </a:cubicBezTo>
                  <a:cubicBezTo>
                    <a:pt x="18886" y="110"/>
                    <a:pt x="21593" y="3262"/>
                    <a:pt x="21288" y="6862"/>
                  </a:cubicBezTo>
                  <a:cubicBezTo>
                    <a:pt x="21182" y="8107"/>
                    <a:pt x="20419" y="8241"/>
                    <a:pt x="19506" y="8167"/>
                  </a:cubicBezTo>
                  <a:cubicBezTo>
                    <a:pt x="18582" y="8092"/>
                    <a:pt x="17367" y="8606"/>
                    <a:pt x="17119" y="6992"/>
                  </a:cubicBezTo>
                  <a:cubicBezTo>
                    <a:pt x="16689" y="4199"/>
                    <a:pt x="16117" y="3722"/>
                    <a:pt x="13379" y="3710"/>
                  </a:cubicBezTo>
                  <a:cubicBezTo>
                    <a:pt x="11336" y="3701"/>
                    <a:pt x="9294" y="3684"/>
                    <a:pt x="7252" y="3718"/>
                  </a:cubicBezTo>
                  <a:cubicBezTo>
                    <a:pt x="5180" y="3751"/>
                    <a:pt x="4243" y="4634"/>
                    <a:pt x="4209" y="6658"/>
                  </a:cubicBezTo>
                  <a:cubicBezTo>
                    <a:pt x="4162" y="9421"/>
                    <a:pt x="4203" y="12186"/>
                    <a:pt x="4195" y="14951"/>
                  </a:cubicBezTo>
                  <a:cubicBezTo>
                    <a:pt x="4190" y="16562"/>
                    <a:pt x="4972" y="17636"/>
                    <a:pt x="6540" y="17710"/>
                  </a:cubicBezTo>
                  <a:cubicBezTo>
                    <a:pt x="9266" y="17840"/>
                    <a:pt x="12009" y="17860"/>
                    <a:pt x="14733" y="17710"/>
                  </a:cubicBezTo>
                  <a:cubicBezTo>
                    <a:pt x="16250" y="17626"/>
                    <a:pt x="17058" y="16559"/>
                    <a:pt x="17118" y="14944"/>
                  </a:cubicBezTo>
                  <a:cubicBezTo>
                    <a:pt x="17187" y="13087"/>
                    <a:pt x="17449" y="13003"/>
                    <a:pt x="19766" y="13064"/>
                  </a:cubicBezTo>
                  <a:cubicBezTo>
                    <a:pt x="21311" y="13104"/>
                    <a:pt x="21320" y="14064"/>
                    <a:pt x="21267" y="15156"/>
                  </a:cubicBezTo>
                  <a:cubicBezTo>
                    <a:pt x="21082" y="18985"/>
                    <a:pt x="18684" y="21418"/>
                    <a:pt x="14892" y="21506"/>
                  </a:cubicBezTo>
                  <a:cubicBezTo>
                    <a:pt x="12045" y="21572"/>
                    <a:pt x="9194" y="21580"/>
                    <a:pt x="6348" y="21500"/>
                  </a:cubicBezTo>
                  <a:cubicBezTo>
                    <a:pt x="2456" y="21391"/>
                    <a:pt x="53" y="18881"/>
                    <a:pt x="20" y="14984"/>
                  </a:cubicBezTo>
                  <a:cubicBezTo>
                    <a:pt x="-6" y="12111"/>
                    <a:pt x="-7" y="9238"/>
                    <a:pt x="20" y="6365"/>
                  </a:cubicBezTo>
                  <a:cubicBezTo>
                    <a:pt x="57" y="2446"/>
                    <a:pt x="2504" y="34"/>
                    <a:pt x="6425" y="10"/>
                  </a:cubicBezTo>
                  <a:cubicBezTo>
                    <a:pt x="7822" y="2"/>
                    <a:pt x="9220" y="9"/>
                    <a:pt x="10617" y="11"/>
                  </a:cubicBezTo>
                  <a:close/>
                </a:path>
              </a:pathLst>
            </a:custGeom>
            <a:solidFill>
              <a:srgbClr val="000000"/>
            </a:solidFill>
            <a:ln>
              <a:noFill/>
            </a:ln>
          </p:spPr>
          <p:txBody>
            <a:bodyPr spcFirstLastPara="1" wrap="square" lIns="14300" tIns="14300" rIns="14300" bIns="143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200"/>
                <a:buFont typeface="Gill Sans"/>
                <a:buNone/>
                <a:tabLst/>
                <a:defRPr/>
              </a:pPr>
              <a:endParaRPr kumimoji="0" sz="1200" b="0" i="0" u="none" strike="noStrike" kern="0" cap="none" spc="0" normalizeH="0" baseline="0" noProof="0">
                <a:ln>
                  <a:noFill/>
                </a:ln>
                <a:solidFill>
                  <a:srgbClr val="000000"/>
                </a:solidFill>
                <a:effectLst/>
                <a:uLnTx/>
                <a:uFillTx/>
                <a:latin typeface="Gill Sans"/>
                <a:ea typeface="Gill Sans"/>
                <a:cs typeface="Gill Sans"/>
                <a:sym typeface="Gill Sans"/>
              </a:endParaRPr>
            </a:p>
          </p:txBody>
        </p:sp>
        <p:sp>
          <p:nvSpPr>
            <p:cNvPr id="3273" name="Google Shape;3273;p284"/>
            <p:cNvSpPr/>
            <p:nvPr/>
          </p:nvSpPr>
          <p:spPr>
            <a:xfrm>
              <a:off x="6451599" y="3746500"/>
              <a:ext cx="47947" cy="48160"/>
            </a:xfrm>
            <a:custGeom>
              <a:avLst/>
              <a:gdLst/>
              <a:ahLst/>
              <a:cxnLst/>
              <a:rect l="0" t="0" r="0" b="0"/>
              <a:pathLst>
                <a:path w="21453" h="20939" extrusionOk="0">
                  <a:moveTo>
                    <a:pt x="21419" y="8370"/>
                  </a:moveTo>
                  <a:cubicBezTo>
                    <a:pt x="21419" y="10470"/>
                    <a:pt x="21448" y="12571"/>
                    <a:pt x="21412" y="14670"/>
                  </a:cubicBezTo>
                  <a:cubicBezTo>
                    <a:pt x="21353" y="18212"/>
                    <a:pt x="19042" y="20674"/>
                    <a:pt x="15406" y="20837"/>
                  </a:cubicBezTo>
                  <a:cubicBezTo>
                    <a:pt x="12278" y="20977"/>
                    <a:pt x="9134" y="20968"/>
                    <a:pt x="6005" y="20843"/>
                  </a:cubicBezTo>
                  <a:cubicBezTo>
                    <a:pt x="2753" y="20713"/>
                    <a:pt x="398" y="18716"/>
                    <a:pt x="212" y="15543"/>
                  </a:cubicBezTo>
                  <a:cubicBezTo>
                    <a:pt x="-66" y="10781"/>
                    <a:pt x="-3" y="5997"/>
                    <a:pt x="33" y="1224"/>
                  </a:cubicBezTo>
                  <a:cubicBezTo>
                    <a:pt x="47" y="-623"/>
                    <a:pt x="1671" y="212"/>
                    <a:pt x="2642" y="63"/>
                  </a:cubicBezTo>
                  <a:cubicBezTo>
                    <a:pt x="3738" y="-105"/>
                    <a:pt x="4197" y="436"/>
                    <a:pt x="4190" y="1511"/>
                  </a:cubicBezTo>
                  <a:cubicBezTo>
                    <a:pt x="4166" y="5448"/>
                    <a:pt x="4181" y="9386"/>
                    <a:pt x="4187" y="13323"/>
                  </a:cubicBezTo>
                  <a:cubicBezTo>
                    <a:pt x="4191" y="16488"/>
                    <a:pt x="5061" y="17354"/>
                    <a:pt x="8283" y="17381"/>
                  </a:cubicBezTo>
                  <a:cubicBezTo>
                    <a:pt x="10067" y="17396"/>
                    <a:pt x="11851" y="17410"/>
                    <a:pt x="13634" y="17376"/>
                  </a:cubicBezTo>
                  <a:cubicBezTo>
                    <a:pt x="16323" y="17324"/>
                    <a:pt x="17376" y="16316"/>
                    <a:pt x="17397" y="13719"/>
                  </a:cubicBezTo>
                  <a:cubicBezTo>
                    <a:pt x="17428" y="9730"/>
                    <a:pt x="17463" y="5738"/>
                    <a:pt x="17380" y="1750"/>
                  </a:cubicBezTo>
                  <a:cubicBezTo>
                    <a:pt x="17349" y="273"/>
                    <a:pt x="18017" y="-3"/>
                    <a:pt x="19329" y="18"/>
                  </a:cubicBezTo>
                  <a:cubicBezTo>
                    <a:pt x="20609" y="38"/>
                    <a:pt x="21534" y="109"/>
                    <a:pt x="21448" y="1756"/>
                  </a:cubicBezTo>
                  <a:cubicBezTo>
                    <a:pt x="21333" y="3956"/>
                    <a:pt x="21419" y="6165"/>
                    <a:pt x="21419" y="8370"/>
                  </a:cubicBezTo>
                  <a:close/>
                </a:path>
              </a:pathLst>
            </a:custGeom>
            <a:solidFill>
              <a:srgbClr val="000000"/>
            </a:solidFill>
            <a:ln>
              <a:noFill/>
            </a:ln>
          </p:spPr>
          <p:txBody>
            <a:bodyPr spcFirstLastPara="1" wrap="square" lIns="14300" tIns="14300" rIns="14300" bIns="143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200"/>
                <a:buFont typeface="Gill Sans"/>
                <a:buNone/>
                <a:tabLst/>
                <a:defRPr/>
              </a:pPr>
              <a:endParaRPr kumimoji="0" sz="1200" b="0" i="0" u="none" strike="noStrike" kern="0" cap="none" spc="0" normalizeH="0" baseline="0" noProof="0">
                <a:ln>
                  <a:noFill/>
                </a:ln>
                <a:solidFill>
                  <a:srgbClr val="000000"/>
                </a:solidFill>
                <a:effectLst/>
                <a:uLnTx/>
                <a:uFillTx/>
                <a:latin typeface="Gill Sans"/>
                <a:ea typeface="Gill Sans"/>
                <a:cs typeface="Gill Sans"/>
                <a:sym typeface="Gill Sans"/>
              </a:endParaRPr>
            </a:p>
          </p:txBody>
        </p:sp>
        <p:sp>
          <p:nvSpPr>
            <p:cNvPr id="3274" name="Google Shape;3274;p284"/>
            <p:cNvSpPr/>
            <p:nvPr/>
          </p:nvSpPr>
          <p:spPr>
            <a:xfrm>
              <a:off x="6591299" y="3746499"/>
              <a:ext cx="48055" cy="48465"/>
            </a:xfrm>
            <a:custGeom>
              <a:avLst/>
              <a:gdLst/>
              <a:ahLst/>
              <a:cxnLst/>
              <a:rect l="0" t="0" r="0" b="0"/>
              <a:pathLst>
                <a:path w="21334" h="20935" extrusionOk="0">
                  <a:moveTo>
                    <a:pt x="10661" y="18"/>
                  </a:moveTo>
                  <a:cubicBezTo>
                    <a:pt x="13502" y="17"/>
                    <a:pt x="16343" y="12"/>
                    <a:pt x="19185" y="18"/>
                  </a:cubicBezTo>
                  <a:cubicBezTo>
                    <a:pt x="21250" y="23"/>
                    <a:pt x="21182" y="79"/>
                    <a:pt x="21322" y="1983"/>
                  </a:cubicBezTo>
                  <a:cubicBezTo>
                    <a:pt x="21449" y="3726"/>
                    <a:pt x="20565" y="3990"/>
                    <a:pt x="19103" y="3908"/>
                  </a:cubicBezTo>
                  <a:cubicBezTo>
                    <a:pt x="17714" y="3830"/>
                    <a:pt x="16309" y="3978"/>
                    <a:pt x="14924" y="3869"/>
                  </a:cubicBezTo>
                  <a:cubicBezTo>
                    <a:pt x="13325" y="3742"/>
                    <a:pt x="12748" y="4275"/>
                    <a:pt x="12785" y="5887"/>
                  </a:cubicBezTo>
                  <a:cubicBezTo>
                    <a:pt x="12883" y="10111"/>
                    <a:pt x="12824" y="14339"/>
                    <a:pt x="12815" y="18565"/>
                  </a:cubicBezTo>
                  <a:cubicBezTo>
                    <a:pt x="12811" y="20516"/>
                    <a:pt x="10984" y="21571"/>
                    <a:pt x="9272" y="20521"/>
                  </a:cubicBezTo>
                  <a:cubicBezTo>
                    <a:pt x="8874" y="20278"/>
                    <a:pt x="8684" y="19463"/>
                    <a:pt x="8678" y="18908"/>
                  </a:cubicBezTo>
                  <a:cubicBezTo>
                    <a:pt x="8630" y="14578"/>
                    <a:pt x="8589" y="10245"/>
                    <a:pt x="8682" y="5917"/>
                  </a:cubicBezTo>
                  <a:cubicBezTo>
                    <a:pt x="8715" y="4354"/>
                    <a:pt x="8251" y="3744"/>
                    <a:pt x="6595" y="3864"/>
                  </a:cubicBezTo>
                  <a:cubicBezTo>
                    <a:pt x="4889" y="3987"/>
                    <a:pt x="3166" y="3861"/>
                    <a:pt x="1451" y="3890"/>
                  </a:cubicBezTo>
                  <a:cubicBezTo>
                    <a:pt x="-151" y="3918"/>
                    <a:pt x="40" y="2810"/>
                    <a:pt x="6" y="1830"/>
                  </a:cubicBezTo>
                  <a:cubicBezTo>
                    <a:pt x="-30" y="815"/>
                    <a:pt x="42" y="-29"/>
                    <a:pt x="1495" y="0"/>
                  </a:cubicBezTo>
                  <a:cubicBezTo>
                    <a:pt x="4549" y="63"/>
                    <a:pt x="7605" y="19"/>
                    <a:pt x="10661" y="18"/>
                  </a:cubicBezTo>
                  <a:close/>
                </a:path>
              </a:pathLst>
            </a:custGeom>
            <a:solidFill>
              <a:srgbClr val="000000"/>
            </a:solidFill>
            <a:ln>
              <a:noFill/>
            </a:ln>
          </p:spPr>
          <p:txBody>
            <a:bodyPr spcFirstLastPara="1" wrap="square" lIns="14300" tIns="14300" rIns="14300" bIns="143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200"/>
                <a:buFont typeface="Gill Sans"/>
                <a:buNone/>
                <a:tabLst/>
                <a:defRPr/>
              </a:pPr>
              <a:endParaRPr kumimoji="0" sz="1200" b="0" i="0" u="none" strike="noStrike" kern="0" cap="none" spc="0" normalizeH="0" baseline="0" noProof="0">
                <a:ln>
                  <a:noFill/>
                </a:ln>
                <a:solidFill>
                  <a:srgbClr val="000000"/>
                </a:solidFill>
                <a:effectLst/>
                <a:uLnTx/>
                <a:uFillTx/>
                <a:latin typeface="Gill Sans"/>
                <a:ea typeface="Gill Sans"/>
                <a:cs typeface="Gill Sans"/>
                <a:sym typeface="Gill Sans"/>
              </a:endParaRPr>
            </a:p>
          </p:txBody>
        </p:sp>
        <p:sp>
          <p:nvSpPr>
            <p:cNvPr id="3275" name="Google Shape;3275;p284"/>
            <p:cNvSpPr/>
            <p:nvPr/>
          </p:nvSpPr>
          <p:spPr>
            <a:xfrm>
              <a:off x="6718300" y="3746499"/>
              <a:ext cx="9119" cy="48040"/>
            </a:xfrm>
            <a:custGeom>
              <a:avLst/>
              <a:gdLst/>
              <a:ahLst/>
              <a:cxnLst/>
              <a:rect l="0" t="0" r="0" b="0"/>
              <a:pathLst>
                <a:path w="21206" h="21567" extrusionOk="0">
                  <a:moveTo>
                    <a:pt x="177" y="10676"/>
                  </a:moveTo>
                  <a:cubicBezTo>
                    <a:pt x="177" y="7753"/>
                    <a:pt x="570" y="4827"/>
                    <a:pt x="18" y="1907"/>
                  </a:cubicBezTo>
                  <a:cubicBezTo>
                    <a:pt x="-280" y="343"/>
                    <a:pt x="3066" y="-22"/>
                    <a:pt x="10408" y="1"/>
                  </a:cubicBezTo>
                  <a:cubicBezTo>
                    <a:pt x="17316" y="23"/>
                    <a:pt x="21320" y="199"/>
                    <a:pt x="21203" y="1844"/>
                  </a:cubicBezTo>
                  <a:cubicBezTo>
                    <a:pt x="20780" y="7798"/>
                    <a:pt x="20800" y="13754"/>
                    <a:pt x="21190" y="19708"/>
                  </a:cubicBezTo>
                  <a:cubicBezTo>
                    <a:pt x="21298" y="21357"/>
                    <a:pt x="17022" y="21556"/>
                    <a:pt x="10219" y="21567"/>
                  </a:cubicBezTo>
                  <a:cubicBezTo>
                    <a:pt x="3522" y="21578"/>
                    <a:pt x="-224" y="21302"/>
                    <a:pt x="30" y="19770"/>
                  </a:cubicBezTo>
                  <a:cubicBezTo>
                    <a:pt x="532" y="16742"/>
                    <a:pt x="178" y="13708"/>
                    <a:pt x="177" y="10676"/>
                  </a:cubicBezTo>
                  <a:close/>
                </a:path>
              </a:pathLst>
            </a:custGeom>
            <a:solidFill>
              <a:srgbClr val="000000"/>
            </a:solidFill>
            <a:ln>
              <a:noFill/>
            </a:ln>
          </p:spPr>
          <p:txBody>
            <a:bodyPr spcFirstLastPara="1" wrap="square" lIns="14300" tIns="14300" rIns="14300" bIns="143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200"/>
                <a:buFont typeface="Gill Sans"/>
                <a:buNone/>
                <a:tabLst/>
                <a:defRPr/>
              </a:pPr>
              <a:endParaRPr kumimoji="0" sz="1200" b="0" i="0" u="none" strike="noStrike" kern="0" cap="none" spc="0" normalizeH="0" baseline="0" noProof="0">
                <a:ln>
                  <a:noFill/>
                </a:ln>
                <a:solidFill>
                  <a:srgbClr val="000000"/>
                </a:solidFill>
                <a:effectLst/>
                <a:uLnTx/>
                <a:uFillTx/>
                <a:latin typeface="Gill Sans"/>
                <a:ea typeface="Gill Sans"/>
                <a:cs typeface="Gill Sans"/>
                <a:sym typeface="Gill Sans"/>
              </a:endParaRPr>
            </a:p>
          </p:txBody>
        </p:sp>
      </p:grpSp>
      <p:grpSp>
        <p:nvGrpSpPr>
          <p:cNvPr id="3276" name="Google Shape;3276;p284"/>
          <p:cNvGrpSpPr/>
          <p:nvPr/>
        </p:nvGrpSpPr>
        <p:grpSpPr>
          <a:xfrm>
            <a:off x="1957430" y="1622922"/>
            <a:ext cx="863322" cy="177924"/>
            <a:chOff x="5410199" y="4622799"/>
            <a:chExt cx="2234849" cy="460584"/>
          </a:xfrm>
        </p:grpSpPr>
        <p:sp>
          <p:nvSpPr>
            <p:cNvPr id="3277" name="Google Shape;3277;p284"/>
            <p:cNvSpPr/>
            <p:nvPr/>
          </p:nvSpPr>
          <p:spPr>
            <a:xfrm>
              <a:off x="5410199" y="4622799"/>
              <a:ext cx="2234849" cy="457274"/>
            </a:xfrm>
            <a:custGeom>
              <a:avLst/>
              <a:gdLst/>
              <a:ahLst/>
              <a:cxnLst/>
              <a:rect l="0" t="0" r="0" b="0"/>
              <a:pathLst>
                <a:path w="21599" h="21418" extrusionOk="0">
                  <a:moveTo>
                    <a:pt x="15044" y="7034"/>
                  </a:moveTo>
                  <a:cubicBezTo>
                    <a:pt x="15147" y="7029"/>
                    <a:pt x="15227" y="6670"/>
                    <a:pt x="15227" y="6214"/>
                  </a:cubicBezTo>
                  <a:cubicBezTo>
                    <a:pt x="15228" y="5733"/>
                    <a:pt x="15144" y="5362"/>
                    <a:pt x="15036" y="5372"/>
                  </a:cubicBezTo>
                  <a:cubicBezTo>
                    <a:pt x="14938" y="5382"/>
                    <a:pt x="14857" y="5772"/>
                    <a:pt x="14860" y="6226"/>
                  </a:cubicBezTo>
                  <a:cubicBezTo>
                    <a:pt x="14862" y="6686"/>
                    <a:pt x="14942" y="7038"/>
                    <a:pt x="15044" y="7034"/>
                  </a:cubicBezTo>
                  <a:close/>
                  <a:moveTo>
                    <a:pt x="6512" y="7033"/>
                  </a:moveTo>
                  <a:cubicBezTo>
                    <a:pt x="6619" y="7030"/>
                    <a:pt x="6697" y="6678"/>
                    <a:pt x="6697" y="6199"/>
                  </a:cubicBezTo>
                  <a:cubicBezTo>
                    <a:pt x="6697" y="5729"/>
                    <a:pt x="6615" y="5369"/>
                    <a:pt x="6510" y="5371"/>
                  </a:cubicBezTo>
                  <a:cubicBezTo>
                    <a:pt x="6407" y="5374"/>
                    <a:pt x="6330" y="5729"/>
                    <a:pt x="6329" y="6198"/>
                  </a:cubicBezTo>
                  <a:cubicBezTo>
                    <a:pt x="6328" y="6694"/>
                    <a:pt x="6403" y="7036"/>
                    <a:pt x="6512" y="7033"/>
                  </a:cubicBezTo>
                  <a:close/>
                  <a:moveTo>
                    <a:pt x="15184" y="13618"/>
                  </a:moveTo>
                  <a:cubicBezTo>
                    <a:pt x="15184" y="11760"/>
                    <a:pt x="15184" y="9935"/>
                    <a:pt x="15184" y="8097"/>
                  </a:cubicBezTo>
                  <a:cubicBezTo>
                    <a:pt x="15089" y="8097"/>
                    <a:pt x="14997" y="8097"/>
                    <a:pt x="14905" y="8097"/>
                  </a:cubicBezTo>
                  <a:cubicBezTo>
                    <a:pt x="14905" y="9947"/>
                    <a:pt x="14905" y="11779"/>
                    <a:pt x="14905" y="13631"/>
                  </a:cubicBezTo>
                  <a:cubicBezTo>
                    <a:pt x="14986" y="13631"/>
                    <a:pt x="15063" y="13632"/>
                    <a:pt x="15139" y="13631"/>
                  </a:cubicBezTo>
                  <a:cubicBezTo>
                    <a:pt x="15153" y="13631"/>
                    <a:pt x="15166" y="13623"/>
                    <a:pt x="15184" y="13618"/>
                  </a:cubicBezTo>
                  <a:close/>
                  <a:moveTo>
                    <a:pt x="6652" y="8104"/>
                  </a:moveTo>
                  <a:cubicBezTo>
                    <a:pt x="6553" y="8104"/>
                    <a:pt x="6462" y="8104"/>
                    <a:pt x="6370" y="8104"/>
                  </a:cubicBezTo>
                  <a:cubicBezTo>
                    <a:pt x="6370" y="9955"/>
                    <a:pt x="6370" y="11778"/>
                    <a:pt x="6370" y="13623"/>
                  </a:cubicBezTo>
                  <a:cubicBezTo>
                    <a:pt x="6465" y="13623"/>
                    <a:pt x="6557" y="13623"/>
                    <a:pt x="6652" y="13623"/>
                  </a:cubicBezTo>
                  <a:cubicBezTo>
                    <a:pt x="6652" y="11781"/>
                    <a:pt x="6652" y="9949"/>
                    <a:pt x="6652" y="8104"/>
                  </a:cubicBezTo>
                  <a:close/>
                  <a:moveTo>
                    <a:pt x="11100" y="4910"/>
                  </a:moveTo>
                  <a:cubicBezTo>
                    <a:pt x="11100" y="5040"/>
                    <a:pt x="11100" y="5137"/>
                    <a:pt x="11100" y="5233"/>
                  </a:cubicBezTo>
                  <a:cubicBezTo>
                    <a:pt x="11100" y="7675"/>
                    <a:pt x="11100" y="10118"/>
                    <a:pt x="11100" y="12560"/>
                  </a:cubicBezTo>
                  <a:cubicBezTo>
                    <a:pt x="11100" y="12844"/>
                    <a:pt x="11102" y="13127"/>
                    <a:pt x="11100" y="13410"/>
                  </a:cubicBezTo>
                  <a:cubicBezTo>
                    <a:pt x="11099" y="13576"/>
                    <a:pt x="11111" y="13636"/>
                    <a:pt x="11145" y="13632"/>
                  </a:cubicBezTo>
                  <a:cubicBezTo>
                    <a:pt x="11206" y="13624"/>
                    <a:pt x="11266" y="13617"/>
                    <a:pt x="11327" y="13638"/>
                  </a:cubicBezTo>
                  <a:cubicBezTo>
                    <a:pt x="11378" y="13656"/>
                    <a:pt x="11390" y="13561"/>
                    <a:pt x="11390" y="13322"/>
                  </a:cubicBezTo>
                  <a:cubicBezTo>
                    <a:pt x="11389" y="10645"/>
                    <a:pt x="11389" y="7968"/>
                    <a:pt x="11389" y="5291"/>
                  </a:cubicBezTo>
                  <a:cubicBezTo>
                    <a:pt x="11389" y="5168"/>
                    <a:pt x="11389" y="5045"/>
                    <a:pt x="11389" y="4910"/>
                  </a:cubicBezTo>
                  <a:cubicBezTo>
                    <a:pt x="11289" y="4910"/>
                    <a:pt x="11200" y="4910"/>
                    <a:pt x="11100" y="4910"/>
                  </a:cubicBezTo>
                  <a:close/>
                  <a:moveTo>
                    <a:pt x="19167" y="8799"/>
                  </a:moveTo>
                  <a:cubicBezTo>
                    <a:pt x="18965" y="7649"/>
                    <a:pt x="18526" y="7646"/>
                    <a:pt x="18296" y="8764"/>
                  </a:cubicBezTo>
                  <a:cubicBezTo>
                    <a:pt x="18057" y="9920"/>
                    <a:pt x="18066" y="12009"/>
                    <a:pt x="18314" y="13051"/>
                  </a:cubicBezTo>
                  <a:cubicBezTo>
                    <a:pt x="18551" y="14048"/>
                    <a:pt x="19003" y="14022"/>
                    <a:pt x="19158" y="13015"/>
                  </a:cubicBezTo>
                  <a:cubicBezTo>
                    <a:pt x="19099" y="12738"/>
                    <a:pt x="19040" y="12462"/>
                    <a:pt x="18982" y="12186"/>
                  </a:cubicBezTo>
                  <a:cubicBezTo>
                    <a:pt x="18797" y="12908"/>
                    <a:pt x="18566" y="12743"/>
                    <a:pt x="18468" y="11786"/>
                  </a:cubicBezTo>
                  <a:cubicBezTo>
                    <a:pt x="18404" y="11163"/>
                    <a:pt x="18405" y="10519"/>
                    <a:pt x="18469" y="9896"/>
                  </a:cubicBezTo>
                  <a:cubicBezTo>
                    <a:pt x="18536" y="9231"/>
                    <a:pt x="18681" y="8923"/>
                    <a:pt x="18824" y="9154"/>
                  </a:cubicBezTo>
                  <a:cubicBezTo>
                    <a:pt x="18879" y="9244"/>
                    <a:pt x="18928" y="9421"/>
                    <a:pt x="18986" y="9571"/>
                  </a:cubicBezTo>
                  <a:cubicBezTo>
                    <a:pt x="19041" y="9335"/>
                    <a:pt x="19103" y="9072"/>
                    <a:pt x="19167" y="8799"/>
                  </a:cubicBezTo>
                  <a:close/>
                  <a:moveTo>
                    <a:pt x="14636" y="8806"/>
                  </a:moveTo>
                  <a:cubicBezTo>
                    <a:pt x="14464" y="7704"/>
                    <a:pt x="14032" y="7639"/>
                    <a:pt x="13791" y="8657"/>
                  </a:cubicBezTo>
                  <a:cubicBezTo>
                    <a:pt x="13539" y="9716"/>
                    <a:pt x="13524" y="11782"/>
                    <a:pt x="13760" y="12939"/>
                  </a:cubicBezTo>
                  <a:cubicBezTo>
                    <a:pt x="13984" y="14035"/>
                    <a:pt x="14437" y="14076"/>
                    <a:pt x="14629" y="13028"/>
                  </a:cubicBezTo>
                  <a:cubicBezTo>
                    <a:pt x="14571" y="12747"/>
                    <a:pt x="14513" y="12466"/>
                    <a:pt x="14454" y="12176"/>
                  </a:cubicBezTo>
                  <a:cubicBezTo>
                    <a:pt x="14444" y="12215"/>
                    <a:pt x="14432" y="12266"/>
                    <a:pt x="14420" y="12313"/>
                  </a:cubicBezTo>
                  <a:cubicBezTo>
                    <a:pt x="14270" y="12867"/>
                    <a:pt x="14052" y="12692"/>
                    <a:pt x="13955" y="11921"/>
                  </a:cubicBezTo>
                  <a:cubicBezTo>
                    <a:pt x="13872" y="11261"/>
                    <a:pt x="13871" y="10565"/>
                    <a:pt x="13941" y="9881"/>
                  </a:cubicBezTo>
                  <a:cubicBezTo>
                    <a:pt x="14006" y="9248"/>
                    <a:pt x="14141" y="8943"/>
                    <a:pt x="14280" y="9135"/>
                  </a:cubicBezTo>
                  <a:cubicBezTo>
                    <a:pt x="14340" y="9217"/>
                    <a:pt x="14393" y="9407"/>
                    <a:pt x="14457" y="9566"/>
                  </a:cubicBezTo>
                  <a:cubicBezTo>
                    <a:pt x="14510" y="9342"/>
                    <a:pt x="14572" y="9080"/>
                    <a:pt x="14636" y="8806"/>
                  </a:cubicBezTo>
                  <a:close/>
                  <a:moveTo>
                    <a:pt x="20643" y="12888"/>
                  </a:moveTo>
                  <a:cubicBezTo>
                    <a:pt x="20661" y="12960"/>
                    <a:pt x="20672" y="13004"/>
                    <a:pt x="20683" y="13047"/>
                  </a:cubicBezTo>
                  <a:cubicBezTo>
                    <a:pt x="20692" y="13084"/>
                    <a:pt x="20701" y="13124"/>
                    <a:pt x="20711" y="13158"/>
                  </a:cubicBezTo>
                  <a:cubicBezTo>
                    <a:pt x="20904" y="13826"/>
                    <a:pt x="21117" y="13933"/>
                    <a:pt x="21339" y="13626"/>
                  </a:cubicBezTo>
                  <a:cubicBezTo>
                    <a:pt x="21501" y="13402"/>
                    <a:pt x="21590" y="12800"/>
                    <a:pt x="21594" y="12004"/>
                  </a:cubicBezTo>
                  <a:cubicBezTo>
                    <a:pt x="21599" y="11304"/>
                    <a:pt x="21518" y="10778"/>
                    <a:pt x="21358" y="10484"/>
                  </a:cubicBezTo>
                  <a:cubicBezTo>
                    <a:pt x="21315" y="10404"/>
                    <a:pt x="21269" y="10357"/>
                    <a:pt x="21225" y="10292"/>
                  </a:cubicBezTo>
                  <a:cubicBezTo>
                    <a:pt x="21162" y="10198"/>
                    <a:pt x="21095" y="10133"/>
                    <a:pt x="21037" y="9992"/>
                  </a:cubicBezTo>
                  <a:cubicBezTo>
                    <a:pt x="21009" y="9926"/>
                    <a:pt x="20982" y="9713"/>
                    <a:pt x="20981" y="9565"/>
                  </a:cubicBezTo>
                  <a:cubicBezTo>
                    <a:pt x="20981" y="9415"/>
                    <a:pt x="21010" y="9248"/>
                    <a:pt x="21033" y="9118"/>
                  </a:cubicBezTo>
                  <a:cubicBezTo>
                    <a:pt x="21046" y="9048"/>
                    <a:pt x="21073" y="9029"/>
                    <a:pt x="21094" y="9006"/>
                  </a:cubicBezTo>
                  <a:cubicBezTo>
                    <a:pt x="21221" y="8874"/>
                    <a:pt x="21322" y="9112"/>
                    <a:pt x="21413" y="9555"/>
                  </a:cubicBezTo>
                  <a:cubicBezTo>
                    <a:pt x="21474" y="9293"/>
                    <a:pt x="21533" y="9037"/>
                    <a:pt x="21599" y="8755"/>
                  </a:cubicBezTo>
                  <a:cubicBezTo>
                    <a:pt x="21564" y="8610"/>
                    <a:pt x="21537" y="8456"/>
                    <a:pt x="21503" y="8365"/>
                  </a:cubicBezTo>
                  <a:cubicBezTo>
                    <a:pt x="21292" y="7803"/>
                    <a:pt x="21077" y="7734"/>
                    <a:pt x="20865" y="8323"/>
                  </a:cubicBezTo>
                  <a:cubicBezTo>
                    <a:pt x="20701" y="8778"/>
                    <a:pt x="20657" y="9887"/>
                    <a:pt x="20769" y="10566"/>
                  </a:cubicBezTo>
                  <a:cubicBezTo>
                    <a:pt x="20833" y="10952"/>
                    <a:pt x="20926" y="11097"/>
                    <a:pt x="21019" y="11229"/>
                  </a:cubicBezTo>
                  <a:cubicBezTo>
                    <a:pt x="21096" y="11338"/>
                    <a:pt x="21175" y="11429"/>
                    <a:pt x="21249" y="11582"/>
                  </a:cubicBezTo>
                  <a:cubicBezTo>
                    <a:pt x="21330" y="11753"/>
                    <a:pt x="21335" y="12313"/>
                    <a:pt x="21258" y="12532"/>
                  </a:cubicBezTo>
                  <a:cubicBezTo>
                    <a:pt x="21223" y="12631"/>
                    <a:pt x="21179" y="12686"/>
                    <a:pt x="21138" y="12700"/>
                  </a:cubicBezTo>
                  <a:cubicBezTo>
                    <a:pt x="21015" y="12742"/>
                    <a:pt x="20917" y="12468"/>
                    <a:pt x="20832" y="12029"/>
                  </a:cubicBezTo>
                  <a:cubicBezTo>
                    <a:pt x="20770" y="12312"/>
                    <a:pt x="20710" y="12583"/>
                    <a:pt x="20643" y="12888"/>
                  </a:cubicBezTo>
                  <a:close/>
                  <a:moveTo>
                    <a:pt x="17146" y="13619"/>
                  </a:moveTo>
                  <a:cubicBezTo>
                    <a:pt x="17146" y="13500"/>
                    <a:pt x="17146" y="13395"/>
                    <a:pt x="17146" y="13290"/>
                  </a:cubicBezTo>
                  <a:cubicBezTo>
                    <a:pt x="17146" y="12459"/>
                    <a:pt x="17141" y="11627"/>
                    <a:pt x="17148" y="10797"/>
                  </a:cubicBezTo>
                  <a:cubicBezTo>
                    <a:pt x="17151" y="10427"/>
                    <a:pt x="17166" y="10036"/>
                    <a:pt x="17197" y="9700"/>
                  </a:cubicBezTo>
                  <a:cubicBezTo>
                    <a:pt x="17241" y="9215"/>
                    <a:pt x="17347" y="9013"/>
                    <a:pt x="17455" y="9104"/>
                  </a:cubicBezTo>
                  <a:cubicBezTo>
                    <a:pt x="17545" y="9179"/>
                    <a:pt x="17599" y="9477"/>
                    <a:pt x="17618" y="10034"/>
                  </a:cubicBezTo>
                  <a:cubicBezTo>
                    <a:pt x="17626" y="10254"/>
                    <a:pt x="17627" y="10481"/>
                    <a:pt x="17627" y="10705"/>
                  </a:cubicBezTo>
                  <a:cubicBezTo>
                    <a:pt x="17628" y="11575"/>
                    <a:pt x="17627" y="12446"/>
                    <a:pt x="17627" y="13316"/>
                  </a:cubicBezTo>
                  <a:cubicBezTo>
                    <a:pt x="17627" y="13411"/>
                    <a:pt x="17627" y="13506"/>
                    <a:pt x="17627" y="13607"/>
                  </a:cubicBezTo>
                  <a:cubicBezTo>
                    <a:pt x="17727" y="13607"/>
                    <a:pt x="17820" y="13607"/>
                    <a:pt x="17915" y="13607"/>
                  </a:cubicBezTo>
                  <a:cubicBezTo>
                    <a:pt x="17915" y="12380"/>
                    <a:pt x="17920" y="11176"/>
                    <a:pt x="17913" y="9975"/>
                  </a:cubicBezTo>
                  <a:cubicBezTo>
                    <a:pt x="17907" y="8965"/>
                    <a:pt x="17793" y="8233"/>
                    <a:pt x="17627" y="8009"/>
                  </a:cubicBezTo>
                  <a:cubicBezTo>
                    <a:pt x="17431" y="7744"/>
                    <a:pt x="17272" y="8033"/>
                    <a:pt x="17143" y="8884"/>
                  </a:cubicBezTo>
                  <a:cubicBezTo>
                    <a:pt x="17141" y="8894"/>
                    <a:pt x="17136" y="8890"/>
                    <a:pt x="17129" y="8897"/>
                  </a:cubicBezTo>
                  <a:cubicBezTo>
                    <a:pt x="17129" y="8633"/>
                    <a:pt x="17129" y="8373"/>
                    <a:pt x="17129" y="8100"/>
                  </a:cubicBezTo>
                  <a:cubicBezTo>
                    <a:pt x="17038" y="8100"/>
                    <a:pt x="16950" y="8100"/>
                    <a:pt x="16864" y="8100"/>
                  </a:cubicBezTo>
                  <a:cubicBezTo>
                    <a:pt x="16864" y="9952"/>
                    <a:pt x="16864" y="11784"/>
                    <a:pt x="16864" y="13619"/>
                  </a:cubicBezTo>
                  <a:cubicBezTo>
                    <a:pt x="16959" y="13619"/>
                    <a:pt x="17049" y="13619"/>
                    <a:pt x="17146" y="13619"/>
                  </a:cubicBezTo>
                  <a:close/>
                  <a:moveTo>
                    <a:pt x="8723" y="8100"/>
                  </a:moveTo>
                  <a:cubicBezTo>
                    <a:pt x="8631" y="8100"/>
                    <a:pt x="8544" y="8100"/>
                    <a:pt x="8450" y="8100"/>
                  </a:cubicBezTo>
                  <a:cubicBezTo>
                    <a:pt x="8450" y="8257"/>
                    <a:pt x="8450" y="8392"/>
                    <a:pt x="8450" y="8526"/>
                  </a:cubicBezTo>
                  <a:cubicBezTo>
                    <a:pt x="8450" y="9758"/>
                    <a:pt x="8450" y="10990"/>
                    <a:pt x="8450" y="12222"/>
                  </a:cubicBezTo>
                  <a:cubicBezTo>
                    <a:pt x="8450" y="12613"/>
                    <a:pt x="8448" y="13004"/>
                    <a:pt x="8451" y="13394"/>
                  </a:cubicBezTo>
                  <a:cubicBezTo>
                    <a:pt x="8452" y="13477"/>
                    <a:pt x="8469" y="13624"/>
                    <a:pt x="8479" y="13627"/>
                  </a:cubicBezTo>
                  <a:cubicBezTo>
                    <a:pt x="8564" y="13646"/>
                    <a:pt x="8650" y="13637"/>
                    <a:pt x="8739" y="13637"/>
                  </a:cubicBezTo>
                  <a:cubicBezTo>
                    <a:pt x="8739" y="13410"/>
                    <a:pt x="8739" y="13245"/>
                    <a:pt x="8739" y="13079"/>
                  </a:cubicBezTo>
                  <a:cubicBezTo>
                    <a:pt x="8739" y="12268"/>
                    <a:pt x="8737" y="11456"/>
                    <a:pt x="8739" y="10645"/>
                  </a:cubicBezTo>
                  <a:cubicBezTo>
                    <a:pt x="8740" y="10165"/>
                    <a:pt x="8762" y="9707"/>
                    <a:pt x="8842" y="9378"/>
                  </a:cubicBezTo>
                  <a:cubicBezTo>
                    <a:pt x="8908" y="9107"/>
                    <a:pt x="8986" y="9015"/>
                    <a:pt x="9069" y="9133"/>
                  </a:cubicBezTo>
                  <a:cubicBezTo>
                    <a:pt x="9150" y="9249"/>
                    <a:pt x="9192" y="9553"/>
                    <a:pt x="9207" y="9946"/>
                  </a:cubicBezTo>
                  <a:cubicBezTo>
                    <a:pt x="9214" y="10138"/>
                    <a:pt x="9219" y="10333"/>
                    <a:pt x="9219" y="10527"/>
                  </a:cubicBezTo>
                  <a:cubicBezTo>
                    <a:pt x="9221" y="11475"/>
                    <a:pt x="9220" y="12424"/>
                    <a:pt x="9222" y="13372"/>
                  </a:cubicBezTo>
                  <a:cubicBezTo>
                    <a:pt x="9223" y="13462"/>
                    <a:pt x="9240" y="13625"/>
                    <a:pt x="9250" y="13628"/>
                  </a:cubicBezTo>
                  <a:cubicBezTo>
                    <a:pt x="9336" y="13649"/>
                    <a:pt x="9421" y="13640"/>
                    <a:pt x="9503" y="13640"/>
                  </a:cubicBezTo>
                  <a:cubicBezTo>
                    <a:pt x="9503" y="12282"/>
                    <a:pt x="9512" y="10991"/>
                    <a:pt x="9500" y="9705"/>
                  </a:cubicBezTo>
                  <a:cubicBezTo>
                    <a:pt x="9492" y="8893"/>
                    <a:pt x="9396" y="8267"/>
                    <a:pt x="9233" y="8026"/>
                  </a:cubicBezTo>
                  <a:cubicBezTo>
                    <a:pt x="9075" y="7793"/>
                    <a:pt x="8920" y="7878"/>
                    <a:pt x="8797" y="8506"/>
                  </a:cubicBezTo>
                  <a:cubicBezTo>
                    <a:pt x="8780" y="8593"/>
                    <a:pt x="8769" y="8705"/>
                    <a:pt x="8755" y="8805"/>
                  </a:cubicBezTo>
                  <a:cubicBezTo>
                    <a:pt x="8747" y="8781"/>
                    <a:pt x="8739" y="8757"/>
                    <a:pt x="8731" y="8733"/>
                  </a:cubicBezTo>
                  <a:cubicBezTo>
                    <a:pt x="8729" y="8526"/>
                    <a:pt x="8726" y="8319"/>
                    <a:pt x="8723" y="8100"/>
                  </a:cubicBezTo>
                  <a:close/>
                  <a:moveTo>
                    <a:pt x="10539" y="13631"/>
                  </a:moveTo>
                  <a:cubicBezTo>
                    <a:pt x="10616" y="13631"/>
                    <a:pt x="10686" y="13621"/>
                    <a:pt x="10756" y="13635"/>
                  </a:cubicBezTo>
                  <a:cubicBezTo>
                    <a:pt x="10798" y="13643"/>
                    <a:pt x="10807" y="13560"/>
                    <a:pt x="10807" y="13376"/>
                  </a:cubicBezTo>
                  <a:cubicBezTo>
                    <a:pt x="10805" y="12682"/>
                    <a:pt x="10808" y="11988"/>
                    <a:pt x="10806" y="11294"/>
                  </a:cubicBezTo>
                  <a:cubicBezTo>
                    <a:pt x="10805" y="10767"/>
                    <a:pt x="10806" y="10236"/>
                    <a:pt x="10794" y="9714"/>
                  </a:cubicBezTo>
                  <a:cubicBezTo>
                    <a:pt x="10775" y="8891"/>
                    <a:pt x="10677" y="8336"/>
                    <a:pt x="10515" y="8076"/>
                  </a:cubicBezTo>
                  <a:cubicBezTo>
                    <a:pt x="10380" y="7859"/>
                    <a:pt x="10241" y="7880"/>
                    <a:pt x="10104" y="8043"/>
                  </a:cubicBezTo>
                  <a:cubicBezTo>
                    <a:pt x="9994" y="8173"/>
                    <a:pt x="9896" y="8399"/>
                    <a:pt x="9810" y="8808"/>
                  </a:cubicBezTo>
                  <a:cubicBezTo>
                    <a:pt x="9860" y="9092"/>
                    <a:pt x="9907" y="9362"/>
                    <a:pt x="9955" y="9638"/>
                  </a:cubicBezTo>
                  <a:cubicBezTo>
                    <a:pt x="9975" y="9569"/>
                    <a:pt x="9988" y="9524"/>
                    <a:pt x="10001" y="9479"/>
                  </a:cubicBezTo>
                  <a:cubicBezTo>
                    <a:pt x="10090" y="9162"/>
                    <a:pt x="10188" y="8992"/>
                    <a:pt x="10299" y="9021"/>
                  </a:cubicBezTo>
                  <a:cubicBezTo>
                    <a:pt x="10413" y="9051"/>
                    <a:pt x="10499" y="9331"/>
                    <a:pt x="10524" y="9753"/>
                  </a:cubicBezTo>
                  <a:cubicBezTo>
                    <a:pt x="10544" y="10068"/>
                    <a:pt x="10530" y="10159"/>
                    <a:pt x="10462" y="10166"/>
                  </a:cubicBezTo>
                  <a:cubicBezTo>
                    <a:pt x="10297" y="10184"/>
                    <a:pt x="10131" y="10228"/>
                    <a:pt x="9976" y="10539"/>
                  </a:cubicBezTo>
                  <a:cubicBezTo>
                    <a:pt x="9849" y="10792"/>
                    <a:pt x="9755" y="11186"/>
                    <a:pt x="9745" y="11907"/>
                  </a:cubicBezTo>
                  <a:cubicBezTo>
                    <a:pt x="9735" y="12600"/>
                    <a:pt x="9792" y="13120"/>
                    <a:pt x="9916" y="13466"/>
                  </a:cubicBezTo>
                  <a:cubicBezTo>
                    <a:pt x="10049" y="13836"/>
                    <a:pt x="10319" y="13969"/>
                    <a:pt x="10483" y="13230"/>
                  </a:cubicBezTo>
                  <a:cubicBezTo>
                    <a:pt x="10495" y="13177"/>
                    <a:pt x="10508" y="13129"/>
                    <a:pt x="10531" y="13037"/>
                  </a:cubicBezTo>
                  <a:cubicBezTo>
                    <a:pt x="10534" y="13265"/>
                    <a:pt x="10536" y="13425"/>
                    <a:pt x="10539" y="13631"/>
                  </a:cubicBezTo>
                  <a:close/>
                  <a:moveTo>
                    <a:pt x="20227" y="11950"/>
                  </a:moveTo>
                  <a:cubicBezTo>
                    <a:pt x="20096" y="12630"/>
                    <a:pt x="19944" y="12825"/>
                    <a:pt x="19790" y="12522"/>
                  </a:cubicBezTo>
                  <a:cubicBezTo>
                    <a:pt x="19675" y="12296"/>
                    <a:pt x="19602" y="11829"/>
                    <a:pt x="19602" y="11287"/>
                  </a:cubicBezTo>
                  <a:cubicBezTo>
                    <a:pt x="19889" y="11287"/>
                    <a:pt x="20176" y="11287"/>
                    <a:pt x="20469" y="11287"/>
                  </a:cubicBezTo>
                  <a:cubicBezTo>
                    <a:pt x="20469" y="11073"/>
                    <a:pt x="20471" y="10889"/>
                    <a:pt x="20468" y="10706"/>
                  </a:cubicBezTo>
                  <a:cubicBezTo>
                    <a:pt x="20448" y="9010"/>
                    <a:pt x="20263" y="8029"/>
                    <a:pt x="19945" y="7930"/>
                  </a:cubicBezTo>
                  <a:cubicBezTo>
                    <a:pt x="19697" y="7853"/>
                    <a:pt x="19470" y="8482"/>
                    <a:pt x="19368" y="9531"/>
                  </a:cubicBezTo>
                  <a:cubicBezTo>
                    <a:pt x="19259" y="10650"/>
                    <a:pt x="19294" y="12068"/>
                    <a:pt x="19462" y="12897"/>
                  </a:cubicBezTo>
                  <a:cubicBezTo>
                    <a:pt x="19647" y="13808"/>
                    <a:pt x="19877" y="13942"/>
                    <a:pt x="20122" y="13653"/>
                  </a:cubicBezTo>
                  <a:cubicBezTo>
                    <a:pt x="20243" y="13511"/>
                    <a:pt x="20339" y="13176"/>
                    <a:pt x="20414" y="12673"/>
                  </a:cubicBezTo>
                  <a:cubicBezTo>
                    <a:pt x="20349" y="12422"/>
                    <a:pt x="20288" y="12185"/>
                    <a:pt x="20227" y="11950"/>
                  </a:cubicBezTo>
                  <a:close/>
                  <a:moveTo>
                    <a:pt x="16606" y="11295"/>
                  </a:moveTo>
                  <a:cubicBezTo>
                    <a:pt x="16606" y="11032"/>
                    <a:pt x="16609" y="10807"/>
                    <a:pt x="16606" y="10585"/>
                  </a:cubicBezTo>
                  <a:cubicBezTo>
                    <a:pt x="16581" y="8809"/>
                    <a:pt x="16348" y="7802"/>
                    <a:pt x="15986" y="7951"/>
                  </a:cubicBezTo>
                  <a:cubicBezTo>
                    <a:pt x="15751" y="8047"/>
                    <a:pt x="15577" y="8626"/>
                    <a:pt x="15494" y="9706"/>
                  </a:cubicBezTo>
                  <a:cubicBezTo>
                    <a:pt x="15407" y="10833"/>
                    <a:pt x="15422" y="11942"/>
                    <a:pt x="15596" y="12862"/>
                  </a:cubicBezTo>
                  <a:cubicBezTo>
                    <a:pt x="15772" y="13799"/>
                    <a:pt x="16003" y="13936"/>
                    <a:pt x="16248" y="13673"/>
                  </a:cubicBezTo>
                  <a:cubicBezTo>
                    <a:pt x="16374" y="13537"/>
                    <a:pt x="16476" y="13205"/>
                    <a:pt x="16554" y="12671"/>
                  </a:cubicBezTo>
                  <a:cubicBezTo>
                    <a:pt x="16490" y="12426"/>
                    <a:pt x="16429" y="12192"/>
                    <a:pt x="16369" y="11959"/>
                  </a:cubicBezTo>
                  <a:cubicBezTo>
                    <a:pt x="16219" y="12650"/>
                    <a:pt x="16076" y="12830"/>
                    <a:pt x="15928" y="12520"/>
                  </a:cubicBezTo>
                  <a:cubicBezTo>
                    <a:pt x="15819" y="12292"/>
                    <a:pt x="15750" y="11911"/>
                    <a:pt x="15735" y="11295"/>
                  </a:cubicBezTo>
                  <a:cubicBezTo>
                    <a:pt x="16027" y="11295"/>
                    <a:pt x="16313" y="11295"/>
                    <a:pt x="16606" y="11295"/>
                  </a:cubicBezTo>
                  <a:close/>
                  <a:moveTo>
                    <a:pt x="13203" y="7151"/>
                  </a:moveTo>
                  <a:cubicBezTo>
                    <a:pt x="13267" y="6813"/>
                    <a:pt x="13331" y="6478"/>
                    <a:pt x="13397" y="6130"/>
                  </a:cubicBezTo>
                  <a:cubicBezTo>
                    <a:pt x="13377" y="6052"/>
                    <a:pt x="13363" y="5986"/>
                    <a:pt x="13347" y="5929"/>
                  </a:cubicBezTo>
                  <a:cubicBezTo>
                    <a:pt x="13115" y="5089"/>
                    <a:pt x="12748" y="5018"/>
                    <a:pt x="12502" y="5766"/>
                  </a:cubicBezTo>
                  <a:cubicBezTo>
                    <a:pt x="12223" y="6612"/>
                    <a:pt x="12207" y="8530"/>
                    <a:pt x="12474" y="9443"/>
                  </a:cubicBezTo>
                  <a:cubicBezTo>
                    <a:pt x="12532" y="9641"/>
                    <a:pt x="12603" y="9759"/>
                    <a:pt x="12670" y="9890"/>
                  </a:cubicBezTo>
                  <a:cubicBezTo>
                    <a:pt x="12770" y="10087"/>
                    <a:pt x="12875" y="10241"/>
                    <a:pt x="12973" y="10455"/>
                  </a:cubicBezTo>
                  <a:cubicBezTo>
                    <a:pt x="13059" y="10640"/>
                    <a:pt x="13107" y="10975"/>
                    <a:pt x="13102" y="11456"/>
                  </a:cubicBezTo>
                  <a:cubicBezTo>
                    <a:pt x="13097" y="11954"/>
                    <a:pt x="13040" y="12276"/>
                    <a:pt x="12950" y="12455"/>
                  </a:cubicBezTo>
                  <a:cubicBezTo>
                    <a:pt x="12838" y="12677"/>
                    <a:pt x="12723" y="12651"/>
                    <a:pt x="12616" y="12392"/>
                  </a:cubicBezTo>
                  <a:cubicBezTo>
                    <a:pt x="12546" y="12222"/>
                    <a:pt x="12484" y="11973"/>
                    <a:pt x="12415" y="11750"/>
                  </a:cubicBezTo>
                  <a:cubicBezTo>
                    <a:pt x="12352" y="12037"/>
                    <a:pt x="12283" y="12348"/>
                    <a:pt x="12214" y="12660"/>
                  </a:cubicBezTo>
                  <a:cubicBezTo>
                    <a:pt x="12223" y="12713"/>
                    <a:pt x="12228" y="12744"/>
                    <a:pt x="12234" y="12773"/>
                  </a:cubicBezTo>
                  <a:cubicBezTo>
                    <a:pt x="12457" y="13918"/>
                    <a:pt x="12909" y="14184"/>
                    <a:pt x="13184" y="13331"/>
                  </a:cubicBezTo>
                  <a:cubicBezTo>
                    <a:pt x="13421" y="12597"/>
                    <a:pt x="13486" y="10903"/>
                    <a:pt x="13315" y="9887"/>
                  </a:cubicBezTo>
                  <a:cubicBezTo>
                    <a:pt x="13239" y="9430"/>
                    <a:pt x="13131" y="9208"/>
                    <a:pt x="13020" y="9011"/>
                  </a:cubicBezTo>
                  <a:cubicBezTo>
                    <a:pt x="12921" y="8832"/>
                    <a:pt x="12818" y="8684"/>
                    <a:pt x="12720" y="8483"/>
                  </a:cubicBezTo>
                  <a:cubicBezTo>
                    <a:pt x="12636" y="8310"/>
                    <a:pt x="12587" y="7984"/>
                    <a:pt x="12594" y="7513"/>
                  </a:cubicBezTo>
                  <a:cubicBezTo>
                    <a:pt x="12600" y="7036"/>
                    <a:pt x="12659" y="6745"/>
                    <a:pt x="12747" y="6594"/>
                  </a:cubicBezTo>
                  <a:cubicBezTo>
                    <a:pt x="12921" y="6296"/>
                    <a:pt x="13071" y="6526"/>
                    <a:pt x="13203" y="7151"/>
                  </a:cubicBezTo>
                  <a:close/>
                  <a:moveTo>
                    <a:pt x="4899" y="12662"/>
                  </a:moveTo>
                  <a:cubicBezTo>
                    <a:pt x="4990" y="13186"/>
                    <a:pt x="5101" y="13482"/>
                    <a:pt x="5228" y="13652"/>
                  </a:cubicBezTo>
                  <a:cubicBezTo>
                    <a:pt x="5448" y="13948"/>
                    <a:pt x="5663" y="13924"/>
                    <a:pt x="5865" y="13354"/>
                  </a:cubicBezTo>
                  <a:cubicBezTo>
                    <a:pt x="6103" y="12684"/>
                    <a:pt x="6174" y="10945"/>
                    <a:pt x="6005" y="9899"/>
                  </a:cubicBezTo>
                  <a:cubicBezTo>
                    <a:pt x="5933" y="9452"/>
                    <a:pt x="5830" y="9226"/>
                    <a:pt x="5724" y="9034"/>
                  </a:cubicBezTo>
                  <a:cubicBezTo>
                    <a:pt x="5613" y="8833"/>
                    <a:pt x="5497" y="8679"/>
                    <a:pt x="5391" y="8428"/>
                  </a:cubicBezTo>
                  <a:cubicBezTo>
                    <a:pt x="5257" y="8110"/>
                    <a:pt x="5241" y="7286"/>
                    <a:pt x="5356" y="6824"/>
                  </a:cubicBezTo>
                  <a:cubicBezTo>
                    <a:pt x="5458" y="6416"/>
                    <a:pt x="5579" y="6370"/>
                    <a:pt x="5699" y="6576"/>
                  </a:cubicBezTo>
                  <a:cubicBezTo>
                    <a:pt x="5769" y="6696"/>
                    <a:pt x="5831" y="6919"/>
                    <a:pt x="5901" y="7107"/>
                  </a:cubicBezTo>
                  <a:cubicBezTo>
                    <a:pt x="5958" y="6800"/>
                    <a:pt x="6020" y="6472"/>
                    <a:pt x="6084" y="6132"/>
                  </a:cubicBezTo>
                  <a:cubicBezTo>
                    <a:pt x="6064" y="6050"/>
                    <a:pt x="6051" y="5990"/>
                    <a:pt x="6037" y="5936"/>
                  </a:cubicBezTo>
                  <a:cubicBezTo>
                    <a:pt x="5802" y="5041"/>
                    <a:pt x="5395" y="5015"/>
                    <a:pt x="5152" y="5878"/>
                  </a:cubicBezTo>
                  <a:cubicBezTo>
                    <a:pt x="4917" y="6710"/>
                    <a:pt x="4909" y="8539"/>
                    <a:pt x="5143" y="9374"/>
                  </a:cubicBezTo>
                  <a:cubicBezTo>
                    <a:pt x="5212" y="9623"/>
                    <a:pt x="5299" y="9768"/>
                    <a:pt x="5380" y="9935"/>
                  </a:cubicBezTo>
                  <a:cubicBezTo>
                    <a:pt x="5476" y="10133"/>
                    <a:pt x="5579" y="10260"/>
                    <a:pt x="5671" y="10495"/>
                  </a:cubicBezTo>
                  <a:cubicBezTo>
                    <a:pt x="5828" y="10897"/>
                    <a:pt x="5831" y="11880"/>
                    <a:pt x="5680" y="12329"/>
                  </a:cubicBezTo>
                  <a:cubicBezTo>
                    <a:pt x="5554" y="12706"/>
                    <a:pt x="5421" y="12665"/>
                    <a:pt x="5293" y="12363"/>
                  </a:cubicBezTo>
                  <a:cubicBezTo>
                    <a:pt x="5226" y="12204"/>
                    <a:pt x="5168" y="11959"/>
                    <a:pt x="5102" y="11742"/>
                  </a:cubicBezTo>
                  <a:cubicBezTo>
                    <a:pt x="5039" y="12030"/>
                    <a:pt x="4970" y="12341"/>
                    <a:pt x="4899" y="12662"/>
                  </a:cubicBezTo>
                  <a:close/>
                  <a:moveTo>
                    <a:pt x="7867" y="8735"/>
                  </a:moveTo>
                  <a:cubicBezTo>
                    <a:pt x="7846" y="8668"/>
                    <a:pt x="7833" y="8641"/>
                    <a:pt x="7823" y="8598"/>
                  </a:cubicBezTo>
                  <a:cubicBezTo>
                    <a:pt x="7668" y="7889"/>
                    <a:pt x="7439" y="7726"/>
                    <a:pt x="7246" y="8148"/>
                  </a:cubicBezTo>
                  <a:cubicBezTo>
                    <a:pt x="6972" y="8746"/>
                    <a:pt x="6869" y="10238"/>
                    <a:pt x="6936" y="11642"/>
                  </a:cubicBezTo>
                  <a:cubicBezTo>
                    <a:pt x="6961" y="12165"/>
                    <a:pt x="7015" y="12620"/>
                    <a:pt x="7095" y="12997"/>
                  </a:cubicBezTo>
                  <a:cubicBezTo>
                    <a:pt x="7297" y="13952"/>
                    <a:pt x="7650" y="13924"/>
                    <a:pt x="7808" y="13153"/>
                  </a:cubicBezTo>
                  <a:cubicBezTo>
                    <a:pt x="7826" y="13064"/>
                    <a:pt x="7850" y="12994"/>
                    <a:pt x="7860" y="13189"/>
                  </a:cubicBezTo>
                  <a:cubicBezTo>
                    <a:pt x="7891" y="13758"/>
                    <a:pt x="7808" y="14704"/>
                    <a:pt x="7701" y="14970"/>
                  </a:cubicBezTo>
                  <a:cubicBezTo>
                    <a:pt x="7608" y="15202"/>
                    <a:pt x="7508" y="15223"/>
                    <a:pt x="7406" y="15146"/>
                  </a:cubicBezTo>
                  <a:cubicBezTo>
                    <a:pt x="7289" y="15058"/>
                    <a:pt x="7190" y="14792"/>
                    <a:pt x="7096" y="14414"/>
                  </a:cubicBezTo>
                  <a:cubicBezTo>
                    <a:pt x="7040" y="14775"/>
                    <a:pt x="6987" y="15122"/>
                    <a:pt x="6934" y="15471"/>
                  </a:cubicBezTo>
                  <a:cubicBezTo>
                    <a:pt x="6947" y="15528"/>
                    <a:pt x="6952" y="15557"/>
                    <a:pt x="6959" y="15578"/>
                  </a:cubicBezTo>
                  <a:cubicBezTo>
                    <a:pt x="7179" y="16316"/>
                    <a:pt x="7423" y="16542"/>
                    <a:pt x="7684" y="16310"/>
                  </a:cubicBezTo>
                  <a:cubicBezTo>
                    <a:pt x="7828" y="16182"/>
                    <a:pt x="7950" y="15855"/>
                    <a:pt x="8034" y="15259"/>
                  </a:cubicBezTo>
                  <a:cubicBezTo>
                    <a:pt x="8121" y="14648"/>
                    <a:pt x="8148" y="13950"/>
                    <a:pt x="8149" y="13226"/>
                  </a:cubicBezTo>
                  <a:cubicBezTo>
                    <a:pt x="8151" y="11604"/>
                    <a:pt x="8151" y="9981"/>
                    <a:pt x="8151" y="8358"/>
                  </a:cubicBezTo>
                  <a:cubicBezTo>
                    <a:pt x="8151" y="8273"/>
                    <a:pt x="8148" y="8188"/>
                    <a:pt x="8146" y="8093"/>
                  </a:cubicBezTo>
                  <a:cubicBezTo>
                    <a:pt x="8055" y="8093"/>
                    <a:pt x="7969" y="8093"/>
                    <a:pt x="7880" y="8093"/>
                  </a:cubicBezTo>
                  <a:cubicBezTo>
                    <a:pt x="7876" y="8302"/>
                    <a:pt x="7872" y="8496"/>
                    <a:pt x="7867" y="8735"/>
                  </a:cubicBezTo>
                  <a:close/>
                  <a:moveTo>
                    <a:pt x="1788" y="8780"/>
                  </a:moveTo>
                  <a:cubicBezTo>
                    <a:pt x="1771" y="8847"/>
                    <a:pt x="1753" y="8907"/>
                    <a:pt x="1737" y="8981"/>
                  </a:cubicBezTo>
                  <a:cubicBezTo>
                    <a:pt x="1641" y="9438"/>
                    <a:pt x="1548" y="9912"/>
                    <a:pt x="1448" y="10355"/>
                  </a:cubicBezTo>
                  <a:cubicBezTo>
                    <a:pt x="1328" y="10894"/>
                    <a:pt x="1143" y="10620"/>
                    <a:pt x="1098" y="9858"/>
                  </a:cubicBezTo>
                  <a:cubicBezTo>
                    <a:pt x="1069" y="9360"/>
                    <a:pt x="1119" y="9018"/>
                    <a:pt x="1186" y="8694"/>
                  </a:cubicBezTo>
                  <a:cubicBezTo>
                    <a:pt x="1694" y="6250"/>
                    <a:pt x="2201" y="3804"/>
                    <a:pt x="2708" y="1358"/>
                  </a:cubicBezTo>
                  <a:cubicBezTo>
                    <a:pt x="2730" y="1252"/>
                    <a:pt x="2751" y="1140"/>
                    <a:pt x="2781" y="987"/>
                  </a:cubicBezTo>
                  <a:cubicBezTo>
                    <a:pt x="2641" y="773"/>
                    <a:pt x="2515" y="568"/>
                    <a:pt x="2388" y="387"/>
                  </a:cubicBezTo>
                  <a:cubicBezTo>
                    <a:pt x="2117" y="2"/>
                    <a:pt x="1844" y="-145"/>
                    <a:pt x="1564" y="175"/>
                  </a:cubicBezTo>
                  <a:cubicBezTo>
                    <a:pt x="1024" y="792"/>
                    <a:pt x="525" y="1892"/>
                    <a:pt x="36" y="3125"/>
                  </a:cubicBezTo>
                  <a:cubicBezTo>
                    <a:pt x="17" y="3172"/>
                    <a:pt x="-1" y="3334"/>
                    <a:pt x="0" y="3439"/>
                  </a:cubicBezTo>
                  <a:cubicBezTo>
                    <a:pt x="5" y="3995"/>
                    <a:pt x="9" y="4555"/>
                    <a:pt x="26" y="5105"/>
                  </a:cubicBezTo>
                  <a:cubicBezTo>
                    <a:pt x="79" y="6795"/>
                    <a:pt x="127" y="8492"/>
                    <a:pt x="196" y="10167"/>
                  </a:cubicBezTo>
                  <a:cubicBezTo>
                    <a:pt x="262" y="11752"/>
                    <a:pt x="349" y="13318"/>
                    <a:pt x="434" y="14883"/>
                  </a:cubicBezTo>
                  <a:cubicBezTo>
                    <a:pt x="478" y="15686"/>
                    <a:pt x="576" y="16354"/>
                    <a:pt x="692" y="16981"/>
                  </a:cubicBezTo>
                  <a:cubicBezTo>
                    <a:pt x="758" y="16645"/>
                    <a:pt x="820" y="16329"/>
                    <a:pt x="876" y="16045"/>
                  </a:cubicBezTo>
                  <a:cubicBezTo>
                    <a:pt x="822" y="15584"/>
                    <a:pt x="752" y="15155"/>
                    <a:pt x="719" y="14667"/>
                  </a:cubicBezTo>
                  <a:cubicBezTo>
                    <a:pt x="650" y="13660"/>
                    <a:pt x="594" y="12629"/>
                    <a:pt x="544" y="11594"/>
                  </a:cubicBezTo>
                  <a:cubicBezTo>
                    <a:pt x="428" y="9184"/>
                    <a:pt x="345" y="6746"/>
                    <a:pt x="288" y="4287"/>
                  </a:cubicBezTo>
                  <a:cubicBezTo>
                    <a:pt x="284" y="4093"/>
                    <a:pt x="294" y="3986"/>
                    <a:pt x="331" y="3896"/>
                  </a:cubicBezTo>
                  <a:cubicBezTo>
                    <a:pt x="679" y="3065"/>
                    <a:pt x="1033" y="2313"/>
                    <a:pt x="1404" y="1768"/>
                  </a:cubicBezTo>
                  <a:cubicBezTo>
                    <a:pt x="1604" y="1475"/>
                    <a:pt x="1806" y="1251"/>
                    <a:pt x="2017" y="1387"/>
                  </a:cubicBezTo>
                  <a:cubicBezTo>
                    <a:pt x="2088" y="1433"/>
                    <a:pt x="2157" y="1511"/>
                    <a:pt x="2240" y="1586"/>
                  </a:cubicBezTo>
                  <a:cubicBezTo>
                    <a:pt x="2217" y="1713"/>
                    <a:pt x="2207" y="1781"/>
                    <a:pt x="2194" y="1841"/>
                  </a:cubicBezTo>
                  <a:cubicBezTo>
                    <a:pt x="2081" y="2394"/>
                    <a:pt x="1966" y="2944"/>
                    <a:pt x="1852" y="3496"/>
                  </a:cubicBezTo>
                  <a:cubicBezTo>
                    <a:pt x="1547" y="4972"/>
                    <a:pt x="1242" y="6444"/>
                    <a:pt x="938" y="7926"/>
                  </a:cubicBezTo>
                  <a:cubicBezTo>
                    <a:pt x="767" y="8761"/>
                    <a:pt x="749" y="10126"/>
                    <a:pt x="893" y="11043"/>
                  </a:cubicBezTo>
                  <a:cubicBezTo>
                    <a:pt x="1049" y="12036"/>
                    <a:pt x="1328" y="12365"/>
                    <a:pt x="1541" y="11748"/>
                  </a:cubicBezTo>
                  <a:cubicBezTo>
                    <a:pt x="1717" y="11237"/>
                    <a:pt x="1844" y="10450"/>
                    <a:pt x="1983" y="9735"/>
                  </a:cubicBezTo>
                  <a:cubicBezTo>
                    <a:pt x="1999" y="9674"/>
                    <a:pt x="2015" y="9618"/>
                    <a:pt x="2029" y="9550"/>
                  </a:cubicBezTo>
                  <a:cubicBezTo>
                    <a:pt x="2125" y="9090"/>
                    <a:pt x="2219" y="8620"/>
                    <a:pt x="2317" y="8168"/>
                  </a:cubicBezTo>
                  <a:cubicBezTo>
                    <a:pt x="2408" y="7747"/>
                    <a:pt x="2545" y="7755"/>
                    <a:pt x="2627" y="8166"/>
                  </a:cubicBezTo>
                  <a:cubicBezTo>
                    <a:pt x="2710" y="8582"/>
                    <a:pt x="2706" y="9223"/>
                    <a:pt x="2615" y="9663"/>
                  </a:cubicBezTo>
                  <a:cubicBezTo>
                    <a:pt x="2117" y="12073"/>
                    <a:pt x="1618" y="14482"/>
                    <a:pt x="1119" y="16889"/>
                  </a:cubicBezTo>
                  <a:cubicBezTo>
                    <a:pt x="1043" y="17257"/>
                    <a:pt x="964" y="17612"/>
                    <a:pt x="885" y="17979"/>
                  </a:cubicBezTo>
                  <a:cubicBezTo>
                    <a:pt x="1187" y="19322"/>
                    <a:pt x="1510" y="20403"/>
                    <a:pt x="1851" y="21364"/>
                  </a:cubicBezTo>
                  <a:cubicBezTo>
                    <a:pt x="1883" y="21455"/>
                    <a:pt x="1905" y="21420"/>
                    <a:pt x="1933" y="21341"/>
                  </a:cubicBezTo>
                  <a:cubicBezTo>
                    <a:pt x="2277" y="20370"/>
                    <a:pt x="2603" y="19275"/>
                    <a:pt x="2895" y="17959"/>
                  </a:cubicBezTo>
                  <a:cubicBezTo>
                    <a:pt x="3138" y="16867"/>
                    <a:pt x="3316" y="15603"/>
                    <a:pt x="3399" y="14011"/>
                  </a:cubicBezTo>
                  <a:cubicBezTo>
                    <a:pt x="3515" y="11794"/>
                    <a:pt x="3616" y="9564"/>
                    <a:pt x="3685" y="7304"/>
                  </a:cubicBezTo>
                  <a:cubicBezTo>
                    <a:pt x="3724" y="6039"/>
                    <a:pt x="3746" y="4763"/>
                    <a:pt x="3775" y="3491"/>
                  </a:cubicBezTo>
                  <a:cubicBezTo>
                    <a:pt x="3778" y="3350"/>
                    <a:pt x="3783" y="3214"/>
                    <a:pt x="3745" y="3127"/>
                  </a:cubicBezTo>
                  <a:cubicBezTo>
                    <a:pt x="3529" y="2640"/>
                    <a:pt x="3316" y="2137"/>
                    <a:pt x="3101" y="1647"/>
                  </a:cubicBezTo>
                  <a:cubicBezTo>
                    <a:pt x="3088" y="1618"/>
                    <a:pt x="3063" y="1624"/>
                    <a:pt x="3053" y="1666"/>
                  </a:cubicBezTo>
                  <a:cubicBezTo>
                    <a:pt x="2987" y="1956"/>
                    <a:pt x="2923" y="2260"/>
                    <a:pt x="2856" y="2570"/>
                  </a:cubicBezTo>
                  <a:cubicBezTo>
                    <a:pt x="3060" y="3029"/>
                    <a:pt x="3251" y="3461"/>
                    <a:pt x="3443" y="3886"/>
                  </a:cubicBezTo>
                  <a:cubicBezTo>
                    <a:pt x="3477" y="3960"/>
                    <a:pt x="3492" y="4034"/>
                    <a:pt x="3488" y="4235"/>
                  </a:cubicBezTo>
                  <a:cubicBezTo>
                    <a:pt x="3420" y="7349"/>
                    <a:pt x="3302" y="10417"/>
                    <a:pt x="3141" y="13447"/>
                  </a:cubicBezTo>
                  <a:cubicBezTo>
                    <a:pt x="3088" y="14430"/>
                    <a:pt x="3016" y="15357"/>
                    <a:pt x="2872" y="16131"/>
                  </a:cubicBezTo>
                  <a:cubicBezTo>
                    <a:pt x="2595" y="17622"/>
                    <a:pt x="2265" y="18780"/>
                    <a:pt x="1916" y="19828"/>
                  </a:cubicBezTo>
                  <a:cubicBezTo>
                    <a:pt x="1903" y="19865"/>
                    <a:pt x="1878" y="19879"/>
                    <a:pt x="1868" y="19845"/>
                  </a:cubicBezTo>
                  <a:cubicBezTo>
                    <a:pt x="1680" y="19242"/>
                    <a:pt x="1493" y="18629"/>
                    <a:pt x="1303" y="18006"/>
                  </a:cubicBezTo>
                  <a:cubicBezTo>
                    <a:pt x="1323" y="17896"/>
                    <a:pt x="1333" y="17836"/>
                    <a:pt x="1344" y="17783"/>
                  </a:cubicBezTo>
                  <a:cubicBezTo>
                    <a:pt x="1807" y="15546"/>
                    <a:pt x="2271" y="13310"/>
                    <a:pt x="2733" y="11072"/>
                  </a:cubicBezTo>
                  <a:cubicBezTo>
                    <a:pt x="2782" y="10837"/>
                    <a:pt x="2832" y="10608"/>
                    <a:pt x="2874" y="10347"/>
                  </a:cubicBezTo>
                  <a:cubicBezTo>
                    <a:pt x="3023" y="9423"/>
                    <a:pt x="3008" y="8087"/>
                    <a:pt x="2842" y="7228"/>
                  </a:cubicBezTo>
                  <a:cubicBezTo>
                    <a:pt x="2674" y="6356"/>
                    <a:pt x="2388" y="6137"/>
                    <a:pt x="2199" y="6855"/>
                  </a:cubicBezTo>
                  <a:cubicBezTo>
                    <a:pt x="2049" y="7420"/>
                    <a:pt x="1924" y="8133"/>
                    <a:pt x="1788" y="8780"/>
                  </a:cubicBezTo>
                  <a:close/>
                </a:path>
              </a:pathLst>
            </a:custGeom>
            <a:solidFill>
              <a:srgbClr val="FEFEFE"/>
            </a:solidFill>
            <a:ln>
              <a:noFill/>
            </a:ln>
          </p:spPr>
          <p:txBody>
            <a:bodyPr spcFirstLastPara="1" wrap="square" lIns="14300" tIns="14300" rIns="14300" bIns="143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200"/>
                <a:buFont typeface="Gill Sans"/>
                <a:buNone/>
                <a:tabLst/>
                <a:defRPr/>
              </a:pPr>
              <a:endParaRPr kumimoji="0" sz="1200" b="0" i="0" u="none" strike="noStrike" kern="0" cap="none" spc="0" normalizeH="0" baseline="0" noProof="0">
                <a:ln>
                  <a:noFill/>
                </a:ln>
                <a:solidFill>
                  <a:srgbClr val="000000"/>
                </a:solidFill>
                <a:effectLst/>
                <a:uLnTx/>
                <a:uFillTx/>
                <a:latin typeface="Gill Sans"/>
                <a:ea typeface="Gill Sans"/>
                <a:cs typeface="Gill Sans"/>
                <a:sym typeface="Gill Sans"/>
              </a:endParaRPr>
            </a:p>
          </p:txBody>
        </p:sp>
        <p:sp>
          <p:nvSpPr>
            <p:cNvPr id="3278" name="Google Shape;3278;p284"/>
            <p:cNvSpPr/>
            <p:nvPr/>
          </p:nvSpPr>
          <p:spPr>
            <a:xfrm>
              <a:off x="5499100" y="4660900"/>
              <a:ext cx="299239" cy="422483"/>
            </a:xfrm>
            <a:custGeom>
              <a:avLst/>
              <a:gdLst/>
              <a:ahLst/>
              <a:cxnLst/>
              <a:rect l="0" t="0" r="0" b="0"/>
              <a:pathLst>
                <a:path w="21559" h="21547" extrusionOk="0">
                  <a:moveTo>
                    <a:pt x="6730" y="7787"/>
                  </a:moveTo>
                  <a:cubicBezTo>
                    <a:pt x="7744" y="7082"/>
                    <a:pt x="8678" y="6305"/>
                    <a:pt x="9791" y="5691"/>
                  </a:cubicBezTo>
                  <a:cubicBezTo>
                    <a:pt x="11205" y="4909"/>
                    <a:pt x="13331" y="5147"/>
                    <a:pt x="14587" y="6096"/>
                  </a:cubicBezTo>
                  <a:cubicBezTo>
                    <a:pt x="15825" y="7032"/>
                    <a:pt x="15940" y="8486"/>
                    <a:pt x="14828" y="9493"/>
                  </a:cubicBezTo>
                  <a:cubicBezTo>
                    <a:pt x="14515" y="9777"/>
                    <a:pt x="14138" y="10027"/>
                    <a:pt x="13777" y="10282"/>
                  </a:cubicBezTo>
                  <a:cubicBezTo>
                    <a:pt x="10327" y="12719"/>
                    <a:pt x="6875" y="15153"/>
                    <a:pt x="3424" y="17589"/>
                  </a:cubicBezTo>
                  <a:cubicBezTo>
                    <a:pt x="3341" y="17648"/>
                    <a:pt x="3266" y="17712"/>
                    <a:pt x="3113" y="17833"/>
                  </a:cubicBezTo>
                  <a:cubicBezTo>
                    <a:pt x="4534" y="18511"/>
                    <a:pt x="5923" y="19178"/>
                    <a:pt x="7322" y="19834"/>
                  </a:cubicBezTo>
                  <a:cubicBezTo>
                    <a:pt x="7403" y="19872"/>
                    <a:pt x="7588" y="19857"/>
                    <a:pt x="7681" y="19816"/>
                  </a:cubicBezTo>
                  <a:cubicBezTo>
                    <a:pt x="10283" y="18675"/>
                    <a:pt x="12747" y="17414"/>
                    <a:pt x="14811" y="15791"/>
                  </a:cubicBezTo>
                  <a:cubicBezTo>
                    <a:pt x="15884" y="14948"/>
                    <a:pt x="16424" y="13939"/>
                    <a:pt x="16814" y="12868"/>
                  </a:cubicBezTo>
                  <a:cubicBezTo>
                    <a:pt x="18018" y="9569"/>
                    <a:pt x="18898" y="6228"/>
                    <a:pt x="19399" y="2837"/>
                  </a:cubicBezTo>
                  <a:cubicBezTo>
                    <a:pt x="19431" y="2619"/>
                    <a:pt x="19317" y="2538"/>
                    <a:pt x="19070" y="2458"/>
                  </a:cubicBezTo>
                  <a:cubicBezTo>
                    <a:pt x="17638" y="1995"/>
                    <a:pt x="16212" y="1524"/>
                    <a:pt x="14688" y="1024"/>
                  </a:cubicBezTo>
                  <a:cubicBezTo>
                    <a:pt x="15188" y="687"/>
                    <a:pt x="15665" y="356"/>
                    <a:pt x="16160" y="40"/>
                  </a:cubicBezTo>
                  <a:cubicBezTo>
                    <a:pt x="16232" y="-5"/>
                    <a:pt x="16418" y="-12"/>
                    <a:pt x="16514" y="20"/>
                  </a:cubicBezTo>
                  <a:cubicBezTo>
                    <a:pt x="18117" y="553"/>
                    <a:pt x="19710" y="1100"/>
                    <a:pt x="21314" y="1631"/>
                  </a:cubicBezTo>
                  <a:cubicBezTo>
                    <a:pt x="21600" y="1725"/>
                    <a:pt x="21567" y="1874"/>
                    <a:pt x="21544" y="2027"/>
                  </a:cubicBezTo>
                  <a:cubicBezTo>
                    <a:pt x="21329" y="3412"/>
                    <a:pt x="21165" y="4802"/>
                    <a:pt x="20873" y="6179"/>
                  </a:cubicBezTo>
                  <a:cubicBezTo>
                    <a:pt x="20353" y="8640"/>
                    <a:pt x="19605" y="11068"/>
                    <a:pt x="18742" y="13483"/>
                  </a:cubicBezTo>
                  <a:cubicBezTo>
                    <a:pt x="18122" y="15216"/>
                    <a:pt x="16792" y="16592"/>
                    <a:pt x="14982" y="17781"/>
                  </a:cubicBezTo>
                  <a:cubicBezTo>
                    <a:pt x="12802" y="19214"/>
                    <a:pt x="10375" y="20406"/>
                    <a:pt x="7809" y="21464"/>
                  </a:cubicBezTo>
                  <a:cubicBezTo>
                    <a:pt x="7601" y="21549"/>
                    <a:pt x="7439" y="21588"/>
                    <a:pt x="7198" y="21489"/>
                  </a:cubicBezTo>
                  <a:cubicBezTo>
                    <a:pt x="4658" y="20442"/>
                    <a:pt x="2253" y="19266"/>
                    <a:pt x="0" y="17803"/>
                  </a:cubicBezTo>
                  <a:cubicBezTo>
                    <a:pt x="588" y="17404"/>
                    <a:pt x="1176" y="17017"/>
                    <a:pt x="1745" y="16616"/>
                  </a:cubicBezTo>
                  <a:cubicBezTo>
                    <a:pt x="5465" y="13995"/>
                    <a:pt x="9183" y="11373"/>
                    <a:pt x="12897" y="8748"/>
                  </a:cubicBezTo>
                  <a:cubicBezTo>
                    <a:pt x="13575" y="8268"/>
                    <a:pt x="13604" y="7571"/>
                    <a:pt x="12984" y="7118"/>
                  </a:cubicBezTo>
                  <a:cubicBezTo>
                    <a:pt x="12373" y="6671"/>
                    <a:pt x="11355" y="6661"/>
                    <a:pt x="10675" y="7120"/>
                  </a:cubicBezTo>
                  <a:cubicBezTo>
                    <a:pt x="9946" y="7612"/>
                    <a:pt x="9244" y="8124"/>
                    <a:pt x="8527" y="8625"/>
                  </a:cubicBezTo>
                  <a:cubicBezTo>
                    <a:pt x="8421" y="8698"/>
                    <a:pt x="8299" y="8760"/>
                    <a:pt x="8185" y="8827"/>
                  </a:cubicBezTo>
                  <a:cubicBezTo>
                    <a:pt x="7779" y="8425"/>
                    <a:pt x="7346" y="8042"/>
                    <a:pt x="6730" y="7787"/>
                  </a:cubicBezTo>
                  <a:close/>
                </a:path>
              </a:pathLst>
            </a:custGeom>
            <a:solidFill>
              <a:srgbClr val="7A7A7A"/>
            </a:solidFill>
            <a:ln>
              <a:noFill/>
            </a:ln>
          </p:spPr>
          <p:txBody>
            <a:bodyPr spcFirstLastPara="1" wrap="square" lIns="14300" tIns="14300" rIns="14300" bIns="143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200"/>
                <a:buFont typeface="Gill Sans"/>
                <a:buNone/>
                <a:tabLst/>
                <a:defRPr/>
              </a:pPr>
              <a:endParaRPr kumimoji="0" sz="1200" b="0" i="0" u="none" strike="noStrike" kern="0" cap="none" spc="0" normalizeH="0" baseline="0" noProof="0">
                <a:ln>
                  <a:noFill/>
                </a:ln>
                <a:solidFill>
                  <a:srgbClr val="000000"/>
                </a:solidFill>
                <a:effectLst/>
                <a:uLnTx/>
                <a:uFillTx/>
                <a:latin typeface="Gill Sans"/>
                <a:ea typeface="Gill Sans"/>
                <a:cs typeface="Gill Sans"/>
                <a:sym typeface="Gill Sans"/>
              </a:endParaRPr>
            </a:p>
          </p:txBody>
        </p:sp>
        <p:sp>
          <p:nvSpPr>
            <p:cNvPr id="3279" name="Google Shape;3279;p284"/>
            <p:cNvSpPr/>
            <p:nvPr/>
          </p:nvSpPr>
          <p:spPr>
            <a:xfrm>
              <a:off x="5410199" y="4622799"/>
              <a:ext cx="287727" cy="362590"/>
            </a:xfrm>
            <a:custGeom>
              <a:avLst/>
              <a:gdLst/>
              <a:ahLst/>
              <a:cxnLst/>
              <a:rect l="0" t="0" r="0" b="0"/>
              <a:pathLst>
                <a:path w="21593" h="21417" extrusionOk="0">
                  <a:moveTo>
                    <a:pt x="13885" y="11073"/>
                  </a:moveTo>
                  <a:cubicBezTo>
                    <a:pt x="14526" y="11369"/>
                    <a:pt x="14978" y="11813"/>
                    <a:pt x="15400" y="12278"/>
                  </a:cubicBezTo>
                  <a:cubicBezTo>
                    <a:pt x="14319" y="13179"/>
                    <a:pt x="13331" y="14172"/>
                    <a:pt x="11964" y="14817"/>
                  </a:cubicBezTo>
                  <a:cubicBezTo>
                    <a:pt x="10315" y="15594"/>
                    <a:pt x="8150" y="15179"/>
                    <a:pt x="6938" y="13927"/>
                  </a:cubicBezTo>
                  <a:cubicBezTo>
                    <a:pt x="5819" y="12771"/>
                    <a:pt x="5956" y="11049"/>
                    <a:pt x="7284" y="9996"/>
                  </a:cubicBezTo>
                  <a:cubicBezTo>
                    <a:pt x="9641" y="8127"/>
                    <a:pt x="12016" y="6271"/>
                    <a:pt x="14384" y="4409"/>
                  </a:cubicBezTo>
                  <a:cubicBezTo>
                    <a:pt x="15269" y="3713"/>
                    <a:pt x="16156" y="3019"/>
                    <a:pt x="17040" y="2322"/>
                  </a:cubicBezTo>
                  <a:cubicBezTo>
                    <a:pt x="17136" y="2246"/>
                    <a:pt x="17217" y="2160"/>
                    <a:pt x="17391" y="2000"/>
                  </a:cubicBezTo>
                  <a:cubicBezTo>
                    <a:pt x="16752" y="1906"/>
                    <a:pt x="16212" y="1807"/>
                    <a:pt x="15665" y="1750"/>
                  </a:cubicBezTo>
                  <a:cubicBezTo>
                    <a:pt x="14026" y="1577"/>
                    <a:pt x="12453" y="1861"/>
                    <a:pt x="10903" y="2230"/>
                  </a:cubicBezTo>
                  <a:cubicBezTo>
                    <a:pt x="8020" y="2917"/>
                    <a:pt x="5270" y="3866"/>
                    <a:pt x="2573" y="4914"/>
                  </a:cubicBezTo>
                  <a:cubicBezTo>
                    <a:pt x="2282" y="5027"/>
                    <a:pt x="2204" y="5162"/>
                    <a:pt x="2239" y="5407"/>
                  </a:cubicBezTo>
                  <a:cubicBezTo>
                    <a:pt x="2680" y="8508"/>
                    <a:pt x="3327" y="11583"/>
                    <a:pt x="4225" y="14622"/>
                  </a:cubicBezTo>
                  <a:cubicBezTo>
                    <a:pt x="4610" y="15927"/>
                    <a:pt x="5046" y="17228"/>
                    <a:pt x="5582" y="18498"/>
                  </a:cubicBezTo>
                  <a:cubicBezTo>
                    <a:pt x="5841" y="19113"/>
                    <a:pt x="6385" y="19654"/>
                    <a:pt x="6805" y="20236"/>
                  </a:cubicBezTo>
                  <a:cubicBezTo>
                    <a:pt x="6371" y="20594"/>
                    <a:pt x="5888" y="20992"/>
                    <a:pt x="5373" y="21417"/>
                  </a:cubicBezTo>
                  <a:cubicBezTo>
                    <a:pt x="4471" y="20626"/>
                    <a:pt x="3711" y="19783"/>
                    <a:pt x="3373" y="18771"/>
                  </a:cubicBezTo>
                  <a:cubicBezTo>
                    <a:pt x="2712" y="16796"/>
                    <a:pt x="2034" y="14822"/>
                    <a:pt x="1523" y="12822"/>
                  </a:cubicBezTo>
                  <a:cubicBezTo>
                    <a:pt x="984" y="10710"/>
                    <a:pt x="613" y="8570"/>
                    <a:pt x="206" y="6438"/>
                  </a:cubicBezTo>
                  <a:cubicBezTo>
                    <a:pt x="73" y="5745"/>
                    <a:pt x="39" y="5039"/>
                    <a:pt x="0" y="4337"/>
                  </a:cubicBezTo>
                  <a:cubicBezTo>
                    <a:pt x="-7" y="4205"/>
                    <a:pt x="134" y="4001"/>
                    <a:pt x="280" y="3941"/>
                  </a:cubicBezTo>
                  <a:cubicBezTo>
                    <a:pt x="4075" y="2386"/>
                    <a:pt x="7954" y="998"/>
                    <a:pt x="12147" y="221"/>
                  </a:cubicBezTo>
                  <a:cubicBezTo>
                    <a:pt x="14322" y="-183"/>
                    <a:pt x="16441" y="3"/>
                    <a:pt x="18545" y="488"/>
                  </a:cubicBezTo>
                  <a:cubicBezTo>
                    <a:pt x="19533" y="717"/>
                    <a:pt x="20510" y="975"/>
                    <a:pt x="21593" y="1245"/>
                  </a:cubicBezTo>
                  <a:cubicBezTo>
                    <a:pt x="21361" y="1438"/>
                    <a:pt x="21201" y="1580"/>
                    <a:pt x="21030" y="1713"/>
                  </a:cubicBezTo>
                  <a:cubicBezTo>
                    <a:pt x="17092" y="4798"/>
                    <a:pt x="13154" y="7882"/>
                    <a:pt x="9213" y="10965"/>
                  </a:cubicBezTo>
                  <a:cubicBezTo>
                    <a:pt x="8691" y="11373"/>
                    <a:pt x="8298" y="11805"/>
                    <a:pt x="8525" y="12433"/>
                  </a:cubicBezTo>
                  <a:cubicBezTo>
                    <a:pt x="8873" y="13394"/>
                    <a:pt x="10309" y="13740"/>
                    <a:pt x="11247" y="13060"/>
                  </a:cubicBezTo>
                  <a:cubicBezTo>
                    <a:pt x="12017" y="12501"/>
                    <a:pt x="12742" y="11904"/>
                    <a:pt x="13490" y="11327"/>
                  </a:cubicBezTo>
                  <a:cubicBezTo>
                    <a:pt x="13611" y="11234"/>
                    <a:pt x="13753" y="11157"/>
                    <a:pt x="13885" y="11073"/>
                  </a:cubicBezTo>
                  <a:close/>
                </a:path>
              </a:pathLst>
            </a:custGeom>
            <a:solidFill>
              <a:srgbClr val="EF6D35"/>
            </a:solidFill>
            <a:ln>
              <a:noFill/>
            </a:ln>
          </p:spPr>
          <p:txBody>
            <a:bodyPr spcFirstLastPara="1" wrap="square" lIns="14300" tIns="14300" rIns="14300" bIns="143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200"/>
                <a:buFont typeface="Gill Sans"/>
                <a:buNone/>
                <a:tabLst/>
                <a:defRPr/>
              </a:pPr>
              <a:endParaRPr kumimoji="0" sz="1200" b="0" i="0" u="none" strike="noStrike" kern="0" cap="none" spc="0" normalizeH="0" baseline="0" noProof="0">
                <a:ln>
                  <a:noFill/>
                </a:ln>
                <a:solidFill>
                  <a:srgbClr val="000000"/>
                </a:solidFill>
                <a:effectLst/>
                <a:uLnTx/>
                <a:uFillTx/>
                <a:latin typeface="Gill Sans"/>
                <a:ea typeface="Gill Sans"/>
                <a:cs typeface="Gill Sans"/>
                <a:sym typeface="Gill Sans"/>
              </a:endParaRPr>
            </a:p>
          </p:txBody>
        </p:sp>
        <p:sp>
          <p:nvSpPr>
            <p:cNvPr id="3280" name="Google Shape;3280;p284"/>
            <p:cNvSpPr/>
            <p:nvPr/>
          </p:nvSpPr>
          <p:spPr>
            <a:xfrm>
              <a:off x="6134100" y="4800599"/>
              <a:ext cx="127703" cy="181045"/>
            </a:xfrm>
            <a:custGeom>
              <a:avLst/>
              <a:gdLst/>
              <a:ahLst/>
              <a:cxnLst/>
              <a:rect l="0" t="0" r="0" b="0"/>
              <a:pathLst>
                <a:path w="20790" h="20774" extrusionOk="0">
                  <a:moveTo>
                    <a:pt x="4945" y="6635"/>
                  </a:moveTo>
                  <a:cubicBezTo>
                    <a:pt x="4951" y="9152"/>
                    <a:pt x="6734" y="10925"/>
                    <a:pt x="9189" y="11279"/>
                  </a:cubicBezTo>
                  <a:cubicBezTo>
                    <a:pt x="12038" y="11690"/>
                    <a:pt x="14575" y="10730"/>
                    <a:pt x="15670" y="8825"/>
                  </a:cubicBezTo>
                  <a:cubicBezTo>
                    <a:pt x="16797" y="6863"/>
                    <a:pt x="15880" y="4462"/>
                    <a:pt x="13589" y="3446"/>
                  </a:cubicBezTo>
                  <a:cubicBezTo>
                    <a:pt x="11750" y="2631"/>
                    <a:pt x="9806" y="2527"/>
                    <a:pt x="7881" y="3235"/>
                  </a:cubicBezTo>
                  <a:cubicBezTo>
                    <a:pt x="5720" y="4030"/>
                    <a:pt x="4995" y="5429"/>
                    <a:pt x="4945" y="6635"/>
                  </a:cubicBezTo>
                  <a:close/>
                  <a:moveTo>
                    <a:pt x="16011" y="2002"/>
                  </a:moveTo>
                  <a:cubicBezTo>
                    <a:pt x="16095" y="1418"/>
                    <a:pt x="16164" y="941"/>
                    <a:pt x="16237" y="430"/>
                  </a:cubicBezTo>
                  <a:cubicBezTo>
                    <a:pt x="17729" y="430"/>
                    <a:pt x="19178" y="430"/>
                    <a:pt x="20706" y="430"/>
                  </a:cubicBezTo>
                  <a:cubicBezTo>
                    <a:pt x="20736" y="663"/>
                    <a:pt x="20787" y="870"/>
                    <a:pt x="20787" y="1078"/>
                  </a:cubicBezTo>
                  <a:cubicBezTo>
                    <a:pt x="20787" y="5054"/>
                    <a:pt x="20802" y="9030"/>
                    <a:pt x="20767" y="13006"/>
                  </a:cubicBezTo>
                  <a:cubicBezTo>
                    <a:pt x="20751" y="14778"/>
                    <a:pt x="20291" y="16488"/>
                    <a:pt x="18829" y="17985"/>
                  </a:cubicBezTo>
                  <a:cubicBezTo>
                    <a:pt x="17401" y="19446"/>
                    <a:pt x="15349" y="20247"/>
                    <a:pt x="12928" y="20560"/>
                  </a:cubicBezTo>
                  <a:cubicBezTo>
                    <a:pt x="8526" y="21129"/>
                    <a:pt x="4430" y="20576"/>
                    <a:pt x="717" y="18768"/>
                  </a:cubicBezTo>
                  <a:cubicBezTo>
                    <a:pt x="608" y="18715"/>
                    <a:pt x="515" y="18645"/>
                    <a:pt x="293" y="18506"/>
                  </a:cubicBezTo>
                  <a:cubicBezTo>
                    <a:pt x="1195" y="17650"/>
                    <a:pt x="2091" y="16800"/>
                    <a:pt x="3023" y="15915"/>
                  </a:cubicBezTo>
                  <a:cubicBezTo>
                    <a:pt x="4609" y="16842"/>
                    <a:pt x="6283" y="17494"/>
                    <a:pt x="8252" y="17710"/>
                  </a:cubicBezTo>
                  <a:cubicBezTo>
                    <a:pt x="9968" y="17898"/>
                    <a:pt x="11650" y="17847"/>
                    <a:pt x="13219" y="17278"/>
                  </a:cubicBezTo>
                  <a:cubicBezTo>
                    <a:pt x="15015" y="16627"/>
                    <a:pt x="16420" y="14308"/>
                    <a:pt x="15899" y="12915"/>
                  </a:cubicBezTo>
                  <a:cubicBezTo>
                    <a:pt x="15720" y="12437"/>
                    <a:pt x="15324" y="12607"/>
                    <a:pt x="15016" y="12826"/>
                  </a:cubicBezTo>
                  <a:cubicBezTo>
                    <a:pt x="12351" y="14716"/>
                    <a:pt x="6415" y="14785"/>
                    <a:pt x="3009" y="12445"/>
                  </a:cubicBezTo>
                  <a:cubicBezTo>
                    <a:pt x="1665" y="11522"/>
                    <a:pt x="757" y="10406"/>
                    <a:pt x="336" y="9125"/>
                  </a:cubicBezTo>
                  <a:cubicBezTo>
                    <a:pt x="-798" y="5684"/>
                    <a:pt x="941" y="2029"/>
                    <a:pt x="5551" y="564"/>
                  </a:cubicBezTo>
                  <a:cubicBezTo>
                    <a:pt x="8810" y="-471"/>
                    <a:pt x="12657" y="-70"/>
                    <a:pt x="15279" y="1667"/>
                  </a:cubicBezTo>
                  <a:cubicBezTo>
                    <a:pt x="15438" y="1773"/>
                    <a:pt x="15651" y="1839"/>
                    <a:pt x="16011" y="2002"/>
                  </a:cubicBezTo>
                  <a:close/>
                </a:path>
              </a:pathLst>
            </a:custGeom>
            <a:solidFill>
              <a:srgbClr val="EF6D35"/>
            </a:solidFill>
            <a:ln>
              <a:noFill/>
            </a:ln>
          </p:spPr>
          <p:txBody>
            <a:bodyPr spcFirstLastPara="1" wrap="square" lIns="14300" tIns="14300" rIns="14300" bIns="143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200"/>
                <a:buFont typeface="Gill Sans"/>
                <a:buNone/>
                <a:tabLst/>
                <a:defRPr/>
              </a:pPr>
              <a:endParaRPr kumimoji="0" sz="1200" b="0" i="0" u="none" strike="noStrike" kern="0" cap="none" spc="0" normalizeH="0" baseline="0" noProof="0">
                <a:ln>
                  <a:noFill/>
                </a:ln>
                <a:solidFill>
                  <a:srgbClr val="000000"/>
                </a:solidFill>
                <a:effectLst/>
                <a:uLnTx/>
                <a:uFillTx/>
                <a:latin typeface="Gill Sans"/>
                <a:ea typeface="Gill Sans"/>
                <a:cs typeface="Gill Sans"/>
                <a:sym typeface="Gill Sans"/>
              </a:endParaRPr>
            </a:p>
          </p:txBody>
        </p:sp>
        <p:sp>
          <p:nvSpPr>
            <p:cNvPr id="3281" name="Google Shape;3281;p284"/>
            <p:cNvSpPr/>
            <p:nvPr/>
          </p:nvSpPr>
          <p:spPr>
            <a:xfrm>
              <a:off x="5918199" y="4737100"/>
              <a:ext cx="124005" cy="183434"/>
            </a:xfrm>
            <a:custGeom>
              <a:avLst/>
              <a:gdLst/>
              <a:ahLst/>
              <a:cxnLst/>
              <a:rect l="0" t="0" r="0" b="0"/>
              <a:pathLst>
                <a:path w="20312" h="20774" extrusionOk="0">
                  <a:moveTo>
                    <a:pt x="0" y="17929"/>
                  </a:moveTo>
                  <a:cubicBezTo>
                    <a:pt x="1201" y="17152"/>
                    <a:pt x="2364" y="16399"/>
                    <a:pt x="3439" y="15703"/>
                  </a:cubicBezTo>
                  <a:cubicBezTo>
                    <a:pt x="4554" y="16229"/>
                    <a:pt x="5543" y="16821"/>
                    <a:pt x="6679" y="17205"/>
                  </a:cubicBezTo>
                  <a:cubicBezTo>
                    <a:pt x="8844" y="17935"/>
                    <a:pt x="11101" y="18033"/>
                    <a:pt x="13238" y="17124"/>
                  </a:cubicBezTo>
                  <a:cubicBezTo>
                    <a:pt x="15792" y="16037"/>
                    <a:pt x="15740" y="13660"/>
                    <a:pt x="13077" y="12688"/>
                  </a:cubicBezTo>
                  <a:cubicBezTo>
                    <a:pt x="11522" y="12121"/>
                    <a:pt x="9774" y="11813"/>
                    <a:pt x="8146" y="11334"/>
                  </a:cubicBezTo>
                  <a:cubicBezTo>
                    <a:pt x="6772" y="10930"/>
                    <a:pt x="5308" y="10579"/>
                    <a:pt x="4127" y="9977"/>
                  </a:cubicBezTo>
                  <a:cubicBezTo>
                    <a:pt x="168" y="7958"/>
                    <a:pt x="300" y="3536"/>
                    <a:pt x="4276" y="1525"/>
                  </a:cubicBezTo>
                  <a:cubicBezTo>
                    <a:pt x="8401" y="-562"/>
                    <a:pt x="15292" y="-499"/>
                    <a:pt x="19284" y="1665"/>
                  </a:cubicBezTo>
                  <a:cubicBezTo>
                    <a:pt x="19522" y="1794"/>
                    <a:pt x="19741" y="1939"/>
                    <a:pt x="20071" y="2138"/>
                  </a:cubicBezTo>
                  <a:cubicBezTo>
                    <a:pt x="18990" y="2960"/>
                    <a:pt x="17945" y="3754"/>
                    <a:pt x="16970" y="4495"/>
                  </a:cubicBezTo>
                  <a:cubicBezTo>
                    <a:pt x="15788" y="4042"/>
                    <a:pt x="14731" y="3503"/>
                    <a:pt x="13546" y="3213"/>
                  </a:cubicBezTo>
                  <a:cubicBezTo>
                    <a:pt x="11514" y="2714"/>
                    <a:pt x="9462" y="2825"/>
                    <a:pt x="7740" y="3812"/>
                  </a:cubicBezTo>
                  <a:cubicBezTo>
                    <a:pt x="5792" y="4929"/>
                    <a:pt x="6060" y="6922"/>
                    <a:pt x="8336" y="7691"/>
                  </a:cubicBezTo>
                  <a:cubicBezTo>
                    <a:pt x="10131" y="8298"/>
                    <a:pt x="12092" y="8668"/>
                    <a:pt x="13974" y="9155"/>
                  </a:cubicBezTo>
                  <a:cubicBezTo>
                    <a:pt x="15775" y="9620"/>
                    <a:pt x="17519" y="10166"/>
                    <a:pt x="18742" y="11248"/>
                  </a:cubicBezTo>
                  <a:cubicBezTo>
                    <a:pt x="21600" y="13777"/>
                    <a:pt x="20407" y="17982"/>
                    <a:pt x="16367" y="19602"/>
                  </a:cubicBezTo>
                  <a:cubicBezTo>
                    <a:pt x="12936" y="20979"/>
                    <a:pt x="9299" y="21038"/>
                    <a:pt x="5569" y="20323"/>
                  </a:cubicBezTo>
                  <a:cubicBezTo>
                    <a:pt x="3421" y="19911"/>
                    <a:pt x="1542" y="19195"/>
                    <a:pt x="0" y="17929"/>
                  </a:cubicBezTo>
                  <a:close/>
                </a:path>
              </a:pathLst>
            </a:custGeom>
            <a:solidFill>
              <a:srgbClr val="EF6D35"/>
            </a:solidFill>
            <a:ln>
              <a:noFill/>
            </a:ln>
          </p:spPr>
          <p:txBody>
            <a:bodyPr spcFirstLastPara="1" wrap="square" lIns="14300" tIns="14300" rIns="14300" bIns="143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200"/>
                <a:buFont typeface="Gill Sans"/>
                <a:buNone/>
                <a:tabLst/>
                <a:defRPr/>
              </a:pPr>
              <a:endParaRPr kumimoji="0" sz="1200" b="0" i="0" u="none" strike="noStrike" kern="0" cap="none" spc="0" normalizeH="0" baseline="0" noProof="0">
                <a:ln>
                  <a:noFill/>
                </a:ln>
                <a:solidFill>
                  <a:srgbClr val="000000"/>
                </a:solidFill>
                <a:effectLst/>
                <a:uLnTx/>
                <a:uFillTx/>
                <a:latin typeface="Gill Sans"/>
                <a:ea typeface="Gill Sans"/>
                <a:cs typeface="Gill Sans"/>
                <a:sym typeface="Gill Sans"/>
              </a:endParaRPr>
            </a:p>
          </p:txBody>
        </p:sp>
        <p:sp>
          <p:nvSpPr>
            <p:cNvPr id="3282" name="Google Shape;3282;p284"/>
            <p:cNvSpPr/>
            <p:nvPr/>
          </p:nvSpPr>
          <p:spPr>
            <a:xfrm>
              <a:off x="6680199" y="4737099"/>
              <a:ext cx="123837" cy="183284"/>
            </a:xfrm>
            <a:custGeom>
              <a:avLst/>
              <a:gdLst/>
              <a:ahLst/>
              <a:cxnLst/>
              <a:rect l="0" t="0" r="0" b="0"/>
              <a:pathLst>
                <a:path w="20210" h="20230" extrusionOk="0">
                  <a:moveTo>
                    <a:pt x="16702" y="4482"/>
                  </a:moveTo>
                  <a:cubicBezTo>
                    <a:pt x="14463" y="3010"/>
                    <a:pt x="11937" y="2469"/>
                    <a:pt x="8991" y="3171"/>
                  </a:cubicBezTo>
                  <a:cubicBezTo>
                    <a:pt x="7500" y="3527"/>
                    <a:pt x="6516" y="4211"/>
                    <a:pt x="6404" y="5337"/>
                  </a:cubicBezTo>
                  <a:cubicBezTo>
                    <a:pt x="6293" y="6445"/>
                    <a:pt x="7112" y="7214"/>
                    <a:pt x="8541" y="7623"/>
                  </a:cubicBezTo>
                  <a:cubicBezTo>
                    <a:pt x="10194" y="8096"/>
                    <a:pt x="11925" y="8445"/>
                    <a:pt x="13612" y="8866"/>
                  </a:cubicBezTo>
                  <a:cubicBezTo>
                    <a:pt x="15473" y="9330"/>
                    <a:pt x="17296" y="9853"/>
                    <a:pt x="18592" y="10931"/>
                  </a:cubicBezTo>
                  <a:cubicBezTo>
                    <a:pt x="21471" y="13324"/>
                    <a:pt x="20371" y="17317"/>
                    <a:pt x="16376" y="19048"/>
                  </a:cubicBezTo>
                  <a:cubicBezTo>
                    <a:pt x="11736" y="21057"/>
                    <a:pt x="4091" y="20430"/>
                    <a:pt x="324" y="17731"/>
                  </a:cubicBezTo>
                  <a:cubicBezTo>
                    <a:pt x="231" y="17664"/>
                    <a:pt x="151" y="17590"/>
                    <a:pt x="0" y="17466"/>
                  </a:cubicBezTo>
                  <a:cubicBezTo>
                    <a:pt x="1163" y="16731"/>
                    <a:pt x="2323" y="15998"/>
                    <a:pt x="3394" y="15322"/>
                  </a:cubicBezTo>
                  <a:cubicBezTo>
                    <a:pt x="4549" y="15847"/>
                    <a:pt x="5594" y="16433"/>
                    <a:pt x="6778" y="16834"/>
                  </a:cubicBezTo>
                  <a:cubicBezTo>
                    <a:pt x="8583" y="17445"/>
                    <a:pt x="10528" y="17505"/>
                    <a:pt x="12418" y="16982"/>
                  </a:cubicBezTo>
                  <a:cubicBezTo>
                    <a:pt x="13941" y="16560"/>
                    <a:pt x="14905" y="15803"/>
                    <a:pt x="14993" y="14628"/>
                  </a:cubicBezTo>
                  <a:cubicBezTo>
                    <a:pt x="15078" y="13495"/>
                    <a:pt x="14256" y="12705"/>
                    <a:pt x="12816" y="12269"/>
                  </a:cubicBezTo>
                  <a:cubicBezTo>
                    <a:pt x="11148" y="11764"/>
                    <a:pt x="9386" y="11403"/>
                    <a:pt x="7689" y="10939"/>
                  </a:cubicBezTo>
                  <a:cubicBezTo>
                    <a:pt x="6561" y="10630"/>
                    <a:pt x="5369" y="10352"/>
                    <a:pt x="4389" y="9884"/>
                  </a:cubicBezTo>
                  <a:cubicBezTo>
                    <a:pt x="-129" y="7732"/>
                    <a:pt x="146" y="3213"/>
                    <a:pt x="4856" y="1218"/>
                  </a:cubicBezTo>
                  <a:cubicBezTo>
                    <a:pt x="9013" y="-543"/>
                    <a:pt x="15200" y="-377"/>
                    <a:pt x="19130" y="1603"/>
                  </a:cubicBezTo>
                  <a:cubicBezTo>
                    <a:pt x="19397" y="1738"/>
                    <a:pt x="19641" y="1893"/>
                    <a:pt x="19963" y="2078"/>
                  </a:cubicBezTo>
                  <a:cubicBezTo>
                    <a:pt x="18853" y="2896"/>
                    <a:pt x="17783" y="3685"/>
                    <a:pt x="16702" y="4482"/>
                  </a:cubicBezTo>
                  <a:close/>
                </a:path>
              </a:pathLst>
            </a:custGeom>
            <a:solidFill>
              <a:srgbClr val="7A7A7A"/>
            </a:solidFill>
            <a:ln>
              <a:noFill/>
            </a:ln>
          </p:spPr>
          <p:txBody>
            <a:bodyPr spcFirstLastPara="1" wrap="square" lIns="14300" tIns="14300" rIns="14300" bIns="143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200"/>
                <a:buFont typeface="Gill Sans"/>
                <a:buNone/>
                <a:tabLst/>
                <a:defRPr/>
              </a:pPr>
              <a:endParaRPr kumimoji="0" sz="1200" b="0" i="0" u="none" strike="noStrike" kern="0" cap="none" spc="0" normalizeH="0" baseline="0" noProof="0">
                <a:ln>
                  <a:noFill/>
                </a:ln>
                <a:solidFill>
                  <a:srgbClr val="000000"/>
                </a:solidFill>
                <a:effectLst/>
                <a:uLnTx/>
                <a:uFillTx/>
                <a:latin typeface="Gill Sans"/>
                <a:ea typeface="Gill Sans"/>
                <a:cs typeface="Gill Sans"/>
                <a:sym typeface="Gill Sans"/>
              </a:endParaRPr>
            </a:p>
          </p:txBody>
        </p:sp>
        <p:sp>
          <p:nvSpPr>
            <p:cNvPr id="3283" name="Google Shape;3283;p284"/>
            <p:cNvSpPr/>
            <p:nvPr/>
          </p:nvSpPr>
          <p:spPr>
            <a:xfrm>
              <a:off x="7010399" y="4800599"/>
              <a:ext cx="120591" cy="124985"/>
            </a:xfrm>
            <a:custGeom>
              <a:avLst/>
              <a:gdLst/>
              <a:ahLst/>
              <a:cxnLst/>
              <a:rect l="0" t="0" r="0" b="0"/>
              <a:pathLst>
                <a:path w="20936" h="20616" extrusionOk="0">
                  <a:moveTo>
                    <a:pt x="5338" y="8266"/>
                  </a:moveTo>
                  <a:cubicBezTo>
                    <a:pt x="8791" y="8266"/>
                    <a:pt x="12242" y="8266"/>
                    <a:pt x="15689" y="8266"/>
                  </a:cubicBezTo>
                  <a:cubicBezTo>
                    <a:pt x="15855" y="5612"/>
                    <a:pt x="14053" y="3774"/>
                    <a:pt x="11185" y="3616"/>
                  </a:cubicBezTo>
                  <a:cubicBezTo>
                    <a:pt x="8123" y="3447"/>
                    <a:pt x="5481" y="5525"/>
                    <a:pt x="5338" y="8266"/>
                  </a:cubicBezTo>
                  <a:close/>
                  <a:moveTo>
                    <a:pt x="20916" y="11825"/>
                  </a:moveTo>
                  <a:cubicBezTo>
                    <a:pt x="15648" y="11825"/>
                    <a:pt x="10508" y="11825"/>
                    <a:pt x="5265" y="11825"/>
                  </a:cubicBezTo>
                  <a:cubicBezTo>
                    <a:pt x="5527" y="13995"/>
                    <a:pt x="6765" y="15337"/>
                    <a:pt x="8727" y="16139"/>
                  </a:cubicBezTo>
                  <a:cubicBezTo>
                    <a:pt x="11395" y="17230"/>
                    <a:pt x="13957" y="16596"/>
                    <a:pt x="16647" y="14166"/>
                  </a:cubicBezTo>
                  <a:cubicBezTo>
                    <a:pt x="17730" y="14983"/>
                    <a:pt x="18826" y="15810"/>
                    <a:pt x="19969" y="16673"/>
                  </a:cubicBezTo>
                  <a:cubicBezTo>
                    <a:pt x="18572" y="18553"/>
                    <a:pt x="16734" y="19722"/>
                    <a:pt x="14474" y="20199"/>
                  </a:cubicBezTo>
                  <a:cubicBezTo>
                    <a:pt x="10082" y="21127"/>
                    <a:pt x="5936" y="20644"/>
                    <a:pt x="2762" y="17345"/>
                  </a:cubicBezTo>
                  <a:cubicBezTo>
                    <a:pt x="-355" y="14105"/>
                    <a:pt x="-635" y="10199"/>
                    <a:pt x="931" y="6233"/>
                  </a:cubicBezTo>
                  <a:cubicBezTo>
                    <a:pt x="2434" y="2427"/>
                    <a:pt x="5560" y="391"/>
                    <a:pt x="9774" y="51"/>
                  </a:cubicBezTo>
                  <a:cubicBezTo>
                    <a:pt x="16270" y="-473"/>
                    <a:pt x="20459" y="3071"/>
                    <a:pt x="20909" y="9327"/>
                  </a:cubicBezTo>
                  <a:cubicBezTo>
                    <a:pt x="20965" y="10110"/>
                    <a:pt x="20916" y="10899"/>
                    <a:pt x="20916" y="11825"/>
                  </a:cubicBezTo>
                  <a:close/>
                </a:path>
              </a:pathLst>
            </a:custGeom>
            <a:solidFill>
              <a:srgbClr val="7A7A7A"/>
            </a:solidFill>
            <a:ln>
              <a:noFill/>
            </a:ln>
          </p:spPr>
          <p:txBody>
            <a:bodyPr spcFirstLastPara="1" wrap="square" lIns="14300" tIns="14300" rIns="14300" bIns="143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200"/>
                <a:buFont typeface="Gill Sans"/>
                <a:buNone/>
                <a:tabLst/>
                <a:defRPr/>
              </a:pPr>
              <a:endParaRPr kumimoji="0" sz="1200" b="0" i="0" u="none" strike="noStrike" kern="0" cap="none" spc="0" normalizeH="0" baseline="0" noProof="0">
                <a:ln>
                  <a:noFill/>
                </a:ln>
                <a:solidFill>
                  <a:srgbClr val="000000"/>
                </a:solidFill>
                <a:effectLst/>
                <a:uLnTx/>
                <a:uFillTx/>
                <a:latin typeface="Gill Sans"/>
                <a:ea typeface="Gill Sans"/>
                <a:cs typeface="Gill Sans"/>
                <a:sym typeface="Gill Sans"/>
              </a:endParaRPr>
            </a:p>
          </p:txBody>
        </p:sp>
        <p:sp>
          <p:nvSpPr>
            <p:cNvPr id="3284" name="Google Shape;3284;p284"/>
            <p:cNvSpPr/>
            <p:nvPr/>
          </p:nvSpPr>
          <p:spPr>
            <a:xfrm>
              <a:off x="7416800" y="4800599"/>
              <a:ext cx="120419" cy="125212"/>
            </a:xfrm>
            <a:custGeom>
              <a:avLst/>
              <a:gdLst/>
              <a:ahLst/>
              <a:cxnLst/>
              <a:rect l="0" t="0" r="0" b="0"/>
              <a:pathLst>
                <a:path w="20753" h="20808" extrusionOk="0">
                  <a:moveTo>
                    <a:pt x="5267" y="8372"/>
                  </a:moveTo>
                  <a:cubicBezTo>
                    <a:pt x="8750" y="8372"/>
                    <a:pt x="12146" y="8372"/>
                    <a:pt x="15537" y="8372"/>
                  </a:cubicBezTo>
                  <a:cubicBezTo>
                    <a:pt x="15711" y="5699"/>
                    <a:pt x="13788" y="3755"/>
                    <a:pt x="10952" y="3678"/>
                  </a:cubicBezTo>
                  <a:cubicBezTo>
                    <a:pt x="7903" y="3594"/>
                    <a:pt x="5322" y="5699"/>
                    <a:pt x="5267" y="8372"/>
                  </a:cubicBezTo>
                  <a:close/>
                  <a:moveTo>
                    <a:pt x="16438" y="14281"/>
                  </a:moveTo>
                  <a:cubicBezTo>
                    <a:pt x="17522" y="15116"/>
                    <a:pt x="18612" y="15955"/>
                    <a:pt x="19772" y="16848"/>
                  </a:cubicBezTo>
                  <a:cubicBezTo>
                    <a:pt x="18429" y="18631"/>
                    <a:pt x="16724" y="19820"/>
                    <a:pt x="14566" y="20324"/>
                  </a:cubicBezTo>
                  <a:cubicBezTo>
                    <a:pt x="10183" y="21348"/>
                    <a:pt x="6088" y="20874"/>
                    <a:pt x="2791" y="17642"/>
                  </a:cubicBezTo>
                  <a:cubicBezTo>
                    <a:pt x="-210" y="14701"/>
                    <a:pt x="-827" y="9669"/>
                    <a:pt x="1114" y="5702"/>
                  </a:cubicBezTo>
                  <a:cubicBezTo>
                    <a:pt x="2937" y="1978"/>
                    <a:pt x="6976" y="-252"/>
                    <a:pt x="11401" y="22"/>
                  </a:cubicBezTo>
                  <a:cubicBezTo>
                    <a:pt x="17076" y="374"/>
                    <a:pt x="20378" y="3851"/>
                    <a:pt x="20735" y="9868"/>
                  </a:cubicBezTo>
                  <a:cubicBezTo>
                    <a:pt x="20773" y="10517"/>
                    <a:pt x="20740" y="11169"/>
                    <a:pt x="20740" y="11930"/>
                  </a:cubicBezTo>
                  <a:cubicBezTo>
                    <a:pt x="15524" y="11930"/>
                    <a:pt x="10403" y="11930"/>
                    <a:pt x="5283" y="11930"/>
                  </a:cubicBezTo>
                  <a:cubicBezTo>
                    <a:pt x="5280" y="13851"/>
                    <a:pt x="6582" y="15511"/>
                    <a:pt x="8633" y="16313"/>
                  </a:cubicBezTo>
                  <a:cubicBezTo>
                    <a:pt x="11377" y="17386"/>
                    <a:pt x="14091" y="16693"/>
                    <a:pt x="16438" y="14281"/>
                  </a:cubicBezTo>
                  <a:close/>
                </a:path>
              </a:pathLst>
            </a:custGeom>
            <a:solidFill>
              <a:srgbClr val="7A7A7A"/>
            </a:solidFill>
            <a:ln>
              <a:noFill/>
            </a:ln>
          </p:spPr>
          <p:txBody>
            <a:bodyPr spcFirstLastPara="1" wrap="square" lIns="14300" tIns="14300" rIns="14300" bIns="143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200"/>
                <a:buFont typeface="Gill Sans"/>
                <a:buNone/>
                <a:tabLst/>
                <a:defRPr/>
              </a:pPr>
              <a:endParaRPr kumimoji="0" sz="1200" b="0" i="0" u="none" strike="noStrike" kern="0" cap="none" spc="0" normalizeH="0" baseline="0" noProof="0">
                <a:ln>
                  <a:noFill/>
                </a:ln>
                <a:solidFill>
                  <a:srgbClr val="000000"/>
                </a:solidFill>
                <a:effectLst/>
                <a:uLnTx/>
                <a:uFillTx/>
                <a:latin typeface="Gill Sans"/>
                <a:ea typeface="Gill Sans"/>
                <a:cs typeface="Gill Sans"/>
                <a:sym typeface="Gill Sans"/>
              </a:endParaRPr>
            </a:p>
          </p:txBody>
        </p:sp>
        <p:sp>
          <p:nvSpPr>
            <p:cNvPr id="3285" name="Google Shape;3285;p284"/>
            <p:cNvSpPr/>
            <p:nvPr/>
          </p:nvSpPr>
          <p:spPr>
            <a:xfrm>
              <a:off x="6426200" y="4800600"/>
              <a:ext cx="109978" cy="124859"/>
            </a:xfrm>
            <a:custGeom>
              <a:avLst/>
              <a:gdLst/>
              <a:ahLst/>
              <a:cxnLst/>
              <a:rect l="0" t="0" r="0" b="0"/>
              <a:pathLst>
                <a:path w="21407" h="20672" extrusionOk="0">
                  <a:moveTo>
                    <a:pt x="15769" y="11153"/>
                  </a:moveTo>
                  <a:cubicBezTo>
                    <a:pt x="13655" y="11316"/>
                    <a:pt x="11608" y="11397"/>
                    <a:pt x="9594" y="11664"/>
                  </a:cubicBezTo>
                  <a:cubicBezTo>
                    <a:pt x="8671" y="11787"/>
                    <a:pt x="7737" y="12173"/>
                    <a:pt x="6945" y="12617"/>
                  </a:cubicBezTo>
                  <a:cubicBezTo>
                    <a:pt x="5310" y="13535"/>
                    <a:pt x="5375" y="15654"/>
                    <a:pt x="7109" y="16397"/>
                  </a:cubicBezTo>
                  <a:cubicBezTo>
                    <a:pt x="9281" y="17328"/>
                    <a:pt x="11561" y="17183"/>
                    <a:pt x="13592" y="16087"/>
                  </a:cubicBezTo>
                  <a:cubicBezTo>
                    <a:pt x="15578" y="15015"/>
                    <a:pt x="15994" y="13285"/>
                    <a:pt x="15769" y="11153"/>
                  </a:cubicBezTo>
                  <a:close/>
                  <a:moveTo>
                    <a:pt x="16009" y="20199"/>
                  </a:moveTo>
                  <a:cubicBezTo>
                    <a:pt x="15953" y="19469"/>
                    <a:pt x="15910" y="18904"/>
                    <a:pt x="15849" y="18099"/>
                  </a:cubicBezTo>
                  <a:cubicBezTo>
                    <a:pt x="15393" y="18423"/>
                    <a:pt x="15130" y="18592"/>
                    <a:pt x="14889" y="18783"/>
                  </a:cubicBezTo>
                  <a:cubicBezTo>
                    <a:pt x="11590" y="21394"/>
                    <a:pt x="6141" y="20924"/>
                    <a:pt x="3467" y="19614"/>
                  </a:cubicBezTo>
                  <a:cubicBezTo>
                    <a:pt x="975" y="18394"/>
                    <a:pt x="-175" y="16555"/>
                    <a:pt x="21" y="14104"/>
                  </a:cubicBezTo>
                  <a:cubicBezTo>
                    <a:pt x="225" y="11554"/>
                    <a:pt x="2117" y="10164"/>
                    <a:pt x="4664" y="9271"/>
                  </a:cubicBezTo>
                  <a:cubicBezTo>
                    <a:pt x="7799" y="8171"/>
                    <a:pt x="11128" y="8015"/>
                    <a:pt x="14466" y="7952"/>
                  </a:cubicBezTo>
                  <a:cubicBezTo>
                    <a:pt x="15837" y="7926"/>
                    <a:pt x="16105" y="7606"/>
                    <a:pt x="15719" y="6491"/>
                  </a:cubicBezTo>
                  <a:cubicBezTo>
                    <a:pt x="15201" y="4997"/>
                    <a:pt x="13464" y="4010"/>
                    <a:pt x="11183" y="3904"/>
                  </a:cubicBezTo>
                  <a:cubicBezTo>
                    <a:pt x="8939" y="3801"/>
                    <a:pt x="6960" y="4403"/>
                    <a:pt x="5172" y="5521"/>
                  </a:cubicBezTo>
                  <a:cubicBezTo>
                    <a:pt x="4914" y="5683"/>
                    <a:pt x="4653" y="5841"/>
                    <a:pt x="4260" y="6083"/>
                  </a:cubicBezTo>
                  <a:cubicBezTo>
                    <a:pt x="3287" y="5109"/>
                    <a:pt x="2335" y="4155"/>
                    <a:pt x="1331" y="3151"/>
                  </a:cubicBezTo>
                  <a:cubicBezTo>
                    <a:pt x="3066" y="1703"/>
                    <a:pt x="5043" y="905"/>
                    <a:pt x="7242" y="447"/>
                  </a:cubicBezTo>
                  <a:cubicBezTo>
                    <a:pt x="10017" y="-131"/>
                    <a:pt x="12802" y="-206"/>
                    <a:pt x="15529" y="563"/>
                  </a:cubicBezTo>
                  <a:cubicBezTo>
                    <a:pt x="18793" y="1482"/>
                    <a:pt x="20755" y="3444"/>
                    <a:pt x="21145" y="6353"/>
                  </a:cubicBezTo>
                  <a:cubicBezTo>
                    <a:pt x="21392" y="8199"/>
                    <a:pt x="21362" y="10074"/>
                    <a:pt x="21389" y="11937"/>
                  </a:cubicBezTo>
                  <a:cubicBezTo>
                    <a:pt x="21425" y="14390"/>
                    <a:pt x="21375" y="16843"/>
                    <a:pt x="21407" y="19296"/>
                  </a:cubicBezTo>
                  <a:cubicBezTo>
                    <a:pt x="21415" y="19946"/>
                    <a:pt x="21224" y="20240"/>
                    <a:pt x="20389" y="20212"/>
                  </a:cubicBezTo>
                  <a:cubicBezTo>
                    <a:pt x="18974" y="20165"/>
                    <a:pt x="17555" y="20199"/>
                    <a:pt x="16009" y="20199"/>
                  </a:cubicBezTo>
                  <a:close/>
                </a:path>
              </a:pathLst>
            </a:custGeom>
            <a:solidFill>
              <a:srgbClr val="EE6E36"/>
            </a:solidFill>
            <a:ln>
              <a:noFill/>
            </a:ln>
          </p:spPr>
          <p:txBody>
            <a:bodyPr spcFirstLastPara="1" wrap="square" lIns="14300" tIns="14300" rIns="14300" bIns="143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200"/>
                <a:buFont typeface="Gill Sans"/>
                <a:buNone/>
                <a:tabLst/>
                <a:defRPr/>
              </a:pPr>
              <a:endParaRPr kumimoji="0" sz="1200" b="0" i="0" u="none" strike="noStrike" kern="0" cap="none" spc="0" normalizeH="0" baseline="0" noProof="0">
                <a:ln>
                  <a:noFill/>
                </a:ln>
                <a:solidFill>
                  <a:srgbClr val="000000"/>
                </a:solidFill>
                <a:effectLst/>
                <a:uLnTx/>
                <a:uFillTx/>
                <a:latin typeface="Gill Sans"/>
                <a:ea typeface="Gill Sans"/>
                <a:cs typeface="Gill Sans"/>
                <a:sym typeface="Gill Sans"/>
              </a:endParaRPr>
            </a:p>
          </p:txBody>
        </p:sp>
        <p:sp>
          <p:nvSpPr>
            <p:cNvPr id="3286" name="Google Shape;3286;p284"/>
            <p:cNvSpPr/>
            <p:nvPr/>
          </p:nvSpPr>
          <p:spPr>
            <a:xfrm>
              <a:off x="6286499" y="4800599"/>
              <a:ext cx="109344" cy="122464"/>
            </a:xfrm>
            <a:custGeom>
              <a:avLst/>
              <a:gdLst/>
              <a:ahLst/>
              <a:cxnLst/>
              <a:rect l="0" t="0" r="0" b="0"/>
              <a:pathLst>
                <a:path w="21461" h="21151" extrusionOk="0">
                  <a:moveTo>
                    <a:pt x="5563" y="712"/>
                  </a:moveTo>
                  <a:cubicBezTo>
                    <a:pt x="5617" y="1520"/>
                    <a:pt x="5669" y="2284"/>
                    <a:pt x="5721" y="3048"/>
                  </a:cubicBezTo>
                  <a:cubicBezTo>
                    <a:pt x="5880" y="3136"/>
                    <a:pt x="6038" y="3225"/>
                    <a:pt x="6197" y="3314"/>
                  </a:cubicBezTo>
                  <a:cubicBezTo>
                    <a:pt x="6483" y="2943"/>
                    <a:pt x="6717" y="2530"/>
                    <a:pt x="7063" y="2209"/>
                  </a:cubicBezTo>
                  <a:cubicBezTo>
                    <a:pt x="9557" y="-108"/>
                    <a:pt x="12714" y="-422"/>
                    <a:pt x="15911" y="439"/>
                  </a:cubicBezTo>
                  <a:cubicBezTo>
                    <a:pt x="19221" y="1330"/>
                    <a:pt x="21181" y="3638"/>
                    <a:pt x="21334" y="6631"/>
                  </a:cubicBezTo>
                  <a:cubicBezTo>
                    <a:pt x="21576" y="11376"/>
                    <a:pt x="21398" y="16137"/>
                    <a:pt x="21398" y="21144"/>
                  </a:cubicBezTo>
                  <a:cubicBezTo>
                    <a:pt x="19740" y="21144"/>
                    <a:pt x="17999" y="21178"/>
                    <a:pt x="16265" y="21100"/>
                  </a:cubicBezTo>
                  <a:cubicBezTo>
                    <a:pt x="16051" y="21091"/>
                    <a:pt x="15706" y="20488"/>
                    <a:pt x="15701" y="20156"/>
                  </a:cubicBezTo>
                  <a:cubicBezTo>
                    <a:pt x="15650" y="16660"/>
                    <a:pt x="15670" y="13162"/>
                    <a:pt x="15635" y="9665"/>
                  </a:cubicBezTo>
                  <a:cubicBezTo>
                    <a:pt x="15628" y="8949"/>
                    <a:pt x="15523" y="8228"/>
                    <a:pt x="15380" y="7522"/>
                  </a:cubicBezTo>
                  <a:cubicBezTo>
                    <a:pt x="15087" y="6073"/>
                    <a:pt x="14225" y="4951"/>
                    <a:pt x="12578" y="4523"/>
                  </a:cubicBezTo>
                  <a:cubicBezTo>
                    <a:pt x="10902" y="4088"/>
                    <a:pt x="9309" y="4428"/>
                    <a:pt x="7980" y="5424"/>
                  </a:cubicBezTo>
                  <a:cubicBezTo>
                    <a:pt x="6358" y="6640"/>
                    <a:pt x="5911" y="8327"/>
                    <a:pt x="5886" y="10100"/>
                  </a:cubicBezTo>
                  <a:cubicBezTo>
                    <a:pt x="5843" y="13092"/>
                    <a:pt x="5876" y="16085"/>
                    <a:pt x="5877" y="19078"/>
                  </a:cubicBezTo>
                  <a:cubicBezTo>
                    <a:pt x="5877" y="19688"/>
                    <a:pt x="5877" y="20299"/>
                    <a:pt x="5877" y="21136"/>
                  </a:cubicBezTo>
                  <a:cubicBezTo>
                    <a:pt x="4072" y="21136"/>
                    <a:pt x="2334" y="21166"/>
                    <a:pt x="600" y="21096"/>
                  </a:cubicBezTo>
                  <a:cubicBezTo>
                    <a:pt x="389" y="21088"/>
                    <a:pt x="49" y="20544"/>
                    <a:pt x="36" y="20240"/>
                  </a:cubicBezTo>
                  <a:cubicBezTo>
                    <a:pt x="-24" y="18800"/>
                    <a:pt x="9" y="17357"/>
                    <a:pt x="9" y="15914"/>
                  </a:cubicBezTo>
                  <a:cubicBezTo>
                    <a:pt x="8" y="11371"/>
                    <a:pt x="7" y="6828"/>
                    <a:pt x="6" y="2285"/>
                  </a:cubicBezTo>
                  <a:cubicBezTo>
                    <a:pt x="6" y="1788"/>
                    <a:pt x="6" y="1291"/>
                    <a:pt x="6" y="712"/>
                  </a:cubicBezTo>
                  <a:cubicBezTo>
                    <a:pt x="1920" y="712"/>
                    <a:pt x="3692" y="712"/>
                    <a:pt x="5563" y="712"/>
                  </a:cubicBezTo>
                  <a:close/>
                </a:path>
              </a:pathLst>
            </a:custGeom>
            <a:solidFill>
              <a:srgbClr val="F06F36"/>
            </a:solidFill>
            <a:ln>
              <a:noFill/>
            </a:ln>
          </p:spPr>
          <p:txBody>
            <a:bodyPr spcFirstLastPara="1" wrap="square" lIns="14300" tIns="14300" rIns="14300" bIns="143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200"/>
                <a:buFont typeface="Gill Sans"/>
                <a:buNone/>
                <a:tabLst/>
                <a:defRPr/>
              </a:pPr>
              <a:endParaRPr kumimoji="0" sz="1200" b="0" i="0" u="none" strike="noStrike" kern="0" cap="none" spc="0" normalizeH="0" baseline="0" noProof="0">
                <a:ln>
                  <a:noFill/>
                </a:ln>
                <a:solidFill>
                  <a:srgbClr val="000000"/>
                </a:solidFill>
                <a:effectLst/>
                <a:uLnTx/>
                <a:uFillTx/>
                <a:latin typeface="Gill Sans"/>
                <a:ea typeface="Gill Sans"/>
                <a:cs typeface="Gill Sans"/>
                <a:sym typeface="Gill Sans"/>
              </a:endParaRPr>
            </a:p>
          </p:txBody>
        </p:sp>
        <p:sp>
          <p:nvSpPr>
            <p:cNvPr id="3287" name="Google Shape;3287;p284"/>
            <p:cNvSpPr/>
            <p:nvPr/>
          </p:nvSpPr>
          <p:spPr>
            <a:xfrm>
              <a:off x="7162799" y="4800600"/>
              <a:ext cx="108975" cy="121807"/>
            </a:xfrm>
            <a:custGeom>
              <a:avLst/>
              <a:gdLst/>
              <a:ahLst/>
              <a:cxnLst/>
              <a:rect l="0" t="0" r="0" b="0"/>
              <a:pathLst>
                <a:path w="21526" h="20974" extrusionOk="0">
                  <a:moveTo>
                    <a:pt x="5768" y="20974"/>
                  </a:moveTo>
                  <a:cubicBezTo>
                    <a:pt x="3789" y="20974"/>
                    <a:pt x="1946" y="20974"/>
                    <a:pt x="0" y="20974"/>
                  </a:cubicBezTo>
                  <a:cubicBezTo>
                    <a:pt x="0" y="14228"/>
                    <a:pt x="0" y="7494"/>
                    <a:pt x="0" y="686"/>
                  </a:cubicBezTo>
                  <a:cubicBezTo>
                    <a:pt x="1775" y="686"/>
                    <a:pt x="3557" y="686"/>
                    <a:pt x="5422" y="686"/>
                  </a:cubicBezTo>
                  <a:cubicBezTo>
                    <a:pt x="5422" y="1689"/>
                    <a:pt x="5422" y="2645"/>
                    <a:pt x="5422" y="3613"/>
                  </a:cubicBezTo>
                  <a:cubicBezTo>
                    <a:pt x="5574" y="3590"/>
                    <a:pt x="5677" y="3602"/>
                    <a:pt x="5707" y="3567"/>
                  </a:cubicBezTo>
                  <a:cubicBezTo>
                    <a:pt x="8338" y="436"/>
                    <a:pt x="11598" y="-626"/>
                    <a:pt x="15600" y="349"/>
                  </a:cubicBezTo>
                  <a:cubicBezTo>
                    <a:pt x="18989" y="1175"/>
                    <a:pt x="21320" y="3865"/>
                    <a:pt x="21448" y="7579"/>
                  </a:cubicBezTo>
                  <a:cubicBezTo>
                    <a:pt x="21600" y="11995"/>
                    <a:pt x="21484" y="16418"/>
                    <a:pt x="21484" y="20930"/>
                  </a:cubicBezTo>
                  <a:cubicBezTo>
                    <a:pt x="19550" y="20930"/>
                    <a:pt x="17647" y="20930"/>
                    <a:pt x="15609" y="20930"/>
                  </a:cubicBezTo>
                  <a:cubicBezTo>
                    <a:pt x="15609" y="20558"/>
                    <a:pt x="15609" y="20209"/>
                    <a:pt x="15609" y="19860"/>
                  </a:cubicBezTo>
                  <a:cubicBezTo>
                    <a:pt x="15609" y="16661"/>
                    <a:pt x="15621" y="13461"/>
                    <a:pt x="15602" y="10262"/>
                  </a:cubicBezTo>
                  <a:cubicBezTo>
                    <a:pt x="15597" y="9438"/>
                    <a:pt x="15582" y="8603"/>
                    <a:pt x="15427" y="7794"/>
                  </a:cubicBezTo>
                  <a:cubicBezTo>
                    <a:pt x="15035" y="5746"/>
                    <a:pt x="13924" y="4650"/>
                    <a:pt x="12097" y="4375"/>
                  </a:cubicBezTo>
                  <a:cubicBezTo>
                    <a:pt x="9884" y="4041"/>
                    <a:pt x="7724" y="4785"/>
                    <a:pt x="6813" y="6566"/>
                  </a:cubicBezTo>
                  <a:cubicBezTo>
                    <a:pt x="6182" y="7801"/>
                    <a:pt x="5873" y="9239"/>
                    <a:pt x="5810" y="10600"/>
                  </a:cubicBezTo>
                  <a:cubicBezTo>
                    <a:pt x="5667" y="13650"/>
                    <a:pt x="5767" y="16709"/>
                    <a:pt x="5768" y="19765"/>
                  </a:cubicBezTo>
                  <a:cubicBezTo>
                    <a:pt x="5768" y="20152"/>
                    <a:pt x="5768" y="20539"/>
                    <a:pt x="5768" y="20974"/>
                  </a:cubicBezTo>
                  <a:close/>
                </a:path>
              </a:pathLst>
            </a:custGeom>
            <a:solidFill>
              <a:srgbClr val="7A7A7A"/>
            </a:solidFill>
            <a:ln>
              <a:noFill/>
            </a:ln>
          </p:spPr>
          <p:txBody>
            <a:bodyPr spcFirstLastPara="1" wrap="square" lIns="14300" tIns="14300" rIns="14300" bIns="143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200"/>
                <a:buFont typeface="Gill Sans"/>
                <a:buNone/>
                <a:tabLst/>
                <a:defRPr/>
              </a:pPr>
              <a:endParaRPr kumimoji="0" sz="1200" b="0" i="0" u="none" strike="noStrike" kern="0" cap="none" spc="0" normalizeH="0" baseline="0" noProof="0">
                <a:ln>
                  <a:noFill/>
                </a:ln>
                <a:solidFill>
                  <a:srgbClr val="000000"/>
                </a:solidFill>
                <a:effectLst/>
                <a:uLnTx/>
                <a:uFillTx/>
                <a:latin typeface="Gill Sans"/>
                <a:ea typeface="Gill Sans"/>
                <a:cs typeface="Gill Sans"/>
                <a:sym typeface="Gill Sans"/>
              </a:endParaRPr>
            </a:p>
          </p:txBody>
        </p:sp>
        <p:sp>
          <p:nvSpPr>
            <p:cNvPr id="3288" name="Google Shape;3288;p284"/>
            <p:cNvSpPr/>
            <p:nvPr/>
          </p:nvSpPr>
          <p:spPr>
            <a:xfrm>
              <a:off x="7543800" y="4800600"/>
              <a:ext cx="98928" cy="125510"/>
            </a:xfrm>
            <a:custGeom>
              <a:avLst/>
              <a:gdLst/>
              <a:ahLst/>
              <a:cxnLst/>
              <a:rect l="0" t="0" r="0" b="0"/>
              <a:pathLst>
                <a:path w="21600" h="20483" extrusionOk="0">
                  <a:moveTo>
                    <a:pt x="0" y="17339"/>
                  </a:moveTo>
                  <a:cubicBezTo>
                    <a:pt x="1519" y="16277"/>
                    <a:pt x="2867" y="15334"/>
                    <a:pt x="4277" y="14348"/>
                  </a:cubicBezTo>
                  <a:cubicBezTo>
                    <a:pt x="6194" y="15875"/>
                    <a:pt x="8401" y="16831"/>
                    <a:pt x="11183" y="16686"/>
                  </a:cubicBezTo>
                  <a:cubicBezTo>
                    <a:pt x="12104" y="16637"/>
                    <a:pt x="13097" y="16445"/>
                    <a:pt x="13885" y="16100"/>
                  </a:cubicBezTo>
                  <a:cubicBezTo>
                    <a:pt x="15630" y="15337"/>
                    <a:pt x="15529" y="13387"/>
                    <a:pt x="13683" y="12791"/>
                  </a:cubicBezTo>
                  <a:cubicBezTo>
                    <a:pt x="12027" y="12257"/>
                    <a:pt x="10243" y="11940"/>
                    <a:pt x="8501" y="11561"/>
                  </a:cubicBezTo>
                  <a:cubicBezTo>
                    <a:pt x="6384" y="11101"/>
                    <a:pt x="4291" y="10596"/>
                    <a:pt x="2850" y="9251"/>
                  </a:cubicBezTo>
                  <a:cubicBezTo>
                    <a:pt x="312" y="6882"/>
                    <a:pt x="1308" y="3020"/>
                    <a:pt x="5009" y="1435"/>
                  </a:cubicBezTo>
                  <a:cubicBezTo>
                    <a:pt x="9802" y="-618"/>
                    <a:pt x="14674" y="-378"/>
                    <a:pt x="19433" y="1581"/>
                  </a:cubicBezTo>
                  <a:cubicBezTo>
                    <a:pt x="20200" y="1897"/>
                    <a:pt x="20806" y="2433"/>
                    <a:pt x="21600" y="2939"/>
                  </a:cubicBezTo>
                  <a:cubicBezTo>
                    <a:pt x="20117" y="3921"/>
                    <a:pt x="18768" y="4814"/>
                    <a:pt x="17391" y="5726"/>
                  </a:cubicBezTo>
                  <a:cubicBezTo>
                    <a:pt x="15352" y="4185"/>
                    <a:pt x="13063" y="3353"/>
                    <a:pt x="10194" y="3815"/>
                  </a:cubicBezTo>
                  <a:cubicBezTo>
                    <a:pt x="9712" y="3892"/>
                    <a:pt x="9105" y="3961"/>
                    <a:pt x="8820" y="4205"/>
                  </a:cubicBezTo>
                  <a:cubicBezTo>
                    <a:pt x="8295" y="4657"/>
                    <a:pt x="7636" y="5240"/>
                    <a:pt x="7647" y="5760"/>
                  </a:cubicBezTo>
                  <a:cubicBezTo>
                    <a:pt x="7658" y="6278"/>
                    <a:pt x="8270" y="7020"/>
                    <a:pt x="8893" y="7250"/>
                  </a:cubicBezTo>
                  <a:cubicBezTo>
                    <a:pt x="10217" y="7741"/>
                    <a:pt x="11716" y="7969"/>
                    <a:pt x="13148" y="8295"/>
                  </a:cubicBezTo>
                  <a:cubicBezTo>
                    <a:pt x="14147" y="8523"/>
                    <a:pt x="15178" y="8686"/>
                    <a:pt x="16152" y="8962"/>
                  </a:cubicBezTo>
                  <a:cubicBezTo>
                    <a:pt x="19767" y="9986"/>
                    <a:pt x="21593" y="11820"/>
                    <a:pt x="21497" y="14260"/>
                  </a:cubicBezTo>
                  <a:cubicBezTo>
                    <a:pt x="21388" y="17033"/>
                    <a:pt x="19384" y="19131"/>
                    <a:pt x="15720" y="19912"/>
                  </a:cubicBezTo>
                  <a:cubicBezTo>
                    <a:pt x="10703" y="20982"/>
                    <a:pt x="5893" y="20608"/>
                    <a:pt x="1532" y="18282"/>
                  </a:cubicBezTo>
                  <a:cubicBezTo>
                    <a:pt x="1310" y="18164"/>
                    <a:pt x="1108" y="18025"/>
                    <a:pt x="898" y="17895"/>
                  </a:cubicBezTo>
                  <a:cubicBezTo>
                    <a:pt x="652" y="17743"/>
                    <a:pt x="407" y="17591"/>
                    <a:pt x="0" y="17339"/>
                  </a:cubicBezTo>
                  <a:close/>
                </a:path>
              </a:pathLst>
            </a:custGeom>
            <a:solidFill>
              <a:srgbClr val="7A7A7A"/>
            </a:solidFill>
            <a:ln>
              <a:noFill/>
            </a:ln>
          </p:spPr>
          <p:txBody>
            <a:bodyPr spcFirstLastPara="1" wrap="square" lIns="14300" tIns="14300" rIns="14300" bIns="143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200"/>
                <a:buFont typeface="Gill Sans"/>
                <a:buNone/>
                <a:tabLst/>
                <a:defRPr/>
              </a:pPr>
              <a:endParaRPr kumimoji="0" sz="1200" b="0" i="0" u="none" strike="noStrike" kern="0" cap="none" spc="0" normalizeH="0" baseline="0" noProof="0">
                <a:ln>
                  <a:noFill/>
                </a:ln>
                <a:solidFill>
                  <a:srgbClr val="000000"/>
                </a:solidFill>
                <a:effectLst/>
                <a:uLnTx/>
                <a:uFillTx/>
                <a:latin typeface="Gill Sans"/>
                <a:ea typeface="Gill Sans"/>
                <a:cs typeface="Gill Sans"/>
                <a:sym typeface="Gill Sans"/>
              </a:endParaRPr>
            </a:p>
          </p:txBody>
        </p:sp>
        <p:sp>
          <p:nvSpPr>
            <p:cNvPr id="3289" name="Google Shape;3289;p284"/>
            <p:cNvSpPr/>
            <p:nvPr/>
          </p:nvSpPr>
          <p:spPr>
            <a:xfrm>
              <a:off x="6819899" y="4800599"/>
              <a:ext cx="108092" cy="124979"/>
            </a:xfrm>
            <a:custGeom>
              <a:avLst/>
              <a:gdLst/>
              <a:ahLst/>
              <a:cxnLst/>
              <a:rect l="0" t="0" r="0" b="0"/>
              <a:pathLst>
                <a:path w="20280" h="19643" extrusionOk="0">
                  <a:moveTo>
                    <a:pt x="20280" y="2924"/>
                  </a:moveTo>
                  <a:cubicBezTo>
                    <a:pt x="19023" y="3844"/>
                    <a:pt x="17822" y="4723"/>
                    <a:pt x="16796" y="5474"/>
                  </a:cubicBezTo>
                  <a:cubicBezTo>
                    <a:pt x="15560" y="4939"/>
                    <a:pt x="14523" y="4303"/>
                    <a:pt x="13362" y="4026"/>
                  </a:cubicBezTo>
                  <a:cubicBezTo>
                    <a:pt x="10669" y="3385"/>
                    <a:pt x="8035" y="4408"/>
                    <a:pt x="6780" y="6532"/>
                  </a:cubicBezTo>
                  <a:cubicBezTo>
                    <a:pt x="5424" y="8827"/>
                    <a:pt x="5444" y="11161"/>
                    <a:pt x="7051" y="13376"/>
                  </a:cubicBezTo>
                  <a:cubicBezTo>
                    <a:pt x="8930" y="15963"/>
                    <a:pt x="13169" y="16551"/>
                    <a:pt x="16071" y="14690"/>
                  </a:cubicBezTo>
                  <a:cubicBezTo>
                    <a:pt x="16317" y="14533"/>
                    <a:pt x="16549" y="14361"/>
                    <a:pt x="16734" y="14233"/>
                  </a:cubicBezTo>
                  <a:cubicBezTo>
                    <a:pt x="17892" y="15205"/>
                    <a:pt x="19016" y="16146"/>
                    <a:pt x="20141" y="17090"/>
                  </a:cubicBezTo>
                  <a:cubicBezTo>
                    <a:pt x="16414" y="20609"/>
                    <a:pt x="7608" y="20471"/>
                    <a:pt x="3263" y="16791"/>
                  </a:cubicBezTo>
                  <a:cubicBezTo>
                    <a:pt x="-1320" y="12910"/>
                    <a:pt x="-1033" y="5979"/>
                    <a:pt x="3857" y="2423"/>
                  </a:cubicBezTo>
                  <a:cubicBezTo>
                    <a:pt x="8551" y="-991"/>
                    <a:pt x="16928" y="-773"/>
                    <a:pt x="20280" y="2924"/>
                  </a:cubicBezTo>
                  <a:close/>
                </a:path>
              </a:pathLst>
            </a:custGeom>
            <a:solidFill>
              <a:srgbClr val="7A7A7A"/>
            </a:solidFill>
            <a:ln>
              <a:noFill/>
            </a:ln>
          </p:spPr>
          <p:txBody>
            <a:bodyPr spcFirstLastPara="1" wrap="square" lIns="14300" tIns="14300" rIns="14300" bIns="143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200"/>
                <a:buFont typeface="Gill Sans"/>
                <a:buNone/>
                <a:tabLst/>
                <a:defRPr/>
              </a:pPr>
              <a:endParaRPr kumimoji="0" sz="1200" b="0" i="0" u="none" strike="noStrike" kern="0" cap="none" spc="0" normalizeH="0" baseline="0" noProof="0">
                <a:ln>
                  <a:noFill/>
                </a:ln>
                <a:solidFill>
                  <a:srgbClr val="000000"/>
                </a:solidFill>
                <a:effectLst/>
                <a:uLnTx/>
                <a:uFillTx/>
                <a:latin typeface="Gill Sans"/>
                <a:ea typeface="Gill Sans"/>
                <a:cs typeface="Gill Sans"/>
                <a:sym typeface="Gill Sans"/>
              </a:endParaRPr>
            </a:p>
          </p:txBody>
        </p:sp>
        <p:sp>
          <p:nvSpPr>
            <p:cNvPr id="3290" name="Google Shape;3290;p284"/>
            <p:cNvSpPr/>
            <p:nvPr/>
          </p:nvSpPr>
          <p:spPr>
            <a:xfrm>
              <a:off x="7289800" y="4800600"/>
              <a:ext cx="108142" cy="124968"/>
            </a:xfrm>
            <a:custGeom>
              <a:avLst/>
              <a:gdLst/>
              <a:ahLst/>
              <a:cxnLst/>
              <a:rect l="0" t="0" r="0" b="0"/>
              <a:pathLst>
                <a:path w="20337" h="19750" extrusionOk="0">
                  <a:moveTo>
                    <a:pt x="20337" y="2928"/>
                  </a:moveTo>
                  <a:cubicBezTo>
                    <a:pt x="19088" y="3849"/>
                    <a:pt x="17884" y="4738"/>
                    <a:pt x="16804" y="5534"/>
                  </a:cubicBezTo>
                  <a:cubicBezTo>
                    <a:pt x="15688" y="5025"/>
                    <a:pt x="14727" y="4429"/>
                    <a:pt x="13649" y="4126"/>
                  </a:cubicBezTo>
                  <a:cubicBezTo>
                    <a:pt x="10878" y="3345"/>
                    <a:pt x="8059" y="4384"/>
                    <a:pt x="6742" y="6629"/>
                  </a:cubicBezTo>
                  <a:cubicBezTo>
                    <a:pt x="5508" y="8732"/>
                    <a:pt x="5481" y="10904"/>
                    <a:pt x="6726" y="13005"/>
                  </a:cubicBezTo>
                  <a:cubicBezTo>
                    <a:pt x="8641" y="16236"/>
                    <a:pt x="13120" y="16792"/>
                    <a:pt x="16724" y="14354"/>
                  </a:cubicBezTo>
                  <a:cubicBezTo>
                    <a:pt x="17867" y="15289"/>
                    <a:pt x="19005" y="16218"/>
                    <a:pt x="20150" y="17154"/>
                  </a:cubicBezTo>
                  <a:cubicBezTo>
                    <a:pt x="17137" y="20551"/>
                    <a:pt x="8335" y="20639"/>
                    <a:pt x="3721" y="17273"/>
                  </a:cubicBezTo>
                  <a:cubicBezTo>
                    <a:pt x="-1094" y="13760"/>
                    <a:pt x="-1263" y="6712"/>
                    <a:pt x="3373" y="2810"/>
                  </a:cubicBezTo>
                  <a:cubicBezTo>
                    <a:pt x="7854" y="-961"/>
                    <a:pt x="16400" y="-952"/>
                    <a:pt x="20337" y="2928"/>
                  </a:cubicBezTo>
                  <a:close/>
                </a:path>
              </a:pathLst>
            </a:custGeom>
            <a:solidFill>
              <a:srgbClr val="7A7A7A"/>
            </a:solidFill>
            <a:ln>
              <a:noFill/>
            </a:ln>
          </p:spPr>
          <p:txBody>
            <a:bodyPr spcFirstLastPara="1" wrap="square" lIns="14300" tIns="14300" rIns="14300" bIns="143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200"/>
                <a:buFont typeface="Gill Sans"/>
                <a:buNone/>
                <a:tabLst/>
                <a:defRPr/>
              </a:pPr>
              <a:endParaRPr kumimoji="0" sz="1200" b="0" i="0" u="none" strike="noStrike" kern="0" cap="none" spc="0" normalizeH="0" baseline="0" noProof="0">
                <a:ln>
                  <a:noFill/>
                </a:ln>
                <a:solidFill>
                  <a:srgbClr val="000000"/>
                </a:solidFill>
                <a:effectLst/>
                <a:uLnTx/>
                <a:uFillTx/>
                <a:latin typeface="Gill Sans"/>
                <a:ea typeface="Gill Sans"/>
                <a:cs typeface="Gill Sans"/>
                <a:sym typeface="Gill Sans"/>
              </a:endParaRPr>
            </a:p>
          </p:txBody>
        </p:sp>
        <p:sp>
          <p:nvSpPr>
            <p:cNvPr id="3291" name="Google Shape;3291;p284"/>
            <p:cNvSpPr/>
            <p:nvPr/>
          </p:nvSpPr>
          <p:spPr>
            <a:xfrm>
              <a:off x="6565899" y="4737100"/>
              <a:ext cx="30060" cy="186395"/>
            </a:xfrm>
            <a:custGeom>
              <a:avLst/>
              <a:gdLst/>
              <a:ahLst/>
              <a:cxnLst/>
              <a:rect l="0" t="0" r="0" b="0"/>
              <a:pathLst>
                <a:path w="21510" h="21561" extrusionOk="0">
                  <a:moveTo>
                    <a:pt x="26" y="0"/>
                  </a:moveTo>
                  <a:cubicBezTo>
                    <a:pt x="7392" y="0"/>
                    <a:pt x="14048" y="0"/>
                    <a:pt x="21448" y="0"/>
                  </a:cubicBezTo>
                  <a:cubicBezTo>
                    <a:pt x="21448" y="335"/>
                    <a:pt x="21448" y="639"/>
                    <a:pt x="21448" y="943"/>
                  </a:cubicBezTo>
                  <a:cubicBezTo>
                    <a:pt x="21444" y="7554"/>
                    <a:pt x="21397" y="14165"/>
                    <a:pt x="21510" y="20777"/>
                  </a:cubicBezTo>
                  <a:cubicBezTo>
                    <a:pt x="21520" y="21366"/>
                    <a:pt x="20613" y="21600"/>
                    <a:pt x="16794" y="21555"/>
                  </a:cubicBezTo>
                  <a:cubicBezTo>
                    <a:pt x="12341" y="21503"/>
                    <a:pt x="7846" y="21522"/>
                    <a:pt x="3375" y="21540"/>
                  </a:cubicBezTo>
                  <a:cubicBezTo>
                    <a:pt x="866" y="21550"/>
                    <a:pt x="-80" y="21404"/>
                    <a:pt x="5" y="20993"/>
                  </a:cubicBezTo>
                  <a:cubicBezTo>
                    <a:pt x="149" y="20294"/>
                    <a:pt x="29" y="19594"/>
                    <a:pt x="29" y="18894"/>
                  </a:cubicBezTo>
                  <a:cubicBezTo>
                    <a:pt x="27" y="12862"/>
                    <a:pt x="26" y="6830"/>
                    <a:pt x="26" y="798"/>
                  </a:cubicBezTo>
                  <a:cubicBezTo>
                    <a:pt x="26" y="560"/>
                    <a:pt x="26" y="323"/>
                    <a:pt x="26" y="0"/>
                  </a:cubicBezTo>
                  <a:close/>
                </a:path>
              </a:pathLst>
            </a:custGeom>
            <a:solidFill>
              <a:srgbClr val="ED6F38"/>
            </a:solidFill>
            <a:ln>
              <a:noFill/>
            </a:ln>
          </p:spPr>
          <p:txBody>
            <a:bodyPr spcFirstLastPara="1" wrap="square" lIns="14300" tIns="14300" rIns="14300" bIns="143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200"/>
                <a:buFont typeface="Gill Sans"/>
                <a:buNone/>
                <a:tabLst/>
                <a:defRPr/>
              </a:pPr>
              <a:endParaRPr kumimoji="0" sz="1200" b="0" i="0" u="none" strike="noStrike" kern="0" cap="none" spc="0" normalizeH="0" baseline="0" noProof="0">
                <a:ln>
                  <a:noFill/>
                </a:ln>
                <a:solidFill>
                  <a:srgbClr val="000000"/>
                </a:solidFill>
                <a:effectLst/>
                <a:uLnTx/>
                <a:uFillTx/>
                <a:latin typeface="Gill Sans"/>
                <a:ea typeface="Gill Sans"/>
                <a:cs typeface="Gill Sans"/>
                <a:sym typeface="Gill Sans"/>
              </a:endParaRPr>
            </a:p>
          </p:txBody>
        </p:sp>
        <p:sp>
          <p:nvSpPr>
            <p:cNvPr id="3292" name="Google Shape;3292;p284"/>
            <p:cNvSpPr/>
            <p:nvPr/>
          </p:nvSpPr>
          <p:spPr>
            <a:xfrm>
              <a:off x="6070599" y="4800600"/>
              <a:ext cx="29214" cy="117828"/>
            </a:xfrm>
            <a:custGeom>
              <a:avLst/>
              <a:gdLst/>
              <a:ahLst/>
              <a:cxnLst/>
              <a:rect l="0" t="0" r="0" b="0"/>
              <a:pathLst>
                <a:path w="21600" h="21600" extrusionOk="0">
                  <a:moveTo>
                    <a:pt x="21600" y="0"/>
                  </a:moveTo>
                  <a:cubicBezTo>
                    <a:pt x="21600" y="7220"/>
                    <a:pt x="21600" y="14391"/>
                    <a:pt x="21600" y="21600"/>
                  </a:cubicBezTo>
                  <a:cubicBezTo>
                    <a:pt x="14312" y="21600"/>
                    <a:pt x="7297" y="21600"/>
                    <a:pt x="0" y="21600"/>
                  </a:cubicBezTo>
                  <a:cubicBezTo>
                    <a:pt x="0" y="14380"/>
                    <a:pt x="0" y="7245"/>
                    <a:pt x="0" y="0"/>
                  </a:cubicBezTo>
                  <a:cubicBezTo>
                    <a:pt x="7028" y="0"/>
                    <a:pt x="14020" y="0"/>
                    <a:pt x="21600" y="0"/>
                  </a:cubicBezTo>
                  <a:close/>
                </a:path>
              </a:pathLst>
            </a:custGeom>
            <a:solidFill>
              <a:srgbClr val="F06F38"/>
            </a:solidFill>
            <a:ln>
              <a:noFill/>
            </a:ln>
          </p:spPr>
          <p:txBody>
            <a:bodyPr spcFirstLastPara="1" wrap="square" lIns="14300" tIns="14300" rIns="14300" bIns="143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200"/>
                <a:buFont typeface="Gill Sans"/>
                <a:buNone/>
                <a:tabLst/>
                <a:defRPr/>
              </a:pPr>
              <a:endParaRPr kumimoji="0" sz="1200" b="0" i="0" u="none" strike="noStrike" kern="0" cap="none" spc="0" normalizeH="0" baseline="0" noProof="0">
                <a:ln>
                  <a:noFill/>
                </a:ln>
                <a:solidFill>
                  <a:srgbClr val="000000"/>
                </a:solidFill>
                <a:effectLst/>
                <a:uLnTx/>
                <a:uFillTx/>
                <a:latin typeface="Gill Sans"/>
                <a:ea typeface="Gill Sans"/>
                <a:cs typeface="Gill Sans"/>
                <a:sym typeface="Gill Sans"/>
              </a:endParaRPr>
            </a:p>
          </p:txBody>
        </p:sp>
        <p:sp>
          <p:nvSpPr>
            <p:cNvPr id="3293" name="Google Shape;3293;p284"/>
            <p:cNvSpPr/>
            <p:nvPr/>
          </p:nvSpPr>
          <p:spPr>
            <a:xfrm>
              <a:off x="6959600" y="4800600"/>
              <a:ext cx="28890" cy="118195"/>
            </a:xfrm>
            <a:custGeom>
              <a:avLst/>
              <a:gdLst/>
              <a:ahLst/>
              <a:cxnLst/>
              <a:rect l="0" t="0" r="0" b="0"/>
              <a:pathLst>
                <a:path w="21600" h="21598" extrusionOk="0">
                  <a:moveTo>
                    <a:pt x="21600" y="21545"/>
                  </a:moveTo>
                  <a:cubicBezTo>
                    <a:pt x="20227" y="21566"/>
                    <a:pt x="19163" y="21595"/>
                    <a:pt x="18098" y="21596"/>
                  </a:cubicBezTo>
                  <a:cubicBezTo>
                    <a:pt x="12186" y="21600"/>
                    <a:pt x="6274" y="21598"/>
                    <a:pt x="0" y="21598"/>
                  </a:cubicBezTo>
                  <a:cubicBezTo>
                    <a:pt x="0" y="14369"/>
                    <a:pt x="0" y="7220"/>
                    <a:pt x="0" y="0"/>
                  </a:cubicBezTo>
                  <a:cubicBezTo>
                    <a:pt x="7125" y="0"/>
                    <a:pt x="14210" y="0"/>
                    <a:pt x="21600" y="0"/>
                  </a:cubicBezTo>
                  <a:cubicBezTo>
                    <a:pt x="21600" y="7175"/>
                    <a:pt x="21600" y="14295"/>
                    <a:pt x="21600" y="21545"/>
                  </a:cubicBezTo>
                  <a:close/>
                </a:path>
              </a:pathLst>
            </a:custGeom>
            <a:solidFill>
              <a:srgbClr val="7C7C7C"/>
            </a:solidFill>
            <a:ln>
              <a:noFill/>
            </a:ln>
          </p:spPr>
          <p:txBody>
            <a:bodyPr spcFirstLastPara="1" wrap="square" lIns="14300" tIns="14300" rIns="14300" bIns="143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200"/>
                <a:buFont typeface="Gill Sans"/>
                <a:buNone/>
                <a:tabLst/>
                <a:defRPr/>
              </a:pPr>
              <a:endParaRPr kumimoji="0" sz="1200" b="0" i="0" u="none" strike="noStrike" kern="0" cap="none" spc="0" normalizeH="0" baseline="0" noProof="0">
                <a:ln>
                  <a:noFill/>
                </a:ln>
                <a:solidFill>
                  <a:srgbClr val="000000"/>
                </a:solidFill>
                <a:effectLst/>
                <a:uLnTx/>
                <a:uFillTx/>
                <a:latin typeface="Gill Sans"/>
                <a:ea typeface="Gill Sans"/>
                <a:cs typeface="Gill Sans"/>
                <a:sym typeface="Gill Sans"/>
              </a:endParaRPr>
            </a:p>
          </p:txBody>
        </p:sp>
        <p:sp>
          <p:nvSpPr>
            <p:cNvPr id="3294" name="Google Shape;3294;p284"/>
            <p:cNvSpPr/>
            <p:nvPr/>
          </p:nvSpPr>
          <p:spPr>
            <a:xfrm>
              <a:off x="6070600" y="4737099"/>
              <a:ext cx="38108" cy="35462"/>
            </a:xfrm>
            <a:custGeom>
              <a:avLst/>
              <a:gdLst/>
              <a:ahLst/>
              <a:cxnLst/>
              <a:rect l="0" t="0" r="0" b="0"/>
              <a:pathLst>
                <a:path w="21530" h="21525" extrusionOk="0">
                  <a:moveTo>
                    <a:pt x="10704" y="21525"/>
                  </a:moveTo>
                  <a:cubicBezTo>
                    <a:pt x="4339" y="21568"/>
                    <a:pt x="-52" y="17132"/>
                    <a:pt x="1" y="10713"/>
                  </a:cubicBezTo>
                  <a:cubicBezTo>
                    <a:pt x="51" y="4639"/>
                    <a:pt x="4596" y="31"/>
                    <a:pt x="10567" y="0"/>
                  </a:cubicBezTo>
                  <a:cubicBezTo>
                    <a:pt x="16744" y="-32"/>
                    <a:pt x="21514" y="4633"/>
                    <a:pt x="21531" y="10724"/>
                  </a:cubicBezTo>
                  <a:cubicBezTo>
                    <a:pt x="21548" y="16921"/>
                    <a:pt x="16976" y="21482"/>
                    <a:pt x="10704" y="21525"/>
                  </a:cubicBezTo>
                  <a:close/>
                </a:path>
              </a:pathLst>
            </a:custGeom>
            <a:solidFill>
              <a:srgbClr val="EC6E3A"/>
            </a:solidFill>
            <a:ln>
              <a:noFill/>
            </a:ln>
          </p:spPr>
          <p:txBody>
            <a:bodyPr spcFirstLastPara="1" wrap="square" lIns="14300" tIns="14300" rIns="14300" bIns="143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200"/>
                <a:buFont typeface="Gill Sans"/>
                <a:buNone/>
                <a:tabLst/>
                <a:defRPr/>
              </a:pPr>
              <a:endParaRPr kumimoji="0" sz="1200" b="0" i="0" u="none" strike="noStrike" kern="0" cap="none" spc="0" normalizeH="0" baseline="0" noProof="0">
                <a:ln>
                  <a:noFill/>
                </a:ln>
                <a:solidFill>
                  <a:srgbClr val="000000"/>
                </a:solidFill>
                <a:effectLst/>
                <a:uLnTx/>
                <a:uFillTx/>
                <a:latin typeface="Gill Sans"/>
                <a:ea typeface="Gill Sans"/>
                <a:cs typeface="Gill Sans"/>
                <a:sym typeface="Gill Sans"/>
              </a:endParaRPr>
            </a:p>
          </p:txBody>
        </p:sp>
        <p:sp>
          <p:nvSpPr>
            <p:cNvPr id="3295" name="Google Shape;3295;p284"/>
            <p:cNvSpPr/>
            <p:nvPr/>
          </p:nvSpPr>
          <p:spPr>
            <a:xfrm>
              <a:off x="6946900" y="4737100"/>
              <a:ext cx="38097" cy="35495"/>
            </a:xfrm>
            <a:custGeom>
              <a:avLst/>
              <a:gdLst/>
              <a:ahLst/>
              <a:cxnLst/>
              <a:rect l="0" t="0" r="0" b="0"/>
              <a:pathLst>
                <a:path w="21433" h="21415" extrusionOk="0">
                  <a:moveTo>
                    <a:pt x="10769" y="21414"/>
                  </a:moveTo>
                  <a:cubicBezTo>
                    <a:pt x="4831" y="21472"/>
                    <a:pt x="144" y="16939"/>
                    <a:pt x="3" y="11002"/>
                  </a:cubicBezTo>
                  <a:cubicBezTo>
                    <a:pt x="-136" y="5149"/>
                    <a:pt x="4570" y="122"/>
                    <a:pt x="10301" y="2"/>
                  </a:cubicBezTo>
                  <a:cubicBezTo>
                    <a:pt x="16557" y="-128"/>
                    <a:pt x="21464" y="4656"/>
                    <a:pt x="21433" y="10855"/>
                  </a:cubicBezTo>
                  <a:cubicBezTo>
                    <a:pt x="21403" y="16724"/>
                    <a:pt x="16724" y="21356"/>
                    <a:pt x="10769" y="21414"/>
                  </a:cubicBezTo>
                  <a:close/>
                </a:path>
              </a:pathLst>
            </a:custGeom>
            <a:solidFill>
              <a:srgbClr val="7B7B7B"/>
            </a:solidFill>
            <a:ln>
              <a:noFill/>
            </a:ln>
          </p:spPr>
          <p:txBody>
            <a:bodyPr spcFirstLastPara="1" wrap="square" lIns="14300" tIns="14300" rIns="14300" bIns="143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200"/>
                <a:buFont typeface="Gill Sans"/>
                <a:buNone/>
                <a:tabLst/>
                <a:defRPr/>
              </a:pPr>
              <a:endParaRPr kumimoji="0" sz="1200" b="0" i="0" u="none" strike="noStrike" kern="0" cap="none" spc="0" normalizeH="0" baseline="0" noProof="0">
                <a:ln>
                  <a:noFill/>
                </a:ln>
                <a:solidFill>
                  <a:srgbClr val="000000"/>
                </a:solidFill>
                <a:effectLst/>
                <a:uLnTx/>
                <a:uFillTx/>
                <a:latin typeface="Gill Sans"/>
                <a:ea typeface="Gill Sans"/>
                <a:cs typeface="Gill Sans"/>
                <a:sym typeface="Gill Sans"/>
              </a:endParaRPr>
            </a:p>
          </p:txBody>
        </p:sp>
      </p:grpSp>
      <p:grpSp>
        <p:nvGrpSpPr>
          <p:cNvPr id="3296" name="Google Shape;3296;p284"/>
          <p:cNvGrpSpPr/>
          <p:nvPr/>
        </p:nvGrpSpPr>
        <p:grpSpPr>
          <a:xfrm>
            <a:off x="353165" y="1853505"/>
            <a:ext cx="434954" cy="216673"/>
            <a:chOff x="1257300" y="5219700"/>
            <a:chExt cx="1125948" cy="560894"/>
          </a:xfrm>
        </p:grpSpPr>
        <p:sp>
          <p:nvSpPr>
            <p:cNvPr id="3297" name="Google Shape;3297;p284"/>
            <p:cNvSpPr/>
            <p:nvPr/>
          </p:nvSpPr>
          <p:spPr>
            <a:xfrm>
              <a:off x="1295399" y="5219700"/>
              <a:ext cx="272705" cy="502200"/>
            </a:xfrm>
            <a:custGeom>
              <a:avLst/>
              <a:gdLst/>
              <a:ahLst/>
              <a:cxnLst/>
              <a:rect l="0" t="0" r="0" b="0"/>
              <a:pathLst>
                <a:path w="21579" h="21600" extrusionOk="0">
                  <a:moveTo>
                    <a:pt x="9874" y="19797"/>
                  </a:moveTo>
                  <a:cubicBezTo>
                    <a:pt x="10337" y="20023"/>
                    <a:pt x="11479" y="19993"/>
                    <a:pt x="11767" y="19793"/>
                  </a:cubicBezTo>
                  <a:cubicBezTo>
                    <a:pt x="11296" y="19573"/>
                    <a:pt x="10432" y="19556"/>
                    <a:pt x="9874" y="19797"/>
                  </a:cubicBezTo>
                  <a:close/>
                  <a:moveTo>
                    <a:pt x="8465" y="19970"/>
                  </a:moveTo>
                  <a:cubicBezTo>
                    <a:pt x="8569" y="20332"/>
                    <a:pt x="9462" y="20671"/>
                    <a:pt x="10594" y="20717"/>
                  </a:cubicBezTo>
                  <a:cubicBezTo>
                    <a:pt x="11862" y="20769"/>
                    <a:pt x="12984" y="20440"/>
                    <a:pt x="13225" y="19941"/>
                  </a:cubicBezTo>
                  <a:cubicBezTo>
                    <a:pt x="13012" y="19951"/>
                    <a:pt x="12732" y="19917"/>
                    <a:pt x="12633" y="19975"/>
                  </a:cubicBezTo>
                  <a:cubicBezTo>
                    <a:pt x="12237" y="20205"/>
                    <a:pt x="11763" y="20326"/>
                    <a:pt x="11204" y="20357"/>
                  </a:cubicBezTo>
                  <a:cubicBezTo>
                    <a:pt x="10493" y="20396"/>
                    <a:pt x="9793" y="20364"/>
                    <a:pt x="9259" y="20076"/>
                  </a:cubicBezTo>
                  <a:cubicBezTo>
                    <a:pt x="9003" y="19939"/>
                    <a:pt x="8773" y="19911"/>
                    <a:pt x="8465" y="19970"/>
                  </a:cubicBezTo>
                  <a:close/>
                  <a:moveTo>
                    <a:pt x="19301" y="7531"/>
                  </a:moveTo>
                  <a:cubicBezTo>
                    <a:pt x="19473" y="7279"/>
                    <a:pt x="19599" y="7037"/>
                    <a:pt x="19799" y="6815"/>
                  </a:cubicBezTo>
                  <a:cubicBezTo>
                    <a:pt x="20029" y="6561"/>
                    <a:pt x="19995" y="6316"/>
                    <a:pt x="19853" y="6062"/>
                  </a:cubicBezTo>
                  <a:cubicBezTo>
                    <a:pt x="19794" y="5958"/>
                    <a:pt x="19738" y="5853"/>
                    <a:pt x="19675" y="5750"/>
                  </a:cubicBezTo>
                  <a:cubicBezTo>
                    <a:pt x="19075" y="4758"/>
                    <a:pt x="18252" y="3817"/>
                    <a:pt x="17424" y="2878"/>
                  </a:cubicBezTo>
                  <a:cubicBezTo>
                    <a:pt x="17408" y="2860"/>
                    <a:pt x="17381" y="2844"/>
                    <a:pt x="17328" y="2804"/>
                  </a:cubicBezTo>
                  <a:cubicBezTo>
                    <a:pt x="17261" y="3064"/>
                    <a:pt x="17195" y="3295"/>
                    <a:pt x="17145" y="3527"/>
                  </a:cubicBezTo>
                  <a:cubicBezTo>
                    <a:pt x="17105" y="3711"/>
                    <a:pt x="17019" y="3902"/>
                    <a:pt x="17068" y="4081"/>
                  </a:cubicBezTo>
                  <a:cubicBezTo>
                    <a:pt x="17288" y="4897"/>
                    <a:pt x="17660" y="5693"/>
                    <a:pt x="18239" y="6458"/>
                  </a:cubicBezTo>
                  <a:cubicBezTo>
                    <a:pt x="18519" y="6828"/>
                    <a:pt x="18845" y="7186"/>
                    <a:pt x="19301" y="7531"/>
                  </a:cubicBezTo>
                  <a:close/>
                  <a:moveTo>
                    <a:pt x="2377" y="7550"/>
                  </a:moveTo>
                  <a:cubicBezTo>
                    <a:pt x="2424" y="7518"/>
                    <a:pt x="2458" y="7499"/>
                    <a:pt x="2485" y="7477"/>
                  </a:cubicBezTo>
                  <a:cubicBezTo>
                    <a:pt x="3274" y="6849"/>
                    <a:pt x="3769" y="6150"/>
                    <a:pt x="4119" y="5421"/>
                  </a:cubicBezTo>
                  <a:cubicBezTo>
                    <a:pt x="4418" y="4797"/>
                    <a:pt x="4820" y="4176"/>
                    <a:pt x="4529" y="3510"/>
                  </a:cubicBezTo>
                  <a:cubicBezTo>
                    <a:pt x="4432" y="3287"/>
                    <a:pt x="4401" y="3055"/>
                    <a:pt x="4330" y="2791"/>
                  </a:cubicBezTo>
                  <a:cubicBezTo>
                    <a:pt x="4259" y="2864"/>
                    <a:pt x="4218" y="2902"/>
                    <a:pt x="4184" y="2941"/>
                  </a:cubicBezTo>
                  <a:cubicBezTo>
                    <a:pt x="3763" y="3436"/>
                    <a:pt x="3325" y="3928"/>
                    <a:pt x="2926" y="4428"/>
                  </a:cubicBezTo>
                  <a:cubicBezTo>
                    <a:pt x="2453" y="5020"/>
                    <a:pt x="1994" y="5616"/>
                    <a:pt x="1738" y="6250"/>
                  </a:cubicBezTo>
                  <a:cubicBezTo>
                    <a:pt x="1700" y="6341"/>
                    <a:pt x="1641" y="6447"/>
                    <a:pt x="1691" y="6529"/>
                  </a:cubicBezTo>
                  <a:cubicBezTo>
                    <a:pt x="1896" y="6869"/>
                    <a:pt x="2139" y="7202"/>
                    <a:pt x="2377" y="7550"/>
                  </a:cubicBezTo>
                  <a:close/>
                  <a:moveTo>
                    <a:pt x="12803" y="16187"/>
                  </a:moveTo>
                  <a:cubicBezTo>
                    <a:pt x="12708" y="16446"/>
                    <a:pt x="12838" y="16678"/>
                    <a:pt x="13080" y="16898"/>
                  </a:cubicBezTo>
                  <a:cubicBezTo>
                    <a:pt x="13106" y="16921"/>
                    <a:pt x="13113" y="16949"/>
                    <a:pt x="13133" y="16974"/>
                  </a:cubicBezTo>
                  <a:cubicBezTo>
                    <a:pt x="13251" y="17123"/>
                    <a:pt x="13213" y="17266"/>
                    <a:pt x="13016" y="17381"/>
                  </a:cubicBezTo>
                  <a:cubicBezTo>
                    <a:pt x="12699" y="17565"/>
                    <a:pt x="12360" y="17737"/>
                    <a:pt x="12021" y="17920"/>
                  </a:cubicBezTo>
                  <a:cubicBezTo>
                    <a:pt x="11947" y="17871"/>
                    <a:pt x="11923" y="17843"/>
                    <a:pt x="11883" y="17830"/>
                  </a:cubicBezTo>
                  <a:cubicBezTo>
                    <a:pt x="11780" y="17798"/>
                    <a:pt x="11657" y="17742"/>
                    <a:pt x="11565" y="17753"/>
                  </a:cubicBezTo>
                  <a:cubicBezTo>
                    <a:pt x="11480" y="17763"/>
                    <a:pt x="11383" y="17843"/>
                    <a:pt x="11366" y="17900"/>
                  </a:cubicBezTo>
                  <a:cubicBezTo>
                    <a:pt x="11336" y="18000"/>
                    <a:pt x="11336" y="18108"/>
                    <a:pt x="11370" y="18208"/>
                  </a:cubicBezTo>
                  <a:cubicBezTo>
                    <a:pt x="11555" y="18739"/>
                    <a:pt x="12330" y="19098"/>
                    <a:pt x="13235" y="19083"/>
                  </a:cubicBezTo>
                  <a:cubicBezTo>
                    <a:pt x="14151" y="19068"/>
                    <a:pt x="14854" y="18760"/>
                    <a:pt x="15178" y="18220"/>
                  </a:cubicBezTo>
                  <a:cubicBezTo>
                    <a:pt x="15632" y="17460"/>
                    <a:pt x="15773" y="16674"/>
                    <a:pt x="15791" y="15880"/>
                  </a:cubicBezTo>
                  <a:cubicBezTo>
                    <a:pt x="15793" y="15775"/>
                    <a:pt x="15837" y="15692"/>
                    <a:pt x="15964" y="15608"/>
                  </a:cubicBezTo>
                  <a:cubicBezTo>
                    <a:pt x="16346" y="15356"/>
                    <a:pt x="16709" y="15095"/>
                    <a:pt x="17084" y="14833"/>
                  </a:cubicBezTo>
                  <a:cubicBezTo>
                    <a:pt x="16974" y="14808"/>
                    <a:pt x="16883" y="14787"/>
                    <a:pt x="16792" y="14765"/>
                  </a:cubicBezTo>
                  <a:cubicBezTo>
                    <a:pt x="17038" y="14780"/>
                    <a:pt x="17229" y="14751"/>
                    <a:pt x="17384" y="14625"/>
                  </a:cubicBezTo>
                  <a:cubicBezTo>
                    <a:pt x="17716" y="14355"/>
                    <a:pt x="18095" y="14101"/>
                    <a:pt x="18427" y="13831"/>
                  </a:cubicBezTo>
                  <a:cubicBezTo>
                    <a:pt x="18728" y="13586"/>
                    <a:pt x="18973" y="13332"/>
                    <a:pt x="18921" y="13012"/>
                  </a:cubicBezTo>
                  <a:cubicBezTo>
                    <a:pt x="18863" y="12660"/>
                    <a:pt x="18886" y="12304"/>
                    <a:pt x="18858" y="11950"/>
                  </a:cubicBezTo>
                  <a:cubicBezTo>
                    <a:pt x="18837" y="11697"/>
                    <a:pt x="18796" y="11444"/>
                    <a:pt x="18753" y="11192"/>
                  </a:cubicBezTo>
                  <a:cubicBezTo>
                    <a:pt x="18694" y="10841"/>
                    <a:pt x="18623" y="10490"/>
                    <a:pt x="18560" y="10139"/>
                  </a:cubicBezTo>
                  <a:cubicBezTo>
                    <a:pt x="18507" y="9847"/>
                    <a:pt x="18485" y="9551"/>
                    <a:pt x="18397" y="9262"/>
                  </a:cubicBezTo>
                  <a:cubicBezTo>
                    <a:pt x="18328" y="9037"/>
                    <a:pt x="18361" y="8830"/>
                    <a:pt x="18547" y="8629"/>
                  </a:cubicBezTo>
                  <a:cubicBezTo>
                    <a:pt x="18622" y="8548"/>
                    <a:pt x="18623" y="8481"/>
                    <a:pt x="18521" y="8402"/>
                  </a:cubicBezTo>
                  <a:cubicBezTo>
                    <a:pt x="18152" y="8119"/>
                    <a:pt x="17770" y="7840"/>
                    <a:pt x="17440" y="7544"/>
                  </a:cubicBezTo>
                  <a:cubicBezTo>
                    <a:pt x="17199" y="7326"/>
                    <a:pt x="17031" y="7084"/>
                    <a:pt x="16833" y="6852"/>
                  </a:cubicBezTo>
                  <a:cubicBezTo>
                    <a:pt x="16696" y="6691"/>
                    <a:pt x="16563" y="6529"/>
                    <a:pt x="16434" y="6374"/>
                  </a:cubicBezTo>
                  <a:cubicBezTo>
                    <a:pt x="16367" y="6464"/>
                    <a:pt x="16320" y="6557"/>
                    <a:pt x="16232" y="6637"/>
                  </a:cubicBezTo>
                  <a:cubicBezTo>
                    <a:pt x="15774" y="7053"/>
                    <a:pt x="15309" y="7467"/>
                    <a:pt x="14835" y="7877"/>
                  </a:cubicBezTo>
                  <a:cubicBezTo>
                    <a:pt x="14793" y="7913"/>
                    <a:pt x="14651" y="7949"/>
                    <a:pt x="14583" y="7937"/>
                  </a:cubicBezTo>
                  <a:cubicBezTo>
                    <a:pt x="14250" y="7881"/>
                    <a:pt x="13928" y="7806"/>
                    <a:pt x="13598" y="7744"/>
                  </a:cubicBezTo>
                  <a:cubicBezTo>
                    <a:pt x="12712" y="7576"/>
                    <a:pt x="11809" y="7455"/>
                    <a:pt x="10862" y="7465"/>
                  </a:cubicBezTo>
                  <a:cubicBezTo>
                    <a:pt x="10587" y="7474"/>
                    <a:pt x="10312" y="7478"/>
                    <a:pt x="10038" y="7492"/>
                  </a:cubicBezTo>
                  <a:cubicBezTo>
                    <a:pt x="9038" y="7542"/>
                    <a:pt x="8096" y="7709"/>
                    <a:pt x="7188" y="7934"/>
                  </a:cubicBezTo>
                  <a:cubicBezTo>
                    <a:pt x="6985" y="7984"/>
                    <a:pt x="6904" y="7964"/>
                    <a:pt x="6799" y="7865"/>
                  </a:cubicBezTo>
                  <a:cubicBezTo>
                    <a:pt x="6521" y="7603"/>
                    <a:pt x="6214" y="7349"/>
                    <a:pt x="5929" y="7089"/>
                  </a:cubicBezTo>
                  <a:cubicBezTo>
                    <a:pt x="5684" y="6865"/>
                    <a:pt x="5453" y="6636"/>
                    <a:pt x="5229" y="6421"/>
                  </a:cubicBezTo>
                  <a:cubicBezTo>
                    <a:pt x="5107" y="6584"/>
                    <a:pt x="4977" y="6775"/>
                    <a:pt x="4823" y="6960"/>
                  </a:cubicBezTo>
                  <a:cubicBezTo>
                    <a:pt x="4391" y="7480"/>
                    <a:pt x="3899" y="7979"/>
                    <a:pt x="3176" y="8400"/>
                  </a:cubicBezTo>
                  <a:cubicBezTo>
                    <a:pt x="3062" y="8467"/>
                    <a:pt x="3054" y="8525"/>
                    <a:pt x="3106" y="8609"/>
                  </a:cubicBezTo>
                  <a:cubicBezTo>
                    <a:pt x="3192" y="8749"/>
                    <a:pt x="3313" y="8897"/>
                    <a:pt x="3302" y="9038"/>
                  </a:cubicBezTo>
                  <a:cubicBezTo>
                    <a:pt x="3273" y="9408"/>
                    <a:pt x="3176" y="9777"/>
                    <a:pt x="3113" y="10146"/>
                  </a:cubicBezTo>
                  <a:cubicBezTo>
                    <a:pt x="3011" y="10750"/>
                    <a:pt x="2895" y="11353"/>
                    <a:pt x="2822" y="11958"/>
                  </a:cubicBezTo>
                  <a:cubicBezTo>
                    <a:pt x="2771" y="12380"/>
                    <a:pt x="2774" y="12803"/>
                    <a:pt x="2770" y="13226"/>
                  </a:cubicBezTo>
                  <a:cubicBezTo>
                    <a:pt x="2769" y="13317"/>
                    <a:pt x="2799" y="13424"/>
                    <a:pt x="2889" y="13497"/>
                  </a:cubicBezTo>
                  <a:cubicBezTo>
                    <a:pt x="3442" y="13944"/>
                    <a:pt x="4016" y="14383"/>
                    <a:pt x="4584" y="14825"/>
                  </a:cubicBezTo>
                  <a:cubicBezTo>
                    <a:pt x="4963" y="15092"/>
                    <a:pt x="5345" y="15357"/>
                    <a:pt x="5718" y="15626"/>
                  </a:cubicBezTo>
                  <a:cubicBezTo>
                    <a:pt x="5789" y="15677"/>
                    <a:pt x="5857" y="15743"/>
                    <a:pt x="5865" y="15805"/>
                  </a:cubicBezTo>
                  <a:cubicBezTo>
                    <a:pt x="5914" y="16168"/>
                    <a:pt x="5922" y="16533"/>
                    <a:pt x="5988" y="16894"/>
                  </a:cubicBezTo>
                  <a:cubicBezTo>
                    <a:pt x="6075" y="17370"/>
                    <a:pt x="6227" y="17841"/>
                    <a:pt x="6533" y="18292"/>
                  </a:cubicBezTo>
                  <a:cubicBezTo>
                    <a:pt x="6849" y="18758"/>
                    <a:pt x="7448" y="19034"/>
                    <a:pt x="8370" y="19080"/>
                  </a:cubicBezTo>
                  <a:cubicBezTo>
                    <a:pt x="9211" y="19122"/>
                    <a:pt x="10016" y="18787"/>
                    <a:pt x="10254" y="18287"/>
                  </a:cubicBezTo>
                  <a:cubicBezTo>
                    <a:pt x="10317" y="18154"/>
                    <a:pt x="10324" y="18006"/>
                    <a:pt x="10289" y="17870"/>
                  </a:cubicBezTo>
                  <a:cubicBezTo>
                    <a:pt x="10251" y="17724"/>
                    <a:pt x="10024" y="17698"/>
                    <a:pt x="9827" y="17803"/>
                  </a:cubicBezTo>
                  <a:cubicBezTo>
                    <a:pt x="9763" y="17837"/>
                    <a:pt x="9709" y="17877"/>
                    <a:pt x="9608" y="17940"/>
                  </a:cubicBezTo>
                  <a:cubicBezTo>
                    <a:pt x="9277" y="17755"/>
                    <a:pt x="8947" y="17583"/>
                    <a:pt x="8646" y="17396"/>
                  </a:cubicBezTo>
                  <a:cubicBezTo>
                    <a:pt x="8437" y="17267"/>
                    <a:pt x="8412" y="17112"/>
                    <a:pt x="8558" y="16951"/>
                  </a:cubicBezTo>
                  <a:cubicBezTo>
                    <a:pt x="8686" y="16809"/>
                    <a:pt x="8797" y="16662"/>
                    <a:pt x="8916" y="16517"/>
                  </a:cubicBezTo>
                  <a:cubicBezTo>
                    <a:pt x="9564" y="16515"/>
                    <a:pt x="10212" y="16514"/>
                    <a:pt x="10859" y="16512"/>
                  </a:cubicBezTo>
                  <a:cubicBezTo>
                    <a:pt x="11369" y="16513"/>
                    <a:pt x="11879" y="16511"/>
                    <a:pt x="12388" y="16515"/>
                  </a:cubicBezTo>
                  <a:cubicBezTo>
                    <a:pt x="12616" y="16517"/>
                    <a:pt x="12728" y="16470"/>
                    <a:pt x="12729" y="16341"/>
                  </a:cubicBezTo>
                  <a:cubicBezTo>
                    <a:pt x="12729" y="16290"/>
                    <a:pt x="12777" y="16238"/>
                    <a:pt x="12803" y="16187"/>
                  </a:cubicBezTo>
                  <a:close/>
                  <a:moveTo>
                    <a:pt x="2760" y="17936"/>
                  </a:moveTo>
                  <a:cubicBezTo>
                    <a:pt x="2758" y="17908"/>
                    <a:pt x="2757" y="17881"/>
                    <a:pt x="2755" y="17854"/>
                  </a:cubicBezTo>
                  <a:cubicBezTo>
                    <a:pt x="2795" y="17733"/>
                    <a:pt x="2848" y="17612"/>
                    <a:pt x="2873" y="17490"/>
                  </a:cubicBezTo>
                  <a:cubicBezTo>
                    <a:pt x="3009" y="16835"/>
                    <a:pt x="3130" y="16178"/>
                    <a:pt x="3274" y="15523"/>
                  </a:cubicBezTo>
                  <a:cubicBezTo>
                    <a:pt x="3301" y="15399"/>
                    <a:pt x="3239" y="15311"/>
                    <a:pt x="3108" y="15214"/>
                  </a:cubicBezTo>
                  <a:cubicBezTo>
                    <a:pt x="2629" y="14858"/>
                    <a:pt x="2174" y="14492"/>
                    <a:pt x="1701" y="14133"/>
                  </a:cubicBezTo>
                  <a:cubicBezTo>
                    <a:pt x="1305" y="13832"/>
                    <a:pt x="1161" y="13496"/>
                    <a:pt x="1156" y="13131"/>
                  </a:cubicBezTo>
                  <a:cubicBezTo>
                    <a:pt x="1140" y="11918"/>
                    <a:pt x="1368" y="10713"/>
                    <a:pt x="1580" y="9507"/>
                  </a:cubicBezTo>
                  <a:cubicBezTo>
                    <a:pt x="1620" y="9281"/>
                    <a:pt x="1717" y="9059"/>
                    <a:pt x="1532" y="8825"/>
                  </a:cubicBezTo>
                  <a:cubicBezTo>
                    <a:pt x="1152" y="8343"/>
                    <a:pt x="831" y="7848"/>
                    <a:pt x="484" y="7359"/>
                  </a:cubicBezTo>
                  <a:cubicBezTo>
                    <a:pt x="326" y="7137"/>
                    <a:pt x="161" y="6917"/>
                    <a:pt x="0" y="6696"/>
                  </a:cubicBezTo>
                  <a:cubicBezTo>
                    <a:pt x="1" y="6579"/>
                    <a:pt x="3" y="6462"/>
                    <a:pt x="4" y="6345"/>
                  </a:cubicBezTo>
                  <a:cubicBezTo>
                    <a:pt x="22" y="6327"/>
                    <a:pt x="48" y="6309"/>
                    <a:pt x="58" y="6290"/>
                  </a:cubicBezTo>
                  <a:cubicBezTo>
                    <a:pt x="212" y="5968"/>
                    <a:pt x="359" y="5644"/>
                    <a:pt x="520" y="5323"/>
                  </a:cubicBezTo>
                  <a:cubicBezTo>
                    <a:pt x="605" y="5152"/>
                    <a:pt x="714" y="4984"/>
                    <a:pt x="813" y="4815"/>
                  </a:cubicBezTo>
                  <a:cubicBezTo>
                    <a:pt x="828" y="4797"/>
                    <a:pt x="844" y="4778"/>
                    <a:pt x="859" y="4760"/>
                  </a:cubicBezTo>
                  <a:cubicBezTo>
                    <a:pt x="883" y="4743"/>
                    <a:pt x="915" y="4728"/>
                    <a:pt x="930" y="4709"/>
                  </a:cubicBezTo>
                  <a:cubicBezTo>
                    <a:pt x="1146" y="4431"/>
                    <a:pt x="1361" y="4152"/>
                    <a:pt x="1575" y="3873"/>
                  </a:cubicBezTo>
                  <a:cubicBezTo>
                    <a:pt x="1714" y="3692"/>
                    <a:pt x="1853" y="3511"/>
                    <a:pt x="1991" y="3331"/>
                  </a:cubicBezTo>
                  <a:lnTo>
                    <a:pt x="1987" y="3329"/>
                  </a:lnTo>
                  <a:cubicBezTo>
                    <a:pt x="2149" y="3160"/>
                    <a:pt x="2314" y="2991"/>
                    <a:pt x="2472" y="2821"/>
                  </a:cubicBezTo>
                  <a:cubicBezTo>
                    <a:pt x="2633" y="2648"/>
                    <a:pt x="2786" y="2473"/>
                    <a:pt x="2944" y="2300"/>
                  </a:cubicBezTo>
                  <a:cubicBezTo>
                    <a:pt x="3158" y="2063"/>
                    <a:pt x="3374" y="1827"/>
                    <a:pt x="3589" y="1591"/>
                  </a:cubicBezTo>
                  <a:cubicBezTo>
                    <a:pt x="3606" y="1573"/>
                    <a:pt x="3623" y="1554"/>
                    <a:pt x="3640" y="1536"/>
                  </a:cubicBezTo>
                  <a:cubicBezTo>
                    <a:pt x="3666" y="1502"/>
                    <a:pt x="3691" y="1467"/>
                    <a:pt x="3717" y="1432"/>
                  </a:cubicBezTo>
                  <a:cubicBezTo>
                    <a:pt x="3784" y="1374"/>
                    <a:pt x="3851" y="1317"/>
                    <a:pt x="3918" y="1259"/>
                  </a:cubicBezTo>
                  <a:cubicBezTo>
                    <a:pt x="3958" y="1215"/>
                    <a:pt x="3999" y="1170"/>
                    <a:pt x="4040" y="1126"/>
                  </a:cubicBezTo>
                  <a:cubicBezTo>
                    <a:pt x="4416" y="760"/>
                    <a:pt x="4792" y="393"/>
                    <a:pt x="5195" y="0"/>
                  </a:cubicBezTo>
                  <a:cubicBezTo>
                    <a:pt x="5283" y="299"/>
                    <a:pt x="5360" y="560"/>
                    <a:pt x="5437" y="821"/>
                  </a:cubicBezTo>
                  <a:cubicBezTo>
                    <a:pt x="5486" y="1004"/>
                    <a:pt x="5536" y="1186"/>
                    <a:pt x="5585" y="1368"/>
                  </a:cubicBezTo>
                  <a:cubicBezTo>
                    <a:pt x="5622" y="1542"/>
                    <a:pt x="5653" y="1716"/>
                    <a:pt x="5698" y="1889"/>
                  </a:cubicBezTo>
                  <a:cubicBezTo>
                    <a:pt x="5789" y="2244"/>
                    <a:pt x="5886" y="2599"/>
                    <a:pt x="5983" y="2954"/>
                  </a:cubicBezTo>
                  <a:cubicBezTo>
                    <a:pt x="6068" y="3264"/>
                    <a:pt x="6156" y="3574"/>
                    <a:pt x="6243" y="3883"/>
                  </a:cubicBezTo>
                  <a:cubicBezTo>
                    <a:pt x="6260" y="3956"/>
                    <a:pt x="6277" y="4029"/>
                    <a:pt x="6294" y="4102"/>
                  </a:cubicBezTo>
                  <a:cubicBezTo>
                    <a:pt x="6294" y="4120"/>
                    <a:pt x="6294" y="4139"/>
                    <a:pt x="6294" y="4157"/>
                  </a:cubicBezTo>
                  <a:cubicBezTo>
                    <a:pt x="6327" y="4257"/>
                    <a:pt x="6360" y="4357"/>
                    <a:pt x="6393" y="4457"/>
                  </a:cubicBezTo>
                  <a:cubicBezTo>
                    <a:pt x="6391" y="4480"/>
                    <a:pt x="6381" y="4503"/>
                    <a:pt x="6387" y="4525"/>
                  </a:cubicBezTo>
                  <a:cubicBezTo>
                    <a:pt x="6508" y="4973"/>
                    <a:pt x="6628" y="5420"/>
                    <a:pt x="6753" y="5867"/>
                  </a:cubicBezTo>
                  <a:cubicBezTo>
                    <a:pt x="6791" y="6001"/>
                    <a:pt x="6800" y="6145"/>
                    <a:pt x="6904" y="6263"/>
                  </a:cubicBezTo>
                  <a:cubicBezTo>
                    <a:pt x="7079" y="6463"/>
                    <a:pt x="7314" y="6648"/>
                    <a:pt x="7538" y="6834"/>
                  </a:cubicBezTo>
                  <a:cubicBezTo>
                    <a:pt x="7573" y="6863"/>
                    <a:pt x="7689" y="6887"/>
                    <a:pt x="7752" y="6878"/>
                  </a:cubicBezTo>
                  <a:cubicBezTo>
                    <a:pt x="8255" y="6813"/>
                    <a:pt x="8753" y="6739"/>
                    <a:pt x="9253" y="6667"/>
                  </a:cubicBezTo>
                  <a:cubicBezTo>
                    <a:pt x="9354" y="6658"/>
                    <a:pt x="9455" y="6649"/>
                    <a:pt x="9556" y="6640"/>
                  </a:cubicBezTo>
                  <a:cubicBezTo>
                    <a:pt x="10004" y="6623"/>
                    <a:pt x="10452" y="6594"/>
                    <a:pt x="10900" y="6593"/>
                  </a:cubicBezTo>
                  <a:cubicBezTo>
                    <a:pt x="11307" y="6592"/>
                    <a:pt x="11713" y="6623"/>
                    <a:pt x="12119" y="6640"/>
                  </a:cubicBezTo>
                  <a:cubicBezTo>
                    <a:pt x="12269" y="6655"/>
                    <a:pt x="12418" y="6670"/>
                    <a:pt x="12567" y="6685"/>
                  </a:cubicBezTo>
                  <a:cubicBezTo>
                    <a:pt x="13009" y="6750"/>
                    <a:pt x="13450" y="6817"/>
                    <a:pt x="13894" y="6877"/>
                  </a:cubicBezTo>
                  <a:cubicBezTo>
                    <a:pt x="13958" y="6886"/>
                    <a:pt x="14076" y="6877"/>
                    <a:pt x="14103" y="6854"/>
                  </a:cubicBezTo>
                  <a:cubicBezTo>
                    <a:pt x="14498" y="6511"/>
                    <a:pt x="14970" y="6182"/>
                    <a:pt x="14928" y="5742"/>
                  </a:cubicBezTo>
                  <a:cubicBezTo>
                    <a:pt x="14937" y="5694"/>
                    <a:pt x="14947" y="5646"/>
                    <a:pt x="14957" y="5597"/>
                  </a:cubicBezTo>
                  <a:cubicBezTo>
                    <a:pt x="15020" y="5374"/>
                    <a:pt x="15091" y="5152"/>
                    <a:pt x="15145" y="4929"/>
                  </a:cubicBezTo>
                  <a:cubicBezTo>
                    <a:pt x="15185" y="4763"/>
                    <a:pt x="15203" y="4596"/>
                    <a:pt x="15231" y="4430"/>
                  </a:cubicBezTo>
                  <a:cubicBezTo>
                    <a:pt x="15270" y="4341"/>
                    <a:pt x="15322" y="4252"/>
                    <a:pt x="15344" y="4162"/>
                  </a:cubicBezTo>
                  <a:cubicBezTo>
                    <a:pt x="15432" y="3815"/>
                    <a:pt x="15503" y="3466"/>
                    <a:pt x="15594" y="3119"/>
                  </a:cubicBezTo>
                  <a:cubicBezTo>
                    <a:pt x="15669" y="2831"/>
                    <a:pt x="15770" y="2546"/>
                    <a:pt x="15847" y="2258"/>
                  </a:cubicBezTo>
                  <a:cubicBezTo>
                    <a:pt x="15906" y="2036"/>
                    <a:pt x="15939" y="1811"/>
                    <a:pt x="15997" y="1588"/>
                  </a:cubicBezTo>
                  <a:cubicBezTo>
                    <a:pt x="16055" y="1366"/>
                    <a:pt x="16138" y="1146"/>
                    <a:pt x="16197" y="924"/>
                  </a:cubicBezTo>
                  <a:cubicBezTo>
                    <a:pt x="16256" y="702"/>
                    <a:pt x="16296" y="478"/>
                    <a:pt x="16349" y="254"/>
                  </a:cubicBezTo>
                  <a:cubicBezTo>
                    <a:pt x="16366" y="182"/>
                    <a:pt x="16399" y="110"/>
                    <a:pt x="16434" y="13"/>
                  </a:cubicBezTo>
                  <a:cubicBezTo>
                    <a:pt x="16516" y="86"/>
                    <a:pt x="16585" y="142"/>
                    <a:pt x="16644" y="201"/>
                  </a:cubicBezTo>
                  <a:cubicBezTo>
                    <a:pt x="17049" y="613"/>
                    <a:pt x="17471" y="1021"/>
                    <a:pt x="17853" y="1439"/>
                  </a:cubicBezTo>
                  <a:cubicBezTo>
                    <a:pt x="18541" y="2193"/>
                    <a:pt x="19227" y="2947"/>
                    <a:pt x="19872" y="3713"/>
                  </a:cubicBezTo>
                  <a:cubicBezTo>
                    <a:pt x="20321" y="4246"/>
                    <a:pt x="20743" y="4789"/>
                    <a:pt x="21094" y="5343"/>
                  </a:cubicBezTo>
                  <a:cubicBezTo>
                    <a:pt x="21331" y="5719"/>
                    <a:pt x="21432" y="6121"/>
                    <a:pt x="21571" y="6513"/>
                  </a:cubicBezTo>
                  <a:cubicBezTo>
                    <a:pt x="21600" y="6596"/>
                    <a:pt x="21550" y="6694"/>
                    <a:pt x="21495" y="6777"/>
                  </a:cubicBezTo>
                  <a:cubicBezTo>
                    <a:pt x="21065" y="7421"/>
                    <a:pt x="20639" y="8067"/>
                    <a:pt x="20180" y="8705"/>
                  </a:cubicBezTo>
                  <a:cubicBezTo>
                    <a:pt x="20013" y="8938"/>
                    <a:pt x="19983" y="9162"/>
                    <a:pt x="20021" y="9408"/>
                  </a:cubicBezTo>
                  <a:cubicBezTo>
                    <a:pt x="20193" y="10505"/>
                    <a:pt x="20346" y="11603"/>
                    <a:pt x="20488" y="12702"/>
                  </a:cubicBezTo>
                  <a:cubicBezTo>
                    <a:pt x="20518" y="12937"/>
                    <a:pt x="20479" y="13175"/>
                    <a:pt x="20465" y="13412"/>
                  </a:cubicBezTo>
                  <a:cubicBezTo>
                    <a:pt x="20451" y="13657"/>
                    <a:pt x="20269" y="13872"/>
                    <a:pt x="20021" y="14069"/>
                  </a:cubicBezTo>
                  <a:cubicBezTo>
                    <a:pt x="19530" y="14459"/>
                    <a:pt x="19022" y="14843"/>
                    <a:pt x="18533" y="15235"/>
                  </a:cubicBezTo>
                  <a:cubicBezTo>
                    <a:pt x="18457" y="15296"/>
                    <a:pt x="18399" y="15384"/>
                    <a:pt x="18412" y="15455"/>
                  </a:cubicBezTo>
                  <a:cubicBezTo>
                    <a:pt x="18565" y="16279"/>
                    <a:pt x="18735" y="17102"/>
                    <a:pt x="18895" y="17926"/>
                  </a:cubicBezTo>
                  <a:cubicBezTo>
                    <a:pt x="19055" y="18750"/>
                    <a:pt x="19208" y="19573"/>
                    <a:pt x="19365" y="20397"/>
                  </a:cubicBezTo>
                  <a:cubicBezTo>
                    <a:pt x="19377" y="20460"/>
                    <a:pt x="19376" y="20527"/>
                    <a:pt x="19419" y="20583"/>
                  </a:cubicBezTo>
                  <a:cubicBezTo>
                    <a:pt x="19587" y="20800"/>
                    <a:pt x="19248" y="20868"/>
                    <a:pt x="19039" y="20963"/>
                  </a:cubicBezTo>
                  <a:cubicBezTo>
                    <a:pt x="18735" y="21101"/>
                    <a:pt x="18406" y="21222"/>
                    <a:pt x="18086" y="21349"/>
                  </a:cubicBezTo>
                  <a:cubicBezTo>
                    <a:pt x="18050" y="21363"/>
                    <a:pt x="18000" y="21366"/>
                    <a:pt x="17956" y="21374"/>
                  </a:cubicBezTo>
                  <a:cubicBezTo>
                    <a:pt x="17920" y="21131"/>
                    <a:pt x="17891" y="20887"/>
                    <a:pt x="17845" y="20644"/>
                  </a:cubicBezTo>
                  <a:cubicBezTo>
                    <a:pt x="17771" y="20249"/>
                    <a:pt x="17684" y="19854"/>
                    <a:pt x="17603" y="19459"/>
                  </a:cubicBezTo>
                  <a:cubicBezTo>
                    <a:pt x="17564" y="19266"/>
                    <a:pt x="17527" y="19073"/>
                    <a:pt x="17487" y="18880"/>
                  </a:cubicBezTo>
                  <a:cubicBezTo>
                    <a:pt x="17409" y="18503"/>
                    <a:pt x="17331" y="18126"/>
                    <a:pt x="17250" y="17749"/>
                  </a:cubicBezTo>
                  <a:cubicBezTo>
                    <a:pt x="17237" y="17687"/>
                    <a:pt x="17209" y="17626"/>
                    <a:pt x="17188" y="17564"/>
                  </a:cubicBezTo>
                  <a:cubicBezTo>
                    <a:pt x="17116" y="17588"/>
                    <a:pt x="17105" y="17608"/>
                    <a:pt x="17096" y="17628"/>
                  </a:cubicBezTo>
                  <a:cubicBezTo>
                    <a:pt x="16954" y="17923"/>
                    <a:pt x="16830" y="18220"/>
                    <a:pt x="16668" y="18511"/>
                  </a:cubicBezTo>
                  <a:cubicBezTo>
                    <a:pt x="16404" y="18985"/>
                    <a:pt x="15920" y="19376"/>
                    <a:pt x="15122" y="19637"/>
                  </a:cubicBezTo>
                  <a:cubicBezTo>
                    <a:pt x="14965" y="19688"/>
                    <a:pt x="14872" y="19759"/>
                    <a:pt x="14881" y="19872"/>
                  </a:cubicBezTo>
                  <a:cubicBezTo>
                    <a:pt x="14888" y="19970"/>
                    <a:pt x="14870" y="20074"/>
                    <a:pt x="14813" y="20166"/>
                  </a:cubicBezTo>
                  <a:cubicBezTo>
                    <a:pt x="14557" y="20579"/>
                    <a:pt x="14119" y="20921"/>
                    <a:pt x="13449" y="21172"/>
                  </a:cubicBezTo>
                  <a:cubicBezTo>
                    <a:pt x="12653" y="21469"/>
                    <a:pt x="11753" y="21572"/>
                    <a:pt x="10811" y="21600"/>
                  </a:cubicBezTo>
                  <a:cubicBezTo>
                    <a:pt x="9977" y="21591"/>
                    <a:pt x="9192" y="21475"/>
                    <a:pt x="8473" y="21248"/>
                  </a:cubicBezTo>
                  <a:cubicBezTo>
                    <a:pt x="7529" y="20949"/>
                    <a:pt x="6914" y="20521"/>
                    <a:pt x="6786" y="19913"/>
                  </a:cubicBezTo>
                  <a:cubicBezTo>
                    <a:pt x="6761" y="19795"/>
                    <a:pt x="6699" y="19703"/>
                    <a:pt x="6488" y="19625"/>
                  </a:cubicBezTo>
                  <a:cubicBezTo>
                    <a:pt x="5691" y="19331"/>
                    <a:pt x="5178" y="18920"/>
                    <a:pt x="4925" y="18415"/>
                  </a:cubicBezTo>
                  <a:cubicBezTo>
                    <a:pt x="4773" y="18110"/>
                    <a:pt x="4632" y="17804"/>
                    <a:pt x="4484" y="17495"/>
                  </a:cubicBezTo>
                  <a:cubicBezTo>
                    <a:pt x="4396" y="17956"/>
                    <a:pt x="4309" y="18415"/>
                    <a:pt x="4221" y="18873"/>
                  </a:cubicBezTo>
                  <a:cubicBezTo>
                    <a:pt x="4168" y="19152"/>
                    <a:pt x="4118" y="19431"/>
                    <a:pt x="4062" y="19709"/>
                  </a:cubicBezTo>
                  <a:cubicBezTo>
                    <a:pt x="3984" y="20096"/>
                    <a:pt x="3906" y="20482"/>
                    <a:pt x="3818" y="20867"/>
                  </a:cubicBezTo>
                  <a:cubicBezTo>
                    <a:pt x="3779" y="21040"/>
                    <a:pt x="3715" y="21211"/>
                    <a:pt x="3663" y="21383"/>
                  </a:cubicBezTo>
                  <a:cubicBezTo>
                    <a:pt x="3567" y="21351"/>
                    <a:pt x="3472" y="21320"/>
                    <a:pt x="3376" y="21288"/>
                  </a:cubicBezTo>
                  <a:cubicBezTo>
                    <a:pt x="2995" y="21147"/>
                    <a:pt x="2614" y="21005"/>
                    <a:pt x="2213" y="20856"/>
                  </a:cubicBezTo>
                  <a:cubicBezTo>
                    <a:pt x="2213" y="20794"/>
                    <a:pt x="2200" y="20717"/>
                    <a:pt x="2216" y="20641"/>
                  </a:cubicBezTo>
                  <a:cubicBezTo>
                    <a:pt x="2259" y="20431"/>
                    <a:pt x="2314" y="20223"/>
                    <a:pt x="2365" y="20014"/>
                  </a:cubicBezTo>
                  <a:cubicBezTo>
                    <a:pt x="2396" y="19831"/>
                    <a:pt x="2427" y="19649"/>
                    <a:pt x="2458" y="19467"/>
                  </a:cubicBezTo>
                  <a:cubicBezTo>
                    <a:pt x="2498" y="19304"/>
                    <a:pt x="2543" y="19141"/>
                    <a:pt x="2579" y="18978"/>
                  </a:cubicBezTo>
                  <a:cubicBezTo>
                    <a:pt x="2627" y="18759"/>
                    <a:pt x="2671" y="18540"/>
                    <a:pt x="2711" y="18320"/>
                  </a:cubicBezTo>
                  <a:cubicBezTo>
                    <a:pt x="2734" y="18192"/>
                    <a:pt x="2744" y="18064"/>
                    <a:pt x="2760" y="17936"/>
                  </a:cubicBezTo>
                  <a:close/>
                </a:path>
              </a:pathLst>
            </a:custGeom>
            <a:solidFill>
              <a:srgbClr val="434364"/>
            </a:solidFill>
            <a:ln>
              <a:noFill/>
            </a:ln>
          </p:spPr>
          <p:txBody>
            <a:bodyPr spcFirstLastPara="1" wrap="square" lIns="14300" tIns="14300" rIns="14300" bIns="143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200"/>
                <a:buFont typeface="Gill Sans"/>
                <a:buNone/>
                <a:tabLst/>
                <a:defRPr/>
              </a:pPr>
              <a:endParaRPr kumimoji="0" sz="1200" b="0" i="0" u="none" strike="noStrike" kern="0" cap="none" spc="0" normalizeH="0" baseline="0" noProof="0">
                <a:ln>
                  <a:noFill/>
                </a:ln>
                <a:solidFill>
                  <a:srgbClr val="000000"/>
                </a:solidFill>
                <a:effectLst/>
                <a:uLnTx/>
                <a:uFillTx/>
                <a:latin typeface="Gill Sans"/>
                <a:ea typeface="Gill Sans"/>
                <a:cs typeface="Gill Sans"/>
                <a:sym typeface="Gill Sans"/>
              </a:endParaRPr>
            </a:p>
          </p:txBody>
        </p:sp>
        <p:sp>
          <p:nvSpPr>
            <p:cNvPr id="3298" name="Google Shape;3298;p284"/>
            <p:cNvSpPr/>
            <p:nvPr/>
          </p:nvSpPr>
          <p:spPr>
            <a:xfrm>
              <a:off x="2209800" y="5321300"/>
              <a:ext cx="173448" cy="276917"/>
            </a:xfrm>
            <a:custGeom>
              <a:avLst/>
              <a:gdLst/>
              <a:ahLst/>
              <a:cxnLst/>
              <a:rect l="0" t="0" r="0" b="0"/>
              <a:pathLst>
                <a:path w="21600" h="21592" extrusionOk="0">
                  <a:moveTo>
                    <a:pt x="10893" y="10515"/>
                  </a:moveTo>
                  <a:cubicBezTo>
                    <a:pt x="10934" y="10478"/>
                    <a:pt x="10975" y="10442"/>
                    <a:pt x="11016" y="10406"/>
                  </a:cubicBezTo>
                  <a:cubicBezTo>
                    <a:pt x="11066" y="10356"/>
                    <a:pt x="11117" y="10307"/>
                    <a:pt x="11167" y="10258"/>
                  </a:cubicBezTo>
                  <a:cubicBezTo>
                    <a:pt x="11597" y="9832"/>
                    <a:pt x="12152" y="9463"/>
                    <a:pt x="12601" y="9047"/>
                  </a:cubicBezTo>
                  <a:cubicBezTo>
                    <a:pt x="12758" y="8900"/>
                    <a:pt x="12936" y="8853"/>
                    <a:pt x="13212" y="8853"/>
                  </a:cubicBezTo>
                  <a:cubicBezTo>
                    <a:pt x="15717" y="8859"/>
                    <a:pt x="18222" y="8857"/>
                    <a:pt x="20727" y="8856"/>
                  </a:cubicBezTo>
                  <a:cubicBezTo>
                    <a:pt x="20892" y="8856"/>
                    <a:pt x="21057" y="8856"/>
                    <a:pt x="21305" y="8856"/>
                  </a:cubicBezTo>
                  <a:cubicBezTo>
                    <a:pt x="21029" y="9050"/>
                    <a:pt x="20814" y="9200"/>
                    <a:pt x="20599" y="9351"/>
                  </a:cubicBezTo>
                  <a:cubicBezTo>
                    <a:pt x="20492" y="9422"/>
                    <a:pt x="20384" y="9493"/>
                    <a:pt x="20277" y="9564"/>
                  </a:cubicBezTo>
                  <a:cubicBezTo>
                    <a:pt x="20251" y="9582"/>
                    <a:pt x="20225" y="9599"/>
                    <a:pt x="20199" y="9616"/>
                  </a:cubicBezTo>
                  <a:cubicBezTo>
                    <a:pt x="20171" y="9632"/>
                    <a:pt x="20142" y="9647"/>
                    <a:pt x="20114" y="9662"/>
                  </a:cubicBezTo>
                  <a:cubicBezTo>
                    <a:pt x="19932" y="9782"/>
                    <a:pt x="19748" y="9901"/>
                    <a:pt x="19568" y="10023"/>
                  </a:cubicBezTo>
                  <a:cubicBezTo>
                    <a:pt x="19405" y="10132"/>
                    <a:pt x="19247" y="10243"/>
                    <a:pt x="19087" y="10354"/>
                  </a:cubicBezTo>
                  <a:cubicBezTo>
                    <a:pt x="19023" y="10393"/>
                    <a:pt x="18959" y="10433"/>
                    <a:pt x="18896" y="10472"/>
                  </a:cubicBezTo>
                  <a:lnTo>
                    <a:pt x="18878" y="10484"/>
                  </a:lnTo>
                  <a:cubicBezTo>
                    <a:pt x="18816" y="10524"/>
                    <a:pt x="18753" y="10564"/>
                    <a:pt x="18691" y="10604"/>
                  </a:cubicBezTo>
                  <a:cubicBezTo>
                    <a:pt x="18045" y="11045"/>
                    <a:pt x="17402" y="11487"/>
                    <a:pt x="16751" y="11925"/>
                  </a:cubicBezTo>
                  <a:cubicBezTo>
                    <a:pt x="16423" y="12146"/>
                    <a:pt x="16075" y="12355"/>
                    <a:pt x="15744" y="12575"/>
                  </a:cubicBezTo>
                  <a:cubicBezTo>
                    <a:pt x="15170" y="12955"/>
                    <a:pt x="14602" y="13339"/>
                    <a:pt x="14032" y="13722"/>
                  </a:cubicBezTo>
                  <a:cubicBezTo>
                    <a:pt x="13893" y="13815"/>
                    <a:pt x="13777" y="13928"/>
                    <a:pt x="13613" y="13997"/>
                  </a:cubicBezTo>
                  <a:cubicBezTo>
                    <a:pt x="13317" y="14122"/>
                    <a:pt x="13348" y="14241"/>
                    <a:pt x="13540" y="14395"/>
                  </a:cubicBezTo>
                  <a:cubicBezTo>
                    <a:pt x="13903" y="14688"/>
                    <a:pt x="14268" y="14982"/>
                    <a:pt x="14607" y="15286"/>
                  </a:cubicBezTo>
                  <a:cubicBezTo>
                    <a:pt x="14938" y="15582"/>
                    <a:pt x="15226" y="15898"/>
                    <a:pt x="15553" y="16196"/>
                  </a:cubicBezTo>
                  <a:cubicBezTo>
                    <a:pt x="16057" y="16655"/>
                    <a:pt x="16578" y="17106"/>
                    <a:pt x="17093" y="17560"/>
                  </a:cubicBezTo>
                  <a:cubicBezTo>
                    <a:pt x="17221" y="17674"/>
                    <a:pt x="17356" y="17784"/>
                    <a:pt x="17488" y="17895"/>
                  </a:cubicBezTo>
                  <a:cubicBezTo>
                    <a:pt x="17754" y="18131"/>
                    <a:pt x="18020" y="18366"/>
                    <a:pt x="18286" y="18602"/>
                  </a:cubicBezTo>
                  <a:cubicBezTo>
                    <a:pt x="18982" y="19235"/>
                    <a:pt x="19676" y="19869"/>
                    <a:pt x="20376" y="20501"/>
                  </a:cubicBezTo>
                  <a:cubicBezTo>
                    <a:pt x="20764" y="20850"/>
                    <a:pt x="21163" y="21194"/>
                    <a:pt x="21600" y="21578"/>
                  </a:cubicBezTo>
                  <a:cubicBezTo>
                    <a:pt x="21405" y="21584"/>
                    <a:pt x="21282" y="21591"/>
                    <a:pt x="21159" y="21591"/>
                  </a:cubicBezTo>
                  <a:cubicBezTo>
                    <a:pt x="18681" y="21592"/>
                    <a:pt x="16202" y="21592"/>
                    <a:pt x="13723" y="21592"/>
                  </a:cubicBezTo>
                  <a:cubicBezTo>
                    <a:pt x="12886" y="21592"/>
                    <a:pt x="12864" y="21600"/>
                    <a:pt x="12475" y="21180"/>
                  </a:cubicBezTo>
                  <a:cubicBezTo>
                    <a:pt x="11983" y="20649"/>
                    <a:pt x="11533" y="20102"/>
                    <a:pt x="11064" y="19562"/>
                  </a:cubicBezTo>
                  <a:cubicBezTo>
                    <a:pt x="10940" y="19430"/>
                    <a:pt x="10815" y="19298"/>
                    <a:pt x="10691" y="19166"/>
                  </a:cubicBezTo>
                  <a:cubicBezTo>
                    <a:pt x="10697" y="19148"/>
                    <a:pt x="10687" y="19136"/>
                    <a:pt x="10662" y="19127"/>
                  </a:cubicBezTo>
                  <a:cubicBezTo>
                    <a:pt x="10625" y="19090"/>
                    <a:pt x="10588" y="19053"/>
                    <a:pt x="10551" y="19016"/>
                  </a:cubicBezTo>
                  <a:cubicBezTo>
                    <a:pt x="10419" y="18888"/>
                    <a:pt x="10276" y="18764"/>
                    <a:pt x="10158" y="18632"/>
                  </a:cubicBezTo>
                  <a:cubicBezTo>
                    <a:pt x="9705" y="18128"/>
                    <a:pt x="9270" y="17618"/>
                    <a:pt x="8809" y="17118"/>
                  </a:cubicBezTo>
                  <a:cubicBezTo>
                    <a:pt x="8598" y="16888"/>
                    <a:pt x="8328" y="16680"/>
                    <a:pt x="8112" y="16452"/>
                  </a:cubicBezTo>
                  <a:cubicBezTo>
                    <a:pt x="7901" y="16231"/>
                    <a:pt x="7724" y="15997"/>
                    <a:pt x="7533" y="15769"/>
                  </a:cubicBezTo>
                  <a:cubicBezTo>
                    <a:pt x="7456" y="15514"/>
                    <a:pt x="7153" y="15629"/>
                    <a:pt x="6904" y="15603"/>
                  </a:cubicBezTo>
                  <a:cubicBezTo>
                    <a:pt x="6904" y="15684"/>
                    <a:pt x="6904" y="15746"/>
                    <a:pt x="6904" y="15809"/>
                  </a:cubicBezTo>
                  <a:cubicBezTo>
                    <a:pt x="6898" y="17036"/>
                    <a:pt x="6890" y="18264"/>
                    <a:pt x="6886" y="19491"/>
                  </a:cubicBezTo>
                  <a:cubicBezTo>
                    <a:pt x="6884" y="20174"/>
                    <a:pt x="6886" y="20856"/>
                    <a:pt x="6886" y="21555"/>
                  </a:cubicBezTo>
                  <a:cubicBezTo>
                    <a:pt x="6776" y="21562"/>
                    <a:pt x="6689" y="21573"/>
                    <a:pt x="6602" y="21573"/>
                  </a:cubicBezTo>
                  <a:cubicBezTo>
                    <a:pt x="4470" y="21574"/>
                    <a:pt x="2338" y="21574"/>
                    <a:pt x="206" y="21573"/>
                  </a:cubicBezTo>
                  <a:cubicBezTo>
                    <a:pt x="142" y="21573"/>
                    <a:pt x="77" y="21563"/>
                    <a:pt x="13" y="21558"/>
                  </a:cubicBezTo>
                  <a:cubicBezTo>
                    <a:pt x="13" y="16676"/>
                    <a:pt x="14" y="11794"/>
                    <a:pt x="13" y="6912"/>
                  </a:cubicBezTo>
                  <a:cubicBezTo>
                    <a:pt x="13" y="6855"/>
                    <a:pt x="5" y="6797"/>
                    <a:pt x="0" y="6740"/>
                  </a:cubicBezTo>
                  <a:cubicBezTo>
                    <a:pt x="9" y="6712"/>
                    <a:pt x="17" y="6685"/>
                    <a:pt x="26" y="6657"/>
                  </a:cubicBezTo>
                  <a:cubicBezTo>
                    <a:pt x="45" y="6635"/>
                    <a:pt x="64" y="6613"/>
                    <a:pt x="83" y="6591"/>
                  </a:cubicBezTo>
                  <a:cubicBezTo>
                    <a:pt x="301" y="6381"/>
                    <a:pt x="520" y="6171"/>
                    <a:pt x="739" y="5961"/>
                  </a:cubicBezTo>
                  <a:cubicBezTo>
                    <a:pt x="838" y="5857"/>
                    <a:pt x="938" y="5753"/>
                    <a:pt x="1037" y="5649"/>
                  </a:cubicBezTo>
                  <a:cubicBezTo>
                    <a:pt x="1607" y="5093"/>
                    <a:pt x="2178" y="4539"/>
                    <a:pt x="2745" y="3982"/>
                  </a:cubicBezTo>
                  <a:cubicBezTo>
                    <a:pt x="3503" y="3239"/>
                    <a:pt x="4256" y="2493"/>
                    <a:pt x="5014" y="1750"/>
                  </a:cubicBezTo>
                  <a:cubicBezTo>
                    <a:pt x="5061" y="1703"/>
                    <a:pt x="5129" y="1664"/>
                    <a:pt x="5187" y="1621"/>
                  </a:cubicBezTo>
                  <a:cubicBezTo>
                    <a:pt x="5243" y="1569"/>
                    <a:pt x="5299" y="1518"/>
                    <a:pt x="5355" y="1466"/>
                  </a:cubicBezTo>
                  <a:cubicBezTo>
                    <a:pt x="5355" y="1466"/>
                    <a:pt x="5366" y="1457"/>
                    <a:pt x="5366" y="1457"/>
                  </a:cubicBezTo>
                  <a:cubicBezTo>
                    <a:pt x="5434" y="1385"/>
                    <a:pt x="5502" y="1314"/>
                    <a:pt x="5570" y="1242"/>
                  </a:cubicBezTo>
                  <a:cubicBezTo>
                    <a:pt x="5962" y="844"/>
                    <a:pt x="6354" y="445"/>
                    <a:pt x="6791" y="0"/>
                  </a:cubicBezTo>
                  <a:cubicBezTo>
                    <a:pt x="6838" y="85"/>
                    <a:pt x="6881" y="128"/>
                    <a:pt x="6883" y="172"/>
                  </a:cubicBezTo>
                  <a:cubicBezTo>
                    <a:pt x="6889" y="428"/>
                    <a:pt x="6886" y="683"/>
                    <a:pt x="6885" y="939"/>
                  </a:cubicBezTo>
                  <a:cubicBezTo>
                    <a:pt x="6885" y="5030"/>
                    <a:pt x="6884" y="9122"/>
                    <a:pt x="6892" y="13213"/>
                  </a:cubicBezTo>
                  <a:cubicBezTo>
                    <a:pt x="6892" y="13337"/>
                    <a:pt x="7000" y="13461"/>
                    <a:pt x="7057" y="13584"/>
                  </a:cubicBezTo>
                  <a:cubicBezTo>
                    <a:pt x="7211" y="13497"/>
                    <a:pt x="7387" y="13420"/>
                    <a:pt x="7516" y="13320"/>
                  </a:cubicBezTo>
                  <a:cubicBezTo>
                    <a:pt x="7904" y="13020"/>
                    <a:pt x="8274" y="12710"/>
                    <a:pt x="8652" y="12404"/>
                  </a:cubicBezTo>
                  <a:cubicBezTo>
                    <a:pt x="8678" y="12383"/>
                    <a:pt x="8703" y="12362"/>
                    <a:pt x="8729" y="12342"/>
                  </a:cubicBezTo>
                  <a:cubicBezTo>
                    <a:pt x="8752" y="12323"/>
                    <a:pt x="8775" y="12304"/>
                    <a:pt x="8797" y="12286"/>
                  </a:cubicBezTo>
                  <a:cubicBezTo>
                    <a:pt x="8854" y="12238"/>
                    <a:pt x="8910" y="12191"/>
                    <a:pt x="8966" y="12143"/>
                  </a:cubicBezTo>
                  <a:cubicBezTo>
                    <a:pt x="9019" y="12098"/>
                    <a:pt x="9073" y="12053"/>
                    <a:pt x="9127" y="12007"/>
                  </a:cubicBezTo>
                  <a:cubicBezTo>
                    <a:pt x="9152" y="11986"/>
                    <a:pt x="9177" y="11965"/>
                    <a:pt x="9201" y="11944"/>
                  </a:cubicBezTo>
                  <a:cubicBezTo>
                    <a:pt x="9225" y="11925"/>
                    <a:pt x="9248" y="11906"/>
                    <a:pt x="9271" y="11887"/>
                  </a:cubicBezTo>
                  <a:cubicBezTo>
                    <a:pt x="9322" y="11840"/>
                    <a:pt x="9372" y="11792"/>
                    <a:pt x="9422" y="11744"/>
                  </a:cubicBezTo>
                  <a:cubicBezTo>
                    <a:pt x="9796" y="11432"/>
                    <a:pt x="10170" y="11120"/>
                    <a:pt x="10544" y="10807"/>
                  </a:cubicBezTo>
                  <a:cubicBezTo>
                    <a:pt x="10661" y="10710"/>
                    <a:pt x="10777" y="10612"/>
                    <a:pt x="10893" y="10515"/>
                  </a:cubicBezTo>
                  <a:close/>
                </a:path>
              </a:pathLst>
            </a:custGeom>
            <a:solidFill>
              <a:srgbClr val="112B41"/>
            </a:solidFill>
            <a:ln>
              <a:noFill/>
            </a:ln>
          </p:spPr>
          <p:txBody>
            <a:bodyPr spcFirstLastPara="1" wrap="square" lIns="14300" tIns="14300" rIns="14300" bIns="143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200"/>
                <a:buFont typeface="Gill Sans"/>
                <a:buNone/>
                <a:tabLst/>
                <a:defRPr/>
              </a:pPr>
              <a:endParaRPr kumimoji="0" sz="1200" b="0" i="0" u="none" strike="noStrike" kern="0" cap="none" spc="0" normalizeH="0" baseline="0" noProof="0">
                <a:ln>
                  <a:noFill/>
                </a:ln>
                <a:solidFill>
                  <a:srgbClr val="000000"/>
                </a:solidFill>
                <a:effectLst/>
                <a:uLnTx/>
                <a:uFillTx/>
                <a:latin typeface="Gill Sans"/>
                <a:ea typeface="Gill Sans"/>
                <a:cs typeface="Gill Sans"/>
                <a:sym typeface="Gill Sans"/>
              </a:endParaRPr>
            </a:p>
          </p:txBody>
        </p:sp>
        <p:sp>
          <p:nvSpPr>
            <p:cNvPr id="3299" name="Google Shape;3299;p284"/>
            <p:cNvSpPr/>
            <p:nvPr/>
          </p:nvSpPr>
          <p:spPr>
            <a:xfrm>
              <a:off x="2006600" y="5435600"/>
              <a:ext cx="187542" cy="243972"/>
            </a:xfrm>
            <a:custGeom>
              <a:avLst/>
              <a:gdLst/>
              <a:ahLst/>
              <a:cxnLst/>
              <a:rect l="0" t="0" r="0" b="0"/>
              <a:pathLst>
                <a:path w="21600" h="21600" extrusionOk="0">
                  <a:moveTo>
                    <a:pt x="10221" y="5108"/>
                  </a:moveTo>
                  <a:cubicBezTo>
                    <a:pt x="10871" y="6515"/>
                    <a:pt x="11333" y="7959"/>
                    <a:pt x="11593" y="9442"/>
                  </a:cubicBezTo>
                  <a:cubicBezTo>
                    <a:pt x="11636" y="9445"/>
                    <a:pt x="11679" y="9448"/>
                    <a:pt x="11721" y="9450"/>
                  </a:cubicBezTo>
                  <a:cubicBezTo>
                    <a:pt x="11790" y="9301"/>
                    <a:pt x="11875" y="9155"/>
                    <a:pt x="11923" y="9001"/>
                  </a:cubicBezTo>
                  <a:cubicBezTo>
                    <a:pt x="12168" y="8215"/>
                    <a:pt x="12372" y="7419"/>
                    <a:pt x="12651" y="6640"/>
                  </a:cubicBezTo>
                  <a:cubicBezTo>
                    <a:pt x="12984" y="5709"/>
                    <a:pt x="13377" y="4790"/>
                    <a:pt x="13748" y="3867"/>
                  </a:cubicBezTo>
                  <a:cubicBezTo>
                    <a:pt x="14162" y="2836"/>
                    <a:pt x="14580" y="1806"/>
                    <a:pt x="14992" y="775"/>
                  </a:cubicBezTo>
                  <a:cubicBezTo>
                    <a:pt x="15016" y="716"/>
                    <a:pt x="14992" y="646"/>
                    <a:pt x="15010" y="585"/>
                  </a:cubicBezTo>
                  <a:cubicBezTo>
                    <a:pt x="15179" y="17"/>
                    <a:pt x="15210" y="0"/>
                    <a:pt x="15988" y="0"/>
                  </a:cubicBezTo>
                  <a:cubicBezTo>
                    <a:pt x="17732" y="0"/>
                    <a:pt x="19476" y="0"/>
                    <a:pt x="21219" y="0"/>
                  </a:cubicBezTo>
                  <a:cubicBezTo>
                    <a:pt x="21327" y="0"/>
                    <a:pt x="21435" y="0"/>
                    <a:pt x="21600" y="0"/>
                  </a:cubicBezTo>
                  <a:cubicBezTo>
                    <a:pt x="21358" y="475"/>
                    <a:pt x="21127" y="920"/>
                    <a:pt x="20905" y="1368"/>
                  </a:cubicBezTo>
                  <a:cubicBezTo>
                    <a:pt x="20687" y="1810"/>
                    <a:pt x="20491" y="2259"/>
                    <a:pt x="20265" y="2698"/>
                  </a:cubicBezTo>
                  <a:cubicBezTo>
                    <a:pt x="20060" y="3095"/>
                    <a:pt x="19819" y="3482"/>
                    <a:pt x="19609" y="3879"/>
                  </a:cubicBezTo>
                  <a:cubicBezTo>
                    <a:pt x="19259" y="4539"/>
                    <a:pt x="18921" y="5203"/>
                    <a:pt x="18579" y="5866"/>
                  </a:cubicBezTo>
                  <a:cubicBezTo>
                    <a:pt x="18359" y="6292"/>
                    <a:pt x="18138" y="6717"/>
                    <a:pt x="17926" y="7144"/>
                  </a:cubicBezTo>
                  <a:cubicBezTo>
                    <a:pt x="17498" y="8007"/>
                    <a:pt x="17088" y="8875"/>
                    <a:pt x="16648" y="9734"/>
                  </a:cubicBezTo>
                  <a:cubicBezTo>
                    <a:pt x="16308" y="10399"/>
                    <a:pt x="15921" y="11049"/>
                    <a:pt x="15581" y="11714"/>
                  </a:cubicBezTo>
                  <a:cubicBezTo>
                    <a:pt x="15306" y="12252"/>
                    <a:pt x="15088" y="12807"/>
                    <a:pt x="14813" y="13345"/>
                  </a:cubicBezTo>
                  <a:cubicBezTo>
                    <a:pt x="14584" y="13793"/>
                    <a:pt x="14306" y="14226"/>
                    <a:pt x="14056" y="14668"/>
                  </a:cubicBezTo>
                  <a:cubicBezTo>
                    <a:pt x="13986" y="14792"/>
                    <a:pt x="13941" y="14924"/>
                    <a:pt x="13884" y="15052"/>
                  </a:cubicBezTo>
                  <a:cubicBezTo>
                    <a:pt x="13770" y="15242"/>
                    <a:pt x="13655" y="15432"/>
                    <a:pt x="13541" y="15622"/>
                  </a:cubicBezTo>
                  <a:cubicBezTo>
                    <a:pt x="13232" y="16105"/>
                    <a:pt x="12947" y="16599"/>
                    <a:pt x="12606" y="17069"/>
                  </a:cubicBezTo>
                  <a:cubicBezTo>
                    <a:pt x="12327" y="17453"/>
                    <a:pt x="11990" y="17813"/>
                    <a:pt x="11663" y="18176"/>
                  </a:cubicBezTo>
                  <a:cubicBezTo>
                    <a:pt x="10959" y="18959"/>
                    <a:pt x="10159" y="19674"/>
                    <a:pt x="9158" y="20245"/>
                  </a:cubicBezTo>
                  <a:cubicBezTo>
                    <a:pt x="8974" y="20350"/>
                    <a:pt x="8796" y="20461"/>
                    <a:pt x="8615" y="20569"/>
                  </a:cubicBezTo>
                  <a:cubicBezTo>
                    <a:pt x="8288" y="20717"/>
                    <a:pt x="7962" y="20865"/>
                    <a:pt x="7636" y="21014"/>
                  </a:cubicBezTo>
                  <a:lnTo>
                    <a:pt x="7611" y="21012"/>
                  </a:lnTo>
                  <a:lnTo>
                    <a:pt x="7593" y="21027"/>
                  </a:lnTo>
                  <a:cubicBezTo>
                    <a:pt x="7321" y="21110"/>
                    <a:pt x="7049" y="21193"/>
                    <a:pt x="6776" y="21276"/>
                  </a:cubicBezTo>
                  <a:cubicBezTo>
                    <a:pt x="6097" y="21382"/>
                    <a:pt x="5417" y="21487"/>
                    <a:pt x="4738" y="21593"/>
                  </a:cubicBezTo>
                  <a:cubicBezTo>
                    <a:pt x="4640" y="21595"/>
                    <a:pt x="4542" y="21596"/>
                    <a:pt x="4444" y="21597"/>
                  </a:cubicBezTo>
                  <a:cubicBezTo>
                    <a:pt x="4347" y="21598"/>
                    <a:pt x="4250" y="21599"/>
                    <a:pt x="4152" y="21600"/>
                  </a:cubicBezTo>
                  <a:cubicBezTo>
                    <a:pt x="3957" y="21597"/>
                    <a:pt x="3761" y="21595"/>
                    <a:pt x="3566" y="21592"/>
                  </a:cubicBezTo>
                  <a:cubicBezTo>
                    <a:pt x="2714" y="21477"/>
                    <a:pt x="1857" y="21378"/>
                    <a:pt x="1012" y="21240"/>
                  </a:cubicBezTo>
                  <a:cubicBezTo>
                    <a:pt x="688" y="21187"/>
                    <a:pt x="389" y="21043"/>
                    <a:pt x="0" y="20915"/>
                  </a:cubicBezTo>
                  <a:cubicBezTo>
                    <a:pt x="318" y="20541"/>
                    <a:pt x="620" y="20197"/>
                    <a:pt x="905" y="19845"/>
                  </a:cubicBezTo>
                  <a:cubicBezTo>
                    <a:pt x="1292" y="19366"/>
                    <a:pt x="1659" y="18877"/>
                    <a:pt x="2048" y="18400"/>
                  </a:cubicBezTo>
                  <a:cubicBezTo>
                    <a:pt x="2178" y="18240"/>
                    <a:pt x="2339" y="18093"/>
                    <a:pt x="2506" y="17955"/>
                  </a:cubicBezTo>
                  <a:cubicBezTo>
                    <a:pt x="2554" y="17915"/>
                    <a:pt x="2674" y="17914"/>
                    <a:pt x="2761" y="17915"/>
                  </a:cubicBezTo>
                  <a:cubicBezTo>
                    <a:pt x="3424" y="17926"/>
                    <a:pt x="4092" y="17989"/>
                    <a:pt x="4738" y="17806"/>
                  </a:cubicBezTo>
                  <a:cubicBezTo>
                    <a:pt x="4769" y="17797"/>
                    <a:pt x="4801" y="17788"/>
                    <a:pt x="4833" y="17780"/>
                  </a:cubicBezTo>
                  <a:lnTo>
                    <a:pt x="4827" y="17760"/>
                  </a:lnTo>
                  <a:lnTo>
                    <a:pt x="4834" y="17780"/>
                  </a:lnTo>
                  <a:cubicBezTo>
                    <a:pt x="5096" y="17683"/>
                    <a:pt x="5359" y="17585"/>
                    <a:pt x="5621" y="17488"/>
                  </a:cubicBezTo>
                  <a:cubicBezTo>
                    <a:pt x="6523" y="16968"/>
                    <a:pt x="7253" y="16329"/>
                    <a:pt x="7821" y="15581"/>
                  </a:cubicBezTo>
                  <a:cubicBezTo>
                    <a:pt x="7941" y="15409"/>
                    <a:pt x="8061" y="15237"/>
                    <a:pt x="8181" y="15065"/>
                  </a:cubicBezTo>
                  <a:cubicBezTo>
                    <a:pt x="8210" y="15017"/>
                    <a:pt x="8239" y="14970"/>
                    <a:pt x="8268" y="14923"/>
                  </a:cubicBezTo>
                  <a:cubicBezTo>
                    <a:pt x="8310" y="14855"/>
                    <a:pt x="8351" y="14788"/>
                    <a:pt x="8393" y="14720"/>
                  </a:cubicBezTo>
                  <a:cubicBezTo>
                    <a:pt x="8747" y="14332"/>
                    <a:pt x="8331" y="14021"/>
                    <a:pt x="8190" y="13697"/>
                  </a:cubicBezTo>
                  <a:cubicBezTo>
                    <a:pt x="7971" y="13196"/>
                    <a:pt x="7675" y="12714"/>
                    <a:pt x="7406" y="12225"/>
                  </a:cubicBezTo>
                  <a:cubicBezTo>
                    <a:pt x="7097" y="11663"/>
                    <a:pt x="6777" y="11105"/>
                    <a:pt x="6468" y="10543"/>
                  </a:cubicBezTo>
                  <a:cubicBezTo>
                    <a:pt x="6255" y="10155"/>
                    <a:pt x="6053" y="9763"/>
                    <a:pt x="5845" y="9374"/>
                  </a:cubicBezTo>
                  <a:cubicBezTo>
                    <a:pt x="5584" y="8882"/>
                    <a:pt x="5320" y="8392"/>
                    <a:pt x="5060" y="7900"/>
                  </a:cubicBezTo>
                  <a:cubicBezTo>
                    <a:pt x="4635" y="7094"/>
                    <a:pt x="4222" y="6284"/>
                    <a:pt x="3787" y="5481"/>
                  </a:cubicBezTo>
                  <a:cubicBezTo>
                    <a:pt x="3502" y="4955"/>
                    <a:pt x="3178" y="4441"/>
                    <a:pt x="2886" y="3917"/>
                  </a:cubicBezTo>
                  <a:cubicBezTo>
                    <a:pt x="2716" y="3613"/>
                    <a:pt x="2574" y="3300"/>
                    <a:pt x="2416" y="2991"/>
                  </a:cubicBezTo>
                  <a:cubicBezTo>
                    <a:pt x="2237" y="2643"/>
                    <a:pt x="2056" y="2295"/>
                    <a:pt x="1875" y="1947"/>
                  </a:cubicBezTo>
                  <a:cubicBezTo>
                    <a:pt x="1763" y="1729"/>
                    <a:pt x="1650" y="1511"/>
                    <a:pt x="1538" y="1293"/>
                  </a:cubicBezTo>
                  <a:cubicBezTo>
                    <a:pt x="1299" y="875"/>
                    <a:pt x="1060" y="456"/>
                    <a:pt x="804" y="7"/>
                  </a:cubicBezTo>
                  <a:cubicBezTo>
                    <a:pt x="3254" y="7"/>
                    <a:pt x="5615" y="7"/>
                    <a:pt x="7978" y="7"/>
                  </a:cubicBezTo>
                  <a:cubicBezTo>
                    <a:pt x="8242" y="595"/>
                    <a:pt x="8507" y="1186"/>
                    <a:pt x="8772" y="1777"/>
                  </a:cubicBezTo>
                  <a:cubicBezTo>
                    <a:pt x="8790" y="1816"/>
                    <a:pt x="8809" y="1854"/>
                    <a:pt x="8828" y="1893"/>
                  </a:cubicBezTo>
                  <a:cubicBezTo>
                    <a:pt x="8848" y="1943"/>
                    <a:pt x="8869" y="1993"/>
                    <a:pt x="8890" y="2044"/>
                  </a:cubicBezTo>
                  <a:cubicBezTo>
                    <a:pt x="8944" y="2164"/>
                    <a:pt x="8998" y="2284"/>
                    <a:pt x="9052" y="2404"/>
                  </a:cubicBezTo>
                  <a:cubicBezTo>
                    <a:pt x="9174" y="2706"/>
                    <a:pt x="9290" y="3010"/>
                    <a:pt x="9420" y="3311"/>
                  </a:cubicBezTo>
                  <a:cubicBezTo>
                    <a:pt x="9588" y="3701"/>
                    <a:pt x="9767" y="4089"/>
                    <a:pt x="9942" y="4478"/>
                  </a:cubicBezTo>
                  <a:cubicBezTo>
                    <a:pt x="10035" y="4688"/>
                    <a:pt x="10128" y="4898"/>
                    <a:pt x="10221" y="5108"/>
                  </a:cubicBezTo>
                  <a:close/>
                </a:path>
              </a:pathLst>
            </a:custGeom>
            <a:solidFill>
              <a:srgbClr val="132B41"/>
            </a:solidFill>
            <a:ln>
              <a:noFill/>
            </a:ln>
          </p:spPr>
          <p:txBody>
            <a:bodyPr spcFirstLastPara="1" wrap="square" lIns="14300" tIns="14300" rIns="14300" bIns="143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200"/>
                <a:buFont typeface="Gill Sans"/>
                <a:buNone/>
                <a:tabLst/>
                <a:defRPr/>
              </a:pPr>
              <a:endParaRPr kumimoji="0" sz="1200" b="0" i="0" u="none" strike="noStrike" kern="0" cap="none" spc="0" normalizeH="0" baseline="0" noProof="0">
                <a:ln>
                  <a:noFill/>
                </a:ln>
                <a:solidFill>
                  <a:srgbClr val="000000"/>
                </a:solidFill>
                <a:effectLst/>
                <a:uLnTx/>
                <a:uFillTx/>
                <a:latin typeface="Gill Sans"/>
                <a:ea typeface="Gill Sans"/>
                <a:cs typeface="Gill Sans"/>
                <a:sym typeface="Gill Sans"/>
              </a:endParaRPr>
            </a:p>
          </p:txBody>
        </p:sp>
        <p:sp>
          <p:nvSpPr>
            <p:cNvPr id="3300" name="Google Shape;3300;p284"/>
            <p:cNvSpPr/>
            <p:nvPr/>
          </p:nvSpPr>
          <p:spPr>
            <a:xfrm>
              <a:off x="1841500" y="5435599"/>
              <a:ext cx="162262" cy="166824"/>
            </a:xfrm>
            <a:custGeom>
              <a:avLst/>
              <a:gdLst/>
              <a:ahLst/>
              <a:cxnLst/>
              <a:rect l="0" t="0" r="0" b="0"/>
              <a:pathLst>
                <a:path w="21599" h="21498" extrusionOk="0">
                  <a:moveTo>
                    <a:pt x="7072" y="2979"/>
                  </a:moveTo>
                  <a:cubicBezTo>
                    <a:pt x="7061" y="3174"/>
                    <a:pt x="7050" y="3369"/>
                    <a:pt x="7039" y="3563"/>
                  </a:cubicBezTo>
                  <a:cubicBezTo>
                    <a:pt x="7075" y="3586"/>
                    <a:pt x="7110" y="3608"/>
                    <a:pt x="7146" y="3631"/>
                  </a:cubicBezTo>
                  <a:cubicBezTo>
                    <a:pt x="7255" y="3524"/>
                    <a:pt x="7365" y="3418"/>
                    <a:pt x="7475" y="3312"/>
                  </a:cubicBezTo>
                  <a:cubicBezTo>
                    <a:pt x="7585" y="3174"/>
                    <a:pt x="7696" y="3036"/>
                    <a:pt x="7807" y="2897"/>
                  </a:cubicBezTo>
                  <a:cubicBezTo>
                    <a:pt x="7926" y="2764"/>
                    <a:pt x="8045" y="2631"/>
                    <a:pt x="8163" y="2497"/>
                  </a:cubicBezTo>
                  <a:cubicBezTo>
                    <a:pt x="8735" y="2062"/>
                    <a:pt x="9271" y="1568"/>
                    <a:pt x="9889" y="1208"/>
                  </a:cubicBezTo>
                  <a:cubicBezTo>
                    <a:pt x="10430" y="893"/>
                    <a:pt x="11059" y="716"/>
                    <a:pt x="11657" y="497"/>
                  </a:cubicBezTo>
                  <a:cubicBezTo>
                    <a:pt x="12467" y="202"/>
                    <a:pt x="13320" y="130"/>
                    <a:pt x="14175" y="36"/>
                  </a:cubicBezTo>
                  <a:cubicBezTo>
                    <a:pt x="15430" y="-102"/>
                    <a:pt x="16624" y="172"/>
                    <a:pt x="17724" y="650"/>
                  </a:cubicBezTo>
                  <a:cubicBezTo>
                    <a:pt x="18847" y="1138"/>
                    <a:pt x="19809" y="1910"/>
                    <a:pt x="20420" y="3004"/>
                  </a:cubicBezTo>
                  <a:cubicBezTo>
                    <a:pt x="20453" y="3062"/>
                    <a:pt x="20506" y="3109"/>
                    <a:pt x="20549" y="3161"/>
                  </a:cubicBezTo>
                  <a:cubicBezTo>
                    <a:pt x="20668" y="3390"/>
                    <a:pt x="20787" y="3619"/>
                    <a:pt x="20905" y="3848"/>
                  </a:cubicBezTo>
                  <a:cubicBezTo>
                    <a:pt x="21400" y="5123"/>
                    <a:pt x="21600" y="6446"/>
                    <a:pt x="21599" y="7803"/>
                  </a:cubicBezTo>
                  <a:cubicBezTo>
                    <a:pt x="21597" y="11966"/>
                    <a:pt x="21599" y="16130"/>
                    <a:pt x="21599" y="20293"/>
                  </a:cubicBezTo>
                  <a:cubicBezTo>
                    <a:pt x="21599" y="20687"/>
                    <a:pt x="21599" y="21080"/>
                    <a:pt x="21599" y="21498"/>
                  </a:cubicBezTo>
                  <a:cubicBezTo>
                    <a:pt x="19139" y="21498"/>
                    <a:pt x="16708" y="21498"/>
                    <a:pt x="14226" y="21498"/>
                  </a:cubicBezTo>
                  <a:cubicBezTo>
                    <a:pt x="14226" y="21359"/>
                    <a:pt x="14226" y="21214"/>
                    <a:pt x="14226" y="21069"/>
                  </a:cubicBezTo>
                  <a:cubicBezTo>
                    <a:pt x="14226" y="17301"/>
                    <a:pt x="14222" y="13534"/>
                    <a:pt x="14228" y="9767"/>
                  </a:cubicBezTo>
                  <a:cubicBezTo>
                    <a:pt x="14230" y="8727"/>
                    <a:pt x="14025" y="7740"/>
                    <a:pt x="13523" y="6816"/>
                  </a:cubicBezTo>
                  <a:cubicBezTo>
                    <a:pt x="13368" y="6675"/>
                    <a:pt x="13214" y="6533"/>
                    <a:pt x="13060" y="6391"/>
                  </a:cubicBezTo>
                  <a:cubicBezTo>
                    <a:pt x="12519" y="5808"/>
                    <a:pt x="11789" y="5648"/>
                    <a:pt x="11036" y="5614"/>
                  </a:cubicBezTo>
                  <a:cubicBezTo>
                    <a:pt x="10422" y="5586"/>
                    <a:pt x="9792" y="5585"/>
                    <a:pt x="9191" y="5691"/>
                  </a:cubicBezTo>
                  <a:cubicBezTo>
                    <a:pt x="8577" y="5800"/>
                    <a:pt x="7991" y="6054"/>
                    <a:pt x="7376" y="6250"/>
                  </a:cubicBezTo>
                  <a:cubicBezTo>
                    <a:pt x="7376" y="11341"/>
                    <a:pt x="7376" y="16400"/>
                    <a:pt x="7376" y="21491"/>
                  </a:cubicBezTo>
                  <a:cubicBezTo>
                    <a:pt x="4891" y="21491"/>
                    <a:pt x="2435" y="21491"/>
                    <a:pt x="0" y="21491"/>
                  </a:cubicBezTo>
                  <a:cubicBezTo>
                    <a:pt x="0" y="14597"/>
                    <a:pt x="0" y="7714"/>
                    <a:pt x="0" y="797"/>
                  </a:cubicBezTo>
                  <a:cubicBezTo>
                    <a:pt x="268" y="762"/>
                    <a:pt x="510" y="728"/>
                    <a:pt x="753" y="699"/>
                  </a:cubicBezTo>
                  <a:cubicBezTo>
                    <a:pt x="1468" y="615"/>
                    <a:pt x="2181" y="511"/>
                    <a:pt x="2898" y="456"/>
                  </a:cubicBezTo>
                  <a:cubicBezTo>
                    <a:pt x="3659" y="399"/>
                    <a:pt x="4424" y="406"/>
                    <a:pt x="5185" y="354"/>
                  </a:cubicBezTo>
                  <a:cubicBezTo>
                    <a:pt x="5783" y="313"/>
                    <a:pt x="6376" y="216"/>
                    <a:pt x="6974" y="170"/>
                  </a:cubicBezTo>
                  <a:cubicBezTo>
                    <a:pt x="7043" y="164"/>
                    <a:pt x="7192" y="325"/>
                    <a:pt x="7192" y="408"/>
                  </a:cubicBezTo>
                  <a:cubicBezTo>
                    <a:pt x="7191" y="842"/>
                    <a:pt x="7147" y="1276"/>
                    <a:pt x="7135" y="1711"/>
                  </a:cubicBezTo>
                  <a:cubicBezTo>
                    <a:pt x="7135" y="1711"/>
                    <a:pt x="7072" y="2979"/>
                    <a:pt x="7072" y="2979"/>
                  </a:cubicBezTo>
                  <a:close/>
                </a:path>
              </a:pathLst>
            </a:custGeom>
            <a:solidFill>
              <a:srgbClr val="112B40"/>
            </a:solidFill>
            <a:ln>
              <a:noFill/>
            </a:ln>
          </p:spPr>
          <p:txBody>
            <a:bodyPr spcFirstLastPara="1" wrap="square" lIns="14300" tIns="14300" rIns="14300" bIns="143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200"/>
                <a:buFont typeface="Gill Sans"/>
                <a:buNone/>
                <a:tabLst/>
                <a:defRPr/>
              </a:pPr>
              <a:endParaRPr kumimoji="0" sz="1200" b="0" i="0" u="none" strike="noStrike" kern="0" cap="none" spc="0" normalizeH="0" baseline="0" noProof="0">
                <a:ln>
                  <a:noFill/>
                </a:ln>
                <a:solidFill>
                  <a:srgbClr val="000000"/>
                </a:solidFill>
                <a:effectLst/>
                <a:uLnTx/>
                <a:uFillTx/>
                <a:latin typeface="Gill Sans"/>
                <a:ea typeface="Gill Sans"/>
                <a:cs typeface="Gill Sans"/>
                <a:sym typeface="Gill Sans"/>
              </a:endParaRPr>
            </a:p>
          </p:txBody>
        </p:sp>
        <p:sp>
          <p:nvSpPr>
            <p:cNvPr id="3301" name="Google Shape;3301;p284"/>
            <p:cNvSpPr/>
            <p:nvPr/>
          </p:nvSpPr>
          <p:spPr>
            <a:xfrm>
              <a:off x="1536700" y="5333999"/>
              <a:ext cx="71065" cy="348797"/>
            </a:xfrm>
            <a:custGeom>
              <a:avLst/>
              <a:gdLst/>
              <a:ahLst/>
              <a:cxnLst/>
              <a:rect l="0" t="0" r="0" b="0"/>
              <a:pathLst>
                <a:path w="21584" h="21594" extrusionOk="0">
                  <a:moveTo>
                    <a:pt x="3726" y="21594"/>
                  </a:moveTo>
                  <a:cubicBezTo>
                    <a:pt x="3495" y="21159"/>
                    <a:pt x="3274" y="20738"/>
                    <a:pt x="3048" y="20317"/>
                  </a:cubicBezTo>
                  <a:cubicBezTo>
                    <a:pt x="2741" y="19747"/>
                    <a:pt x="2420" y="19177"/>
                    <a:pt x="2123" y="18606"/>
                  </a:cubicBezTo>
                  <a:cubicBezTo>
                    <a:pt x="1839" y="18061"/>
                    <a:pt x="1590" y="17515"/>
                    <a:pt x="1303" y="16970"/>
                  </a:cubicBezTo>
                  <a:cubicBezTo>
                    <a:pt x="1019" y="16432"/>
                    <a:pt x="702" y="15895"/>
                    <a:pt x="407" y="15357"/>
                  </a:cubicBezTo>
                  <a:cubicBezTo>
                    <a:pt x="251" y="15071"/>
                    <a:pt x="54" y="14786"/>
                    <a:pt x="1" y="14500"/>
                  </a:cubicBezTo>
                  <a:cubicBezTo>
                    <a:pt x="-15" y="14417"/>
                    <a:pt x="368" y="14326"/>
                    <a:pt x="625" y="14246"/>
                  </a:cubicBezTo>
                  <a:cubicBezTo>
                    <a:pt x="2613" y="13629"/>
                    <a:pt x="4636" y="13016"/>
                    <a:pt x="6606" y="12396"/>
                  </a:cubicBezTo>
                  <a:cubicBezTo>
                    <a:pt x="7580" y="12090"/>
                    <a:pt x="7798" y="11733"/>
                    <a:pt x="7847" y="11381"/>
                  </a:cubicBezTo>
                  <a:cubicBezTo>
                    <a:pt x="7923" y="10830"/>
                    <a:pt x="7956" y="10278"/>
                    <a:pt x="7835" y="9728"/>
                  </a:cubicBezTo>
                  <a:cubicBezTo>
                    <a:pt x="7690" y="9070"/>
                    <a:pt x="7378" y="8413"/>
                    <a:pt x="7114" y="7756"/>
                  </a:cubicBezTo>
                  <a:cubicBezTo>
                    <a:pt x="6867" y="7145"/>
                    <a:pt x="6596" y="6534"/>
                    <a:pt x="6321" y="5923"/>
                  </a:cubicBezTo>
                  <a:cubicBezTo>
                    <a:pt x="6236" y="5734"/>
                    <a:pt x="5954" y="5545"/>
                    <a:pt x="6031" y="5360"/>
                  </a:cubicBezTo>
                  <a:cubicBezTo>
                    <a:pt x="6113" y="5164"/>
                    <a:pt x="6450" y="4969"/>
                    <a:pt x="6787" y="4781"/>
                  </a:cubicBezTo>
                  <a:cubicBezTo>
                    <a:pt x="8417" y="3872"/>
                    <a:pt x="10080" y="2965"/>
                    <a:pt x="11740" y="2058"/>
                  </a:cubicBezTo>
                  <a:cubicBezTo>
                    <a:pt x="12526" y="1628"/>
                    <a:pt x="12013" y="1206"/>
                    <a:pt x="11566" y="786"/>
                  </a:cubicBezTo>
                  <a:cubicBezTo>
                    <a:pt x="11298" y="532"/>
                    <a:pt x="10923" y="284"/>
                    <a:pt x="10558" y="5"/>
                  </a:cubicBezTo>
                  <a:cubicBezTo>
                    <a:pt x="10905" y="5"/>
                    <a:pt x="11157" y="-6"/>
                    <a:pt x="11377" y="6"/>
                  </a:cubicBezTo>
                  <a:cubicBezTo>
                    <a:pt x="14428" y="176"/>
                    <a:pt x="17469" y="353"/>
                    <a:pt x="20525" y="520"/>
                  </a:cubicBezTo>
                  <a:cubicBezTo>
                    <a:pt x="21354" y="565"/>
                    <a:pt x="21585" y="651"/>
                    <a:pt x="21584" y="824"/>
                  </a:cubicBezTo>
                  <a:cubicBezTo>
                    <a:pt x="21559" y="5513"/>
                    <a:pt x="21564" y="10201"/>
                    <a:pt x="21564" y="14890"/>
                  </a:cubicBezTo>
                  <a:cubicBezTo>
                    <a:pt x="21564" y="16188"/>
                    <a:pt x="21551" y="17486"/>
                    <a:pt x="21579" y="18785"/>
                  </a:cubicBezTo>
                  <a:cubicBezTo>
                    <a:pt x="21583" y="18965"/>
                    <a:pt x="21342" y="19068"/>
                    <a:pt x="20547" y="19177"/>
                  </a:cubicBezTo>
                  <a:cubicBezTo>
                    <a:pt x="17607" y="19583"/>
                    <a:pt x="14772" y="20020"/>
                    <a:pt x="11892" y="20443"/>
                  </a:cubicBezTo>
                  <a:cubicBezTo>
                    <a:pt x="9301" y="20825"/>
                    <a:pt x="6705" y="21205"/>
                    <a:pt x="4107" y="21584"/>
                  </a:cubicBezTo>
                  <a:cubicBezTo>
                    <a:pt x="4041" y="21594"/>
                    <a:pt x="3926" y="21589"/>
                    <a:pt x="3726" y="21594"/>
                  </a:cubicBezTo>
                  <a:close/>
                </a:path>
              </a:pathLst>
            </a:custGeom>
            <a:solidFill>
              <a:srgbClr val="D1D1D1"/>
            </a:solidFill>
            <a:ln>
              <a:noFill/>
            </a:ln>
          </p:spPr>
          <p:txBody>
            <a:bodyPr spcFirstLastPara="1" wrap="square" lIns="14300" tIns="14300" rIns="14300" bIns="143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200"/>
                <a:buFont typeface="Gill Sans"/>
                <a:buNone/>
                <a:tabLst/>
                <a:defRPr/>
              </a:pPr>
              <a:endParaRPr kumimoji="0" sz="1200" b="0" i="0" u="none" strike="noStrike" kern="0" cap="none" spc="0" normalizeH="0" baseline="0" noProof="0">
                <a:ln>
                  <a:noFill/>
                </a:ln>
                <a:solidFill>
                  <a:srgbClr val="000000"/>
                </a:solidFill>
                <a:effectLst/>
                <a:uLnTx/>
                <a:uFillTx/>
                <a:latin typeface="Gill Sans"/>
                <a:ea typeface="Gill Sans"/>
                <a:cs typeface="Gill Sans"/>
                <a:sym typeface="Gill Sans"/>
              </a:endParaRPr>
            </a:p>
          </p:txBody>
        </p:sp>
        <p:sp>
          <p:nvSpPr>
            <p:cNvPr id="3302" name="Google Shape;3302;p284"/>
            <p:cNvSpPr/>
            <p:nvPr/>
          </p:nvSpPr>
          <p:spPr>
            <a:xfrm>
              <a:off x="1257300" y="5334000"/>
              <a:ext cx="71166" cy="349186"/>
            </a:xfrm>
            <a:custGeom>
              <a:avLst/>
              <a:gdLst/>
              <a:ahLst/>
              <a:cxnLst/>
              <a:rect l="0" t="0" r="0" b="0"/>
              <a:pathLst>
                <a:path w="21549" h="21558" extrusionOk="0">
                  <a:moveTo>
                    <a:pt x="19081" y="19307"/>
                  </a:moveTo>
                  <a:cubicBezTo>
                    <a:pt x="19020" y="19373"/>
                    <a:pt x="18959" y="19438"/>
                    <a:pt x="18898" y="19504"/>
                  </a:cubicBezTo>
                  <a:cubicBezTo>
                    <a:pt x="18769" y="19778"/>
                    <a:pt x="18640" y="20053"/>
                    <a:pt x="18511" y="20328"/>
                  </a:cubicBezTo>
                  <a:cubicBezTo>
                    <a:pt x="18319" y="20681"/>
                    <a:pt x="18127" y="21034"/>
                    <a:pt x="17935" y="21387"/>
                  </a:cubicBezTo>
                  <a:cubicBezTo>
                    <a:pt x="17937" y="21493"/>
                    <a:pt x="17944" y="21600"/>
                    <a:pt x="17160" y="21542"/>
                  </a:cubicBezTo>
                  <a:cubicBezTo>
                    <a:pt x="15604" y="21305"/>
                    <a:pt x="14060" y="21066"/>
                    <a:pt x="12491" y="20834"/>
                  </a:cubicBezTo>
                  <a:cubicBezTo>
                    <a:pt x="9655" y="20414"/>
                    <a:pt x="6806" y="19998"/>
                    <a:pt x="3959" y="19581"/>
                  </a:cubicBezTo>
                  <a:cubicBezTo>
                    <a:pt x="2820" y="19414"/>
                    <a:pt x="1654" y="19255"/>
                    <a:pt x="540" y="19082"/>
                  </a:cubicBezTo>
                  <a:cubicBezTo>
                    <a:pt x="284" y="19042"/>
                    <a:pt x="162" y="18961"/>
                    <a:pt x="33" y="18895"/>
                  </a:cubicBezTo>
                  <a:cubicBezTo>
                    <a:pt x="-33" y="18861"/>
                    <a:pt x="21" y="18818"/>
                    <a:pt x="21" y="18778"/>
                  </a:cubicBezTo>
                  <a:cubicBezTo>
                    <a:pt x="21" y="12803"/>
                    <a:pt x="26" y="6827"/>
                    <a:pt x="0" y="852"/>
                  </a:cubicBezTo>
                  <a:cubicBezTo>
                    <a:pt x="-1" y="652"/>
                    <a:pt x="202" y="549"/>
                    <a:pt x="1234" y="496"/>
                  </a:cubicBezTo>
                  <a:cubicBezTo>
                    <a:pt x="3354" y="387"/>
                    <a:pt x="5435" y="246"/>
                    <a:pt x="7532" y="118"/>
                  </a:cubicBezTo>
                  <a:cubicBezTo>
                    <a:pt x="8554" y="79"/>
                    <a:pt x="9577" y="39"/>
                    <a:pt x="10599" y="0"/>
                  </a:cubicBezTo>
                  <a:cubicBezTo>
                    <a:pt x="10535" y="90"/>
                    <a:pt x="10471" y="181"/>
                    <a:pt x="10407" y="271"/>
                  </a:cubicBezTo>
                  <a:cubicBezTo>
                    <a:pt x="10027" y="638"/>
                    <a:pt x="9648" y="1006"/>
                    <a:pt x="9268" y="1373"/>
                  </a:cubicBezTo>
                  <a:cubicBezTo>
                    <a:pt x="9265" y="1517"/>
                    <a:pt x="9262" y="1661"/>
                    <a:pt x="9260" y="1804"/>
                  </a:cubicBezTo>
                  <a:cubicBezTo>
                    <a:pt x="9641" y="2027"/>
                    <a:pt x="10022" y="2250"/>
                    <a:pt x="10404" y="2473"/>
                  </a:cubicBezTo>
                  <a:cubicBezTo>
                    <a:pt x="10533" y="2539"/>
                    <a:pt x="10662" y="2605"/>
                    <a:pt x="10791" y="2671"/>
                  </a:cubicBezTo>
                  <a:cubicBezTo>
                    <a:pt x="10864" y="2734"/>
                    <a:pt x="10906" y="2800"/>
                    <a:pt x="11016" y="2860"/>
                  </a:cubicBezTo>
                  <a:cubicBezTo>
                    <a:pt x="12290" y="3556"/>
                    <a:pt x="13584" y="4251"/>
                    <a:pt x="14844" y="4948"/>
                  </a:cubicBezTo>
                  <a:cubicBezTo>
                    <a:pt x="15082" y="5080"/>
                    <a:pt x="15358" y="5222"/>
                    <a:pt x="15329" y="5357"/>
                  </a:cubicBezTo>
                  <a:cubicBezTo>
                    <a:pt x="15257" y="5688"/>
                    <a:pt x="14998" y="6016"/>
                    <a:pt x="14850" y="6346"/>
                  </a:cubicBezTo>
                  <a:cubicBezTo>
                    <a:pt x="14634" y="6825"/>
                    <a:pt x="14425" y="7304"/>
                    <a:pt x="14256" y="7784"/>
                  </a:cubicBezTo>
                  <a:cubicBezTo>
                    <a:pt x="13986" y="8549"/>
                    <a:pt x="13674" y="9314"/>
                    <a:pt x="13531" y="10081"/>
                  </a:cubicBezTo>
                  <a:cubicBezTo>
                    <a:pt x="13441" y="10562"/>
                    <a:pt x="13580" y="11046"/>
                    <a:pt x="13708" y="11528"/>
                  </a:cubicBezTo>
                  <a:cubicBezTo>
                    <a:pt x="13799" y="11869"/>
                    <a:pt x="14203" y="12199"/>
                    <a:pt x="15150" y="12488"/>
                  </a:cubicBezTo>
                  <a:cubicBezTo>
                    <a:pt x="17115" y="13089"/>
                    <a:pt x="19111" y="13685"/>
                    <a:pt x="21073" y="14286"/>
                  </a:cubicBezTo>
                  <a:cubicBezTo>
                    <a:pt x="21309" y="14359"/>
                    <a:pt x="21567" y="14451"/>
                    <a:pt x="21548" y="14531"/>
                  </a:cubicBezTo>
                  <a:cubicBezTo>
                    <a:pt x="21486" y="14790"/>
                    <a:pt x="21293" y="15048"/>
                    <a:pt x="21161" y="15306"/>
                  </a:cubicBezTo>
                  <a:cubicBezTo>
                    <a:pt x="20843" y="15933"/>
                    <a:pt x="20532" y="16560"/>
                    <a:pt x="20218" y="17187"/>
                  </a:cubicBezTo>
                  <a:cubicBezTo>
                    <a:pt x="20031" y="17465"/>
                    <a:pt x="19834" y="17743"/>
                    <a:pt x="19662" y="18022"/>
                  </a:cubicBezTo>
                  <a:cubicBezTo>
                    <a:pt x="19576" y="18162"/>
                    <a:pt x="19536" y="18303"/>
                    <a:pt x="19475" y="18444"/>
                  </a:cubicBezTo>
                  <a:cubicBezTo>
                    <a:pt x="19473" y="18483"/>
                    <a:pt x="19471" y="18523"/>
                    <a:pt x="19469" y="18562"/>
                  </a:cubicBezTo>
                  <a:cubicBezTo>
                    <a:pt x="19407" y="18640"/>
                    <a:pt x="19346" y="18719"/>
                    <a:pt x="19284" y="18797"/>
                  </a:cubicBezTo>
                  <a:cubicBezTo>
                    <a:pt x="19283" y="18823"/>
                    <a:pt x="19282" y="18850"/>
                    <a:pt x="19281" y="18876"/>
                  </a:cubicBezTo>
                  <a:cubicBezTo>
                    <a:pt x="19218" y="18954"/>
                    <a:pt x="19154" y="19033"/>
                    <a:pt x="19091" y="19111"/>
                  </a:cubicBezTo>
                  <a:cubicBezTo>
                    <a:pt x="19087" y="19177"/>
                    <a:pt x="19084" y="19242"/>
                    <a:pt x="19081" y="19307"/>
                  </a:cubicBezTo>
                  <a:close/>
                </a:path>
              </a:pathLst>
            </a:custGeom>
            <a:solidFill>
              <a:srgbClr val="E1E1E1"/>
            </a:solidFill>
            <a:ln>
              <a:noFill/>
            </a:ln>
          </p:spPr>
          <p:txBody>
            <a:bodyPr spcFirstLastPara="1" wrap="square" lIns="14300" tIns="14300" rIns="14300" bIns="143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200"/>
                <a:buFont typeface="Gill Sans"/>
                <a:buNone/>
                <a:tabLst/>
                <a:defRPr/>
              </a:pPr>
              <a:endParaRPr kumimoji="0" sz="1200" b="0" i="0" u="none" strike="noStrike" kern="0" cap="none" spc="0" normalizeH="0" baseline="0" noProof="0">
                <a:ln>
                  <a:noFill/>
                </a:ln>
                <a:solidFill>
                  <a:srgbClr val="000000"/>
                </a:solidFill>
                <a:effectLst/>
                <a:uLnTx/>
                <a:uFillTx/>
                <a:latin typeface="Gill Sans"/>
                <a:ea typeface="Gill Sans"/>
                <a:cs typeface="Gill Sans"/>
                <a:sym typeface="Gill Sans"/>
              </a:endParaRPr>
            </a:p>
          </p:txBody>
        </p:sp>
        <p:sp>
          <p:nvSpPr>
            <p:cNvPr id="3303" name="Google Shape;3303;p284"/>
            <p:cNvSpPr/>
            <p:nvPr/>
          </p:nvSpPr>
          <p:spPr>
            <a:xfrm>
              <a:off x="1689099" y="5435599"/>
              <a:ext cx="133179" cy="170086"/>
            </a:xfrm>
            <a:custGeom>
              <a:avLst/>
              <a:gdLst/>
              <a:ahLst/>
              <a:cxnLst/>
              <a:rect l="0" t="0" r="0" b="0"/>
              <a:pathLst>
                <a:path w="21377" h="21564" extrusionOk="0">
                  <a:moveTo>
                    <a:pt x="9249" y="5768"/>
                  </a:moveTo>
                  <a:cubicBezTo>
                    <a:pt x="9101" y="6324"/>
                    <a:pt x="9600" y="6663"/>
                    <a:pt x="10053" y="6880"/>
                  </a:cubicBezTo>
                  <a:cubicBezTo>
                    <a:pt x="10888" y="7279"/>
                    <a:pt x="11814" y="7559"/>
                    <a:pt x="12711" y="7874"/>
                  </a:cubicBezTo>
                  <a:cubicBezTo>
                    <a:pt x="13244" y="8061"/>
                    <a:pt x="13792" y="8224"/>
                    <a:pt x="14338" y="8389"/>
                  </a:cubicBezTo>
                  <a:cubicBezTo>
                    <a:pt x="14765" y="8519"/>
                    <a:pt x="15205" y="8624"/>
                    <a:pt x="15629" y="8759"/>
                  </a:cubicBezTo>
                  <a:cubicBezTo>
                    <a:pt x="16040" y="8889"/>
                    <a:pt x="16464" y="9012"/>
                    <a:pt x="16836" y="9196"/>
                  </a:cubicBezTo>
                  <a:cubicBezTo>
                    <a:pt x="17547" y="9548"/>
                    <a:pt x="18224" y="9941"/>
                    <a:pt x="18915" y="10317"/>
                  </a:cubicBezTo>
                  <a:cubicBezTo>
                    <a:pt x="19054" y="10416"/>
                    <a:pt x="19193" y="10515"/>
                    <a:pt x="19332" y="10615"/>
                  </a:cubicBezTo>
                  <a:cubicBezTo>
                    <a:pt x="20240" y="11390"/>
                    <a:pt x="20986" y="12239"/>
                    <a:pt x="21230" y="13305"/>
                  </a:cubicBezTo>
                  <a:cubicBezTo>
                    <a:pt x="21481" y="14405"/>
                    <a:pt x="21408" y="15480"/>
                    <a:pt x="21031" y="16571"/>
                  </a:cubicBezTo>
                  <a:cubicBezTo>
                    <a:pt x="20670" y="17619"/>
                    <a:pt x="19880" y="18440"/>
                    <a:pt x="18969" y="19168"/>
                  </a:cubicBezTo>
                  <a:cubicBezTo>
                    <a:pt x="18377" y="19641"/>
                    <a:pt x="17626" y="20019"/>
                    <a:pt x="16822" y="20324"/>
                  </a:cubicBezTo>
                  <a:cubicBezTo>
                    <a:pt x="16064" y="20612"/>
                    <a:pt x="15263" y="20784"/>
                    <a:pt x="14506" y="21049"/>
                  </a:cubicBezTo>
                  <a:cubicBezTo>
                    <a:pt x="13544" y="21386"/>
                    <a:pt x="12517" y="21384"/>
                    <a:pt x="11516" y="21462"/>
                  </a:cubicBezTo>
                  <a:cubicBezTo>
                    <a:pt x="10242" y="21562"/>
                    <a:pt x="8950" y="21586"/>
                    <a:pt x="7670" y="21547"/>
                  </a:cubicBezTo>
                  <a:cubicBezTo>
                    <a:pt x="6623" y="21515"/>
                    <a:pt x="5572" y="21385"/>
                    <a:pt x="4542" y="21223"/>
                  </a:cubicBezTo>
                  <a:cubicBezTo>
                    <a:pt x="3127" y="21000"/>
                    <a:pt x="1722" y="20733"/>
                    <a:pt x="423" y="20197"/>
                  </a:cubicBezTo>
                  <a:cubicBezTo>
                    <a:pt x="48" y="20043"/>
                    <a:pt x="-119" y="19945"/>
                    <a:pt x="93" y="19560"/>
                  </a:cubicBezTo>
                  <a:cubicBezTo>
                    <a:pt x="308" y="19168"/>
                    <a:pt x="315" y="18703"/>
                    <a:pt x="398" y="18268"/>
                  </a:cubicBezTo>
                  <a:cubicBezTo>
                    <a:pt x="495" y="17758"/>
                    <a:pt x="584" y="17247"/>
                    <a:pt x="659" y="16734"/>
                  </a:cubicBezTo>
                  <a:cubicBezTo>
                    <a:pt x="710" y="16384"/>
                    <a:pt x="743" y="16032"/>
                    <a:pt x="763" y="15680"/>
                  </a:cubicBezTo>
                  <a:cubicBezTo>
                    <a:pt x="777" y="15419"/>
                    <a:pt x="798" y="15222"/>
                    <a:pt x="1227" y="15423"/>
                  </a:cubicBezTo>
                  <a:cubicBezTo>
                    <a:pt x="1425" y="15515"/>
                    <a:pt x="1660" y="15559"/>
                    <a:pt x="1878" y="15625"/>
                  </a:cubicBezTo>
                  <a:cubicBezTo>
                    <a:pt x="2119" y="15696"/>
                    <a:pt x="2361" y="15768"/>
                    <a:pt x="2603" y="15839"/>
                  </a:cubicBezTo>
                  <a:cubicBezTo>
                    <a:pt x="3404" y="16050"/>
                    <a:pt x="4187" y="16336"/>
                    <a:pt x="5010" y="16457"/>
                  </a:cubicBezTo>
                  <a:cubicBezTo>
                    <a:pt x="6341" y="16654"/>
                    <a:pt x="7695" y="16763"/>
                    <a:pt x="9045" y="16867"/>
                  </a:cubicBezTo>
                  <a:cubicBezTo>
                    <a:pt x="9543" y="16905"/>
                    <a:pt x="10055" y="16824"/>
                    <a:pt x="10561" y="16797"/>
                  </a:cubicBezTo>
                  <a:cubicBezTo>
                    <a:pt x="10596" y="16794"/>
                    <a:pt x="10631" y="16791"/>
                    <a:pt x="10666" y="16788"/>
                  </a:cubicBezTo>
                  <a:cubicBezTo>
                    <a:pt x="11148" y="16599"/>
                    <a:pt x="11666" y="16451"/>
                    <a:pt x="12102" y="16211"/>
                  </a:cubicBezTo>
                  <a:cubicBezTo>
                    <a:pt x="12718" y="15873"/>
                    <a:pt x="12648" y="15092"/>
                    <a:pt x="12125" y="14720"/>
                  </a:cubicBezTo>
                  <a:cubicBezTo>
                    <a:pt x="11361" y="14177"/>
                    <a:pt x="10422" y="13882"/>
                    <a:pt x="9485" y="13578"/>
                  </a:cubicBezTo>
                  <a:cubicBezTo>
                    <a:pt x="7858" y="13051"/>
                    <a:pt x="6217" y="12540"/>
                    <a:pt x="4641" y="11928"/>
                  </a:cubicBezTo>
                  <a:cubicBezTo>
                    <a:pt x="3950" y="11660"/>
                    <a:pt x="3404" y="11160"/>
                    <a:pt x="2793" y="10765"/>
                  </a:cubicBezTo>
                  <a:cubicBezTo>
                    <a:pt x="2762" y="10742"/>
                    <a:pt x="2731" y="10718"/>
                    <a:pt x="2700" y="10694"/>
                  </a:cubicBezTo>
                  <a:cubicBezTo>
                    <a:pt x="2598" y="10610"/>
                    <a:pt x="2496" y="10527"/>
                    <a:pt x="2394" y="10443"/>
                  </a:cubicBezTo>
                  <a:cubicBezTo>
                    <a:pt x="2361" y="10420"/>
                    <a:pt x="2328" y="10397"/>
                    <a:pt x="2295" y="10375"/>
                  </a:cubicBezTo>
                  <a:cubicBezTo>
                    <a:pt x="1347" y="9606"/>
                    <a:pt x="841" y="8633"/>
                    <a:pt x="706" y="7617"/>
                  </a:cubicBezTo>
                  <a:cubicBezTo>
                    <a:pt x="560" y="6531"/>
                    <a:pt x="571" y="5418"/>
                    <a:pt x="1161" y="4354"/>
                  </a:cubicBezTo>
                  <a:cubicBezTo>
                    <a:pt x="1611" y="3542"/>
                    <a:pt x="2221" y="2850"/>
                    <a:pt x="3024" y="2248"/>
                  </a:cubicBezTo>
                  <a:cubicBezTo>
                    <a:pt x="3167" y="2141"/>
                    <a:pt x="3288" y="2014"/>
                    <a:pt x="3419" y="1896"/>
                  </a:cubicBezTo>
                  <a:cubicBezTo>
                    <a:pt x="3560" y="1846"/>
                    <a:pt x="3700" y="1796"/>
                    <a:pt x="3841" y="1745"/>
                  </a:cubicBezTo>
                  <a:lnTo>
                    <a:pt x="3836" y="1748"/>
                  </a:lnTo>
                  <a:cubicBezTo>
                    <a:pt x="4247" y="1531"/>
                    <a:pt x="4657" y="1315"/>
                    <a:pt x="5067" y="1098"/>
                  </a:cubicBezTo>
                  <a:cubicBezTo>
                    <a:pt x="5525" y="939"/>
                    <a:pt x="5970" y="750"/>
                    <a:pt x="6444" y="631"/>
                  </a:cubicBezTo>
                  <a:cubicBezTo>
                    <a:pt x="6965" y="499"/>
                    <a:pt x="7512" y="429"/>
                    <a:pt x="8050" y="336"/>
                  </a:cubicBezTo>
                  <a:cubicBezTo>
                    <a:pt x="8734" y="218"/>
                    <a:pt x="9417" y="19"/>
                    <a:pt x="10105" y="8"/>
                  </a:cubicBezTo>
                  <a:cubicBezTo>
                    <a:pt x="11481" y="-14"/>
                    <a:pt x="12868" y="9"/>
                    <a:pt x="14235" y="124"/>
                  </a:cubicBezTo>
                  <a:cubicBezTo>
                    <a:pt x="15726" y="249"/>
                    <a:pt x="17206" y="475"/>
                    <a:pt x="18678" y="706"/>
                  </a:cubicBezTo>
                  <a:cubicBezTo>
                    <a:pt x="19306" y="804"/>
                    <a:pt x="19905" y="1021"/>
                    <a:pt x="20510" y="1200"/>
                  </a:cubicBezTo>
                  <a:cubicBezTo>
                    <a:pt x="20575" y="1220"/>
                    <a:pt x="20632" y="1355"/>
                    <a:pt x="20619" y="1429"/>
                  </a:cubicBezTo>
                  <a:cubicBezTo>
                    <a:pt x="20363" y="2885"/>
                    <a:pt x="20097" y="4339"/>
                    <a:pt x="19828" y="5794"/>
                  </a:cubicBezTo>
                  <a:cubicBezTo>
                    <a:pt x="19816" y="5856"/>
                    <a:pt x="19765" y="5913"/>
                    <a:pt x="19727" y="5981"/>
                  </a:cubicBezTo>
                  <a:cubicBezTo>
                    <a:pt x="19004" y="5780"/>
                    <a:pt x="18299" y="5575"/>
                    <a:pt x="17585" y="5390"/>
                  </a:cubicBezTo>
                  <a:cubicBezTo>
                    <a:pt x="17144" y="5276"/>
                    <a:pt x="16691" y="5194"/>
                    <a:pt x="16243" y="5098"/>
                  </a:cubicBezTo>
                  <a:cubicBezTo>
                    <a:pt x="16186" y="5084"/>
                    <a:pt x="16130" y="5070"/>
                    <a:pt x="16074" y="5057"/>
                  </a:cubicBezTo>
                  <a:cubicBezTo>
                    <a:pt x="15904" y="5029"/>
                    <a:pt x="15734" y="5002"/>
                    <a:pt x="15564" y="4974"/>
                  </a:cubicBezTo>
                  <a:cubicBezTo>
                    <a:pt x="15360" y="4944"/>
                    <a:pt x="15155" y="4914"/>
                    <a:pt x="14951" y="4884"/>
                  </a:cubicBezTo>
                  <a:cubicBezTo>
                    <a:pt x="14005" y="4803"/>
                    <a:pt x="13060" y="4672"/>
                    <a:pt x="12113" y="4657"/>
                  </a:cubicBezTo>
                  <a:cubicBezTo>
                    <a:pt x="11497" y="4647"/>
                    <a:pt x="10876" y="4806"/>
                    <a:pt x="10257" y="4889"/>
                  </a:cubicBezTo>
                  <a:cubicBezTo>
                    <a:pt x="9734" y="5049"/>
                    <a:pt x="9304" y="5274"/>
                    <a:pt x="9249" y="5768"/>
                  </a:cubicBezTo>
                  <a:close/>
                </a:path>
              </a:pathLst>
            </a:custGeom>
            <a:solidFill>
              <a:srgbClr val="112B41"/>
            </a:solidFill>
            <a:ln>
              <a:noFill/>
            </a:ln>
          </p:spPr>
          <p:txBody>
            <a:bodyPr spcFirstLastPara="1" wrap="square" lIns="14300" tIns="14300" rIns="14300" bIns="143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200"/>
                <a:buFont typeface="Gill Sans"/>
                <a:buNone/>
                <a:tabLst/>
                <a:defRPr/>
              </a:pPr>
              <a:endParaRPr kumimoji="0" sz="1200" b="0" i="0" u="none" strike="noStrike" kern="0" cap="none" spc="0" normalizeH="0" baseline="0" noProof="0">
                <a:ln>
                  <a:noFill/>
                </a:ln>
                <a:solidFill>
                  <a:srgbClr val="000000"/>
                </a:solidFill>
                <a:effectLst/>
                <a:uLnTx/>
                <a:uFillTx/>
                <a:latin typeface="Gill Sans"/>
                <a:ea typeface="Gill Sans"/>
                <a:cs typeface="Gill Sans"/>
                <a:sym typeface="Gill Sans"/>
              </a:endParaRPr>
            </a:p>
          </p:txBody>
        </p:sp>
        <p:sp>
          <p:nvSpPr>
            <p:cNvPr id="3304" name="Google Shape;3304;p284"/>
            <p:cNvSpPr/>
            <p:nvPr/>
          </p:nvSpPr>
          <p:spPr>
            <a:xfrm>
              <a:off x="1346199" y="5626100"/>
              <a:ext cx="90828" cy="154494"/>
            </a:xfrm>
            <a:custGeom>
              <a:avLst/>
              <a:gdLst/>
              <a:ahLst/>
              <a:cxnLst/>
              <a:rect l="0" t="0" r="0" b="0"/>
              <a:pathLst>
                <a:path w="21600" h="21600" extrusionOk="0">
                  <a:moveTo>
                    <a:pt x="0" y="12635"/>
                  </a:moveTo>
                  <a:cubicBezTo>
                    <a:pt x="158" y="12077"/>
                    <a:pt x="348" y="11521"/>
                    <a:pt x="466" y="10960"/>
                  </a:cubicBezTo>
                  <a:cubicBezTo>
                    <a:pt x="730" y="9707"/>
                    <a:pt x="964" y="8451"/>
                    <a:pt x="1199" y="7196"/>
                  </a:cubicBezTo>
                  <a:cubicBezTo>
                    <a:pt x="1368" y="6290"/>
                    <a:pt x="1518" y="5383"/>
                    <a:pt x="1678" y="4477"/>
                  </a:cubicBezTo>
                  <a:cubicBezTo>
                    <a:pt x="1940" y="2987"/>
                    <a:pt x="2203" y="1497"/>
                    <a:pt x="2467" y="0"/>
                  </a:cubicBezTo>
                  <a:cubicBezTo>
                    <a:pt x="2912" y="1004"/>
                    <a:pt x="3335" y="1999"/>
                    <a:pt x="3793" y="2988"/>
                  </a:cubicBezTo>
                  <a:cubicBezTo>
                    <a:pt x="4554" y="4628"/>
                    <a:pt x="6095" y="5966"/>
                    <a:pt x="8490" y="6921"/>
                  </a:cubicBezTo>
                  <a:cubicBezTo>
                    <a:pt x="9124" y="7174"/>
                    <a:pt x="9308" y="7475"/>
                    <a:pt x="9383" y="7858"/>
                  </a:cubicBezTo>
                  <a:cubicBezTo>
                    <a:pt x="9767" y="9832"/>
                    <a:pt x="11617" y="11225"/>
                    <a:pt x="14454" y="12196"/>
                  </a:cubicBezTo>
                  <a:cubicBezTo>
                    <a:pt x="16614" y="12935"/>
                    <a:pt x="18971" y="13310"/>
                    <a:pt x="21478" y="13341"/>
                  </a:cubicBezTo>
                  <a:cubicBezTo>
                    <a:pt x="21479" y="15937"/>
                    <a:pt x="21479" y="18534"/>
                    <a:pt x="21487" y="21131"/>
                  </a:cubicBezTo>
                  <a:cubicBezTo>
                    <a:pt x="21488" y="21287"/>
                    <a:pt x="21561" y="21444"/>
                    <a:pt x="21600" y="21600"/>
                  </a:cubicBezTo>
                  <a:cubicBezTo>
                    <a:pt x="21367" y="21564"/>
                    <a:pt x="21094" y="21561"/>
                    <a:pt x="20907" y="21485"/>
                  </a:cubicBezTo>
                  <a:cubicBezTo>
                    <a:pt x="19933" y="21089"/>
                    <a:pt x="18982" y="20674"/>
                    <a:pt x="18022" y="20266"/>
                  </a:cubicBezTo>
                  <a:cubicBezTo>
                    <a:pt x="17965" y="20242"/>
                    <a:pt x="17907" y="20218"/>
                    <a:pt x="17849" y="20194"/>
                  </a:cubicBezTo>
                  <a:lnTo>
                    <a:pt x="17817" y="20186"/>
                  </a:lnTo>
                  <a:cubicBezTo>
                    <a:pt x="17804" y="20156"/>
                    <a:pt x="17772" y="20140"/>
                    <a:pt x="17719" y="20139"/>
                  </a:cubicBezTo>
                  <a:cubicBezTo>
                    <a:pt x="16108" y="19461"/>
                    <a:pt x="14496" y="18783"/>
                    <a:pt x="12885" y="18105"/>
                  </a:cubicBezTo>
                  <a:cubicBezTo>
                    <a:pt x="12835" y="18084"/>
                    <a:pt x="12785" y="18063"/>
                    <a:pt x="12735" y="18043"/>
                  </a:cubicBezTo>
                  <a:cubicBezTo>
                    <a:pt x="12528" y="17954"/>
                    <a:pt x="12321" y="17865"/>
                    <a:pt x="12114" y="17777"/>
                  </a:cubicBezTo>
                  <a:cubicBezTo>
                    <a:pt x="12021" y="17737"/>
                    <a:pt x="11929" y="17698"/>
                    <a:pt x="11836" y="17658"/>
                  </a:cubicBezTo>
                  <a:cubicBezTo>
                    <a:pt x="11376" y="17489"/>
                    <a:pt x="10915" y="17320"/>
                    <a:pt x="10454" y="17150"/>
                  </a:cubicBezTo>
                  <a:cubicBezTo>
                    <a:pt x="10304" y="17090"/>
                    <a:pt x="10153" y="17030"/>
                    <a:pt x="10003" y="16970"/>
                  </a:cubicBezTo>
                  <a:cubicBezTo>
                    <a:pt x="8728" y="16410"/>
                    <a:pt x="7461" y="15845"/>
                    <a:pt x="6177" y="15293"/>
                  </a:cubicBezTo>
                  <a:cubicBezTo>
                    <a:pt x="4235" y="14458"/>
                    <a:pt x="2281" y="13632"/>
                    <a:pt x="333" y="12802"/>
                  </a:cubicBezTo>
                  <a:cubicBezTo>
                    <a:pt x="222" y="12747"/>
                    <a:pt x="111" y="12691"/>
                    <a:pt x="0" y="12635"/>
                  </a:cubicBezTo>
                  <a:close/>
                </a:path>
              </a:pathLst>
            </a:custGeom>
            <a:solidFill>
              <a:srgbClr val="66678B"/>
            </a:solidFill>
            <a:ln>
              <a:noFill/>
            </a:ln>
          </p:spPr>
          <p:txBody>
            <a:bodyPr spcFirstLastPara="1" wrap="square" lIns="14300" tIns="14300" rIns="14300" bIns="143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200"/>
                <a:buFont typeface="Gill Sans"/>
                <a:buNone/>
                <a:tabLst/>
                <a:defRPr/>
              </a:pPr>
              <a:endParaRPr kumimoji="0" sz="1200" b="0" i="0" u="none" strike="noStrike" kern="0" cap="none" spc="0" normalizeH="0" baseline="0" noProof="0">
                <a:ln>
                  <a:noFill/>
                </a:ln>
                <a:solidFill>
                  <a:srgbClr val="000000"/>
                </a:solidFill>
                <a:effectLst/>
                <a:uLnTx/>
                <a:uFillTx/>
                <a:latin typeface="Gill Sans"/>
                <a:ea typeface="Gill Sans"/>
                <a:cs typeface="Gill Sans"/>
                <a:sym typeface="Gill Sans"/>
              </a:endParaRPr>
            </a:p>
          </p:txBody>
        </p:sp>
        <p:sp>
          <p:nvSpPr>
            <p:cNvPr id="3305" name="Google Shape;3305;p284"/>
            <p:cNvSpPr/>
            <p:nvPr/>
          </p:nvSpPr>
          <p:spPr>
            <a:xfrm>
              <a:off x="1435099" y="5626100"/>
              <a:ext cx="90288" cy="152928"/>
            </a:xfrm>
            <a:custGeom>
              <a:avLst/>
              <a:gdLst/>
              <a:ahLst/>
              <a:cxnLst/>
              <a:rect l="0" t="0" r="0" b="0"/>
              <a:pathLst>
                <a:path w="21600" h="21600" extrusionOk="0">
                  <a:moveTo>
                    <a:pt x="123" y="21600"/>
                  </a:moveTo>
                  <a:cubicBezTo>
                    <a:pt x="84" y="21442"/>
                    <a:pt x="10" y="21284"/>
                    <a:pt x="10" y="21126"/>
                  </a:cubicBezTo>
                  <a:cubicBezTo>
                    <a:pt x="1" y="18502"/>
                    <a:pt x="2" y="15878"/>
                    <a:pt x="0" y="13255"/>
                  </a:cubicBezTo>
                  <a:cubicBezTo>
                    <a:pt x="2849" y="13163"/>
                    <a:pt x="5568" y="12826"/>
                    <a:pt x="7976" y="11848"/>
                  </a:cubicBezTo>
                  <a:cubicBezTo>
                    <a:pt x="10002" y="11026"/>
                    <a:pt x="11324" y="9902"/>
                    <a:pt x="12098" y="8546"/>
                  </a:cubicBezTo>
                  <a:cubicBezTo>
                    <a:pt x="12271" y="8243"/>
                    <a:pt x="12325" y="7900"/>
                    <a:pt x="12303" y="7579"/>
                  </a:cubicBezTo>
                  <a:cubicBezTo>
                    <a:pt x="12277" y="7209"/>
                    <a:pt x="12559" y="6975"/>
                    <a:pt x="13033" y="6806"/>
                  </a:cubicBezTo>
                  <a:cubicBezTo>
                    <a:pt x="15446" y="5949"/>
                    <a:pt x="16907" y="4667"/>
                    <a:pt x="17706" y="3110"/>
                  </a:cubicBezTo>
                  <a:cubicBezTo>
                    <a:pt x="18196" y="2154"/>
                    <a:pt x="18571" y="1178"/>
                    <a:pt x="18999" y="210"/>
                  </a:cubicBezTo>
                  <a:cubicBezTo>
                    <a:pt x="19028" y="144"/>
                    <a:pt x="19061" y="78"/>
                    <a:pt x="19277" y="0"/>
                  </a:cubicBezTo>
                  <a:cubicBezTo>
                    <a:pt x="19341" y="203"/>
                    <a:pt x="19426" y="404"/>
                    <a:pt x="19466" y="609"/>
                  </a:cubicBezTo>
                  <a:cubicBezTo>
                    <a:pt x="19710" y="1846"/>
                    <a:pt x="19946" y="3084"/>
                    <a:pt x="20181" y="4322"/>
                  </a:cubicBezTo>
                  <a:cubicBezTo>
                    <a:pt x="20302" y="4956"/>
                    <a:pt x="20414" y="5590"/>
                    <a:pt x="20534" y="6224"/>
                  </a:cubicBezTo>
                  <a:cubicBezTo>
                    <a:pt x="20778" y="7521"/>
                    <a:pt x="21039" y="8817"/>
                    <a:pt x="21264" y="10115"/>
                  </a:cubicBezTo>
                  <a:cubicBezTo>
                    <a:pt x="21403" y="10913"/>
                    <a:pt x="21490" y="11714"/>
                    <a:pt x="21600" y="12513"/>
                  </a:cubicBezTo>
                  <a:cubicBezTo>
                    <a:pt x="20712" y="12899"/>
                    <a:pt x="19813" y="13276"/>
                    <a:pt x="18939" y="13673"/>
                  </a:cubicBezTo>
                  <a:cubicBezTo>
                    <a:pt x="18176" y="14018"/>
                    <a:pt x="17471" y="14411"/>
                    <a:pt x="16686" y="14738"/>
                  </a:cubicBezTo>
                  <a:cubicBezTo>
                    <a:pt x="15497" y="15232"/>
                    <a:pt x="14252" y="15677"/>
                    <a:pt x="13050" y="16160"/>
                  </a:cubicBezTo>
                  <a:cubicBezTo>
                    <a:pt x="12230" y="16489"/>
                    <a:pt x="11444" y="16847"/>
                    <a:pt x="10642" y="17192"/>
                  </a:cubicBezTo>
                  <a:cubicBezTo>
                    <a:pt x="10494" y="17257"/>
                    <a:pt x="10345" y="17322"/>
                    <a:pt x="10196" y="17387"/>
                  </a:cubicBezTo>
                  <a:cubicBezTo>
                    <a:pt x="9255" y="17775"/>
                    <a:pt x="8309" y="18159"/>
                    <a:pt x="7374" y="18551"/>
                  </a:cubicBezTo>
                  <a:cubicBezTo>
                    <a:pt x="4954" y="19566"/>
                    <a:pt x="2540" y="20584"/>
                    <a:pt x="123" y="21600"/>
                  </a:cubicBezTo>
                  <a:close/>
                </a:path>
              </a:pathLst>
            </a:custGeom>
            <a:solidFill>
              <a:srgbClr val="4D4E76"/>
            </a:solidFill>
            <a:ln>
              <a:noFill/>
            </a:ln>
          </p:spPr>
          <p:txBody>
            <a:bodyPr spcFirstLastPara="1" wrap="square" lIns="14300" tIns="14300" rIns="14300" bIns="143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200"/>
                <a:buFont typeface="Gill Sans"/>
                <a:buNone/>
                <a:tabLst/>
                <a:defRPr/>
              </a:pPr>
              <a:endParaRPr kumimoji="0" sz="1200" b="0" i="0" u="none" strike="noStrike" kern="0" cap="none" spc="0" normalizeH="0" baseline="0" noProof="0">
                <a:ln>
                  <a:noFill/>
                </a:ln>
                <a:solidFill>
                  <a:srgbClr val="000000"/>
                </a:solidFill>
                <a:effectLst/>
                <a:uLnTx/>
                <a:uFillTx/>
                <a:latin typeface="Gill Sans"/>
                <a:ea typeface="Gill Sans"/>
                <a:cs typeface="Gill Sans"/>
                <a:sym typeface="Gill Sans"/>
              </a:endParaRPr>
            </a:p>
          </p:txBody>
        </p:sp>
        <p:sp>
          <p:nvSpPr>
            <p:cNvPr id="3306" name="Google Shape;3306;p284"/>
            <p:cNvSpPr/>
            <p:nvPr/>
          </p:nvSpPr>
          <p:spPr>
            <a:xfrm>
              <a:off x="1435099" y="5321299"/>
              <a:ext cx="43362" cy="35478"/>
            </a:xfrm>
            <a:custGeom>
              <a:avLst/>
              <a:gdLst/>
              <a:ahLst/>
              <a:cxnLst/>
              <a:rect l="0" t="0" r="0" b="0"/>
              <a:pathLst>
                <a:path w="21600" h="21600" extrusionOk="0">
                  <a:moveTo>
                    <a:pt x="0" y="0"/>
                  </a:moveTo>
                  <a:cubicBezTo>
                    <a:pt x="4635" y="99"/>
                    <a:pt x="9270" y="198"/>
                    <a:pt x="13904" y="297"/>
                  </a:cubicBezTo>
                  <a:cubicBezTo>
                    <a:pt x="16384" y="458"/>
                    <a:pt x="18863" y="618"/>
                    <a:pt x="21600" y="795"/>
                  </a:cubicBezTo>
                  <a:cubicBezTo>
                    <a:pt x="21354" y="3356"/>
                    <a:pt x="21127" y="5721"/>
                    <a:pt x="20900" y="8086"/>
                  </a:cubicBezTo>
                  <a:cubicBezTo>
                    <a:pt x="20891" y="8343"/>
                    <a:pt x="20882" y="8601"/>
                    <a:pt x="20873" y="8859"/>
                  </a:cubicBezTo>
                  <a:cubicBezTo>
                    <a:pt x="20675" y="10280"/>
                    <a:pt x="20478" y="11700"/>
                    <a:pt x="20281" y="13121"/>
                  </a:cubicBezTo>
                  <a:cubicBezTo>
                    <a:pt x="20140" y="14655"/>
                    <a:pt x="19999" y="16190"/>
                    <a:pt x="19859" y="17725"/>
                  </a:cubicBezTo>
                  <a:cubicBezTo>
                    <a:pt x="19243" y="19017"/>
                    <a:pt x="18626" y="20308"/>
                    <a:pt x="18010" y="21600"/>
                  </a:cubicBezTo>
                  <a:cubicBezTo>
                    <a:pt x="17380" y="21488"/>
                    <a:pt x="16751" y="21377"/>
                    <a:pt x="16121" y="21265"/>
                  </a:cubicBezTo>
                  <a:cubicBezTo>
                    <a:pt x="15497" y="21106"/>
                    <a:pt x="14872" y="20948"/>
                    <a:pt x="14248" y="20789"/>
                  </a:cubicBezTo>
                  <a:cubicBezTo>
                    <a:pt x="14028" y="20696"/>
                    <a:pt x="13809" y="20603"/>
                    <a:pt x="13590" y="20509"/>
                  </a:cubicBezTo>
                  <a:cubicBezTo>
                    <a:pt x="12857" y="20350"/>
                    <a:pt x="12125" y="20191"/>
                    <a:pt x="11392" y="20032"/>
                  </a:cubicBezTo>
                  <a:cubicBezTo>
                    <a:pt x="7596" y="19516"/>
                    <a:pt x="3800" y="18999"/>
                    <a:pt x="3" y="18483"/>
                  </a:cubicBezTo>
                  <a:cubicBezTo>
                    <a:pt x="2" y="12323"/>
                    <a:pt x="1" y="6161"/>
                    <a:pt x="0" y="0"/>
                  </a:cubicBezTo>
                  <a:close/>
                </a:path>
              </a:pathLst>
            </a:custGeom>
            <a:solidFill>
              <a:srgbClr val="D1D1D1"/>
            </a:solidFill>
            <a:ln>
              <a:noFill/>
            </a:ln>
          </p:spPr>
          <p:txBody>
            <a:bodyPr spcFirstLastPara="1" wrap="square" lIns="14300" tIns="14300" rIns="14300" bIns="143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200"/>
                <a:buFont typeface="Gill Sans"/>
                <a:buNone/>
                <a:tabLst/>
                <a:defRPr/>
              </a:pPr>
              <a:endParaRPr kumimoji="0" sz="1200" b="0" i="0" u="none" strike="noStrike" kern="0" cap="none" spc="0" normalizeH="0" baseline="0" noProof="0">
                <a:ln>
                  <a:noFill/>
                </a:ln>
                <a:solidFill>
                  <a:srgbClr val="000000"/>
                </a:solidFill>
                <a:effectLst/>
                <a:uLnTx/>
                <a:uFillTx/>
                <a:latin typeface="Gill Sans"/>
                <a:ea typeface="Gill Sans"/>
                <a:cs typeface="Gill Sans"/>
                <a:sym typeface="Gill Sans"/>
              </a:endParaRPr>
            </a:p>
          </p:txBody>
        </p:sp>
        <p:sp>
          <p:nvSpPr>
            <p:cNvPr id="3307" name="Google Shape;3307;p284"/>
            <p:cNvSpPr/>
            <p:nvPr/>
          </p:nvSpPr>
          <p:spPr>
            <a:xfrm>
              <a:off x="1384299" y="5321299"/>
              <a:ext cx="43308" cy="35586"/>
            </a:xfrm>
            <a:custGeom>
              <a:avLst/>
              <a:gdLst/>
              <a:ahLst/>
              <a:cxnLst/>
              <a:rect l="0" t="0" r="0" b="0"/>
              <a:pathLst>
                <a:path w="21600" h="21600" extrusionOk="0">
                  <a:moveTo>
                    <a:pt x="21597" y="52"/>
                  </a:moveTo>
                  <a:cubicBezTo>
                    <a:pt x="21598" y="6188"/>
                    <a:pt x="21599" y="12325"/>
                    <a:pt x="21600" y="18462"/>
                  </a:cubicBezTo>
                  <a:cubicBezTo>
                    <a:pt x="20641" y="18488"/>
                    <a:pt x="19682" y="18514"/>
                    <a:pt x="18722" y="18541"/>
                  </a:cubicBezTo>
                  <a:cubicBezTo>
                    <a:pt x="18511" y="18543"/>
                    <a:pt x="18299" y="18545"/>
                    <a:pt x="18088" y="18547"/>
                  </a:cubicBezTo>
                  <a:cubicBezTo>
                    <a:pt x="15764" y="18929"/>
                    <a:pt x="13440" y="19312"/>
                    <a:pt x="11116" y="19694"/>
                  </a:cubicBezTo>
                  <a:cubicBezTo>
                    <a:pt x="9215" y="20206"/>
                    <a:pt x="7314" y="20717"/>
                    <a:pt x="5412" y="21229"/>
                  </a:cubicBezTo>
                  <a:cubicBezTo>
                    <a:pt x="4886" y="21353"/>
                    <a:pt x="4359" y="21476"/>
                    <a:pt x="3832" y="21600"/>
                  </a:cubicBezTo>
                  <a:cubicBezTo>
                    <a:pt x="3195" y="20188"/>
                    <a:pt x="2557" y="18775"/>
                    <a:pt x="1919" y="17363"/>
                  </a:cubicBezTo>
                  <a:cubicBezTo>
                    <a:pt x="1704" y="15434"/>
                    <a:pt x="1490" y="13505"/>
                    <a:pt x="1275" y="11576"/>
                  </a:cubicBezTo>
                  <a:cubicBezTo>
                    <a:pt x="850" y="8489"/>
                    <a:pt x="425" y="5403"/>
                    <a:pt x="0" y="2316"/>
                  </a:cubicBezTo>
                  <a:cubicBezTo>
                    <a:pt x="112" y="1800"/>
                    <a:pt x="225" y="1284"/>
                    <a:pt x="337" y="768"/>
                  </a:cubicBezTo>
                  <a:cubicBezTo>
                    <a:pt x="972" y="763"/>
                    <a:pt x="1606" y="758"/>
                    <a:pt x="2241" y="752"/>
                  </a:cubicBezTo>
                  <a:cubicBezTo>
                    <a:pt x="2557" y="753"/>
                    <a:pt x="2873" y="753"/>
                    <a:pt x="3189" y="753"/>
                  </a:cubicBezTo>
                  <a:cubicBezTo>
                    <a:pt x="4035" y="630"/>
                    <a:pt x="4881" y="507"/>
                    <a:pt x="5727" y="384"/>
                  </a:cubicBezTo>
                  <a:cubicBezTo>
                    <a:pt x="6677" y="378"/>
                    <a:pt x="7628" y="373"/>
                    <a:pt x="8579" y="367"/>
                  </a:cubicBezTo>
                  <a:cubicBezTo>
                    <a:pt x="8790" y="369"/>
                    <a:pt x="9002" y="369"/>
                    <a:pt x="9213" y="370"/>
                  </a:cubicBezTo>
                  <a:cubicBezTo>
                    <a:pt x="10696" y="259"/>
                    <a:pt x="12179" y="147"/>
                    <a:pt x="13662" y="36"/>
                  </a:cubicBezTo>
                  <a:cubicBezTo>
                    <a:pt x="14504" y="24"/>
                    <a:pt x="15345" y="12"/>
                    <a:pt x="16187" y="0"/>
                  </a:cubicBezTo>
                  <a:cubicBezTo>
                    <a:pt x="17990" y="17"/>
                    <a:pt x="19793" y="34"/>
                    <a:pt x="21597" y="52"/>
                  </a:cubicBezTo>
                  <a:close/>
                </a:path>
              </a:pathLst>
            </a:custGeom>
            <a:solidFill>
              <a:srgbClr val="E1E1E1"/>
            </a:solidFill>
            <a:ln>
              <a:noFill/>
            </a:ln>
          </p:spPr>
          <p:txBody>
            <a:bodyPr spcFirstLastPara="1" wrap="square" lIns="14300" tIns="14300" rIns="14300" bIns="143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200"/>
                <a:buFont typeface="Gill Sans"/>
                <a:buNone/>
                <a:tabLst/>
                <a:defRPr/>
              </a:pPr>
              <a:endParaRPr kumimoji="0" sz="1200" b="0" i="0" u="none" strike="noStrike" kern="0" cap="none" spc="0" normalizeH="0" baseline="0" noProof="0">
                <a:ln>
                  <a:noFill/>
                </a:ln>
                <a:solidFill>
                  <a:srgbClr val="000000"/>
                </a:solidFill>
                <a:effectLst/>
                <a:uLnTx/>
                <a:uFillTx/>
                <a:latin typeface="Gill Sans"/>
                <a:ea typeface="Gill Sans"/>
                <a:cs typeface="Gill Sans"/>
                <a:sym typeface="Gill Sans"/>
              </a:endParaRPr>
            </a:p>
          </p:txBody>
        </p:sp>
        <p:sp>
          <p:nvSpPr>
            <p:cNvPr id="3308" name="Google Shape;3308;p284"/>
            <p:cNvSpPr/>
            <p:nvPr/>
          </p:nvSpPr>
          <p:spPr>
            <a:xfrm>
              <a:off x="1333500" y="5702299"/>
              <a:ext cx="5022" cy="3402"/>
            </a:xfrm>
            <a:custGeom>
              <a:avLst/>
              <a:gdLst/>
              <a:ahLst/>
              <a:cxnLst/>
              <a:rect l="0" t="0" r="0" b="0"/>
              <a:pathLst>
                <a:path w="21600" h="21600" extrusionOk="0">
                  <a:moveTo>
                    <a:pt x="0" y="0"/>
                  </a:moveTo>
                  <a:cubicBezTo>
                    <a:pt x="5195" y="4656"/>
                    <a:pt x="10390" y="9310"/>
                    <a:pt x="15585" y="13966"/>
                  </a:cubicBezTo>
                  <a:cubicBezTo>
                    <a:pt x="17590" y="16512"/>
                    <a:pt x="19595" y="19056"/>
                    <a:pt x="21600" y="21600"/>
                  </a:cubicBezTo>
                </a:path>
              </a:pathLst>
            </a:custGeom>
            <a:solidFill>
              <a:srgbClr val="F9F9F9"/>
            </a:solidFill>
            <a:ln>
              <a:noFill/>
            </a:ln>
          </p:spPr>
          <p:txBody>
            <a:bodyPr spcFirstLastPara="1" wrap="square" lIns="14300" tIns="14300" rIns="14300" bIns="143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200"/>
                <a:buFont typeface="Gill Sans"/>
                <a:buNone/>
                <a:tabLst/>
                <a:defRPr/>
              </a:pPr>
              <a:endParaRPr kumimoji="0" sz="1200" b="0" i="0" u="none" strike="noStrike" kern="0" cap="none" spc="0" normalizeH="0" baseline="0" noProof="0">
                <a:ln>
                  <a:noFill/>
                </a:ln>
                <a:solidFill>
                  <a:srgbClr val="000000"/>
                </a:solidFill>
                <a:effectLst/>
                <a:uLnTx/>
                <a:uFillTx/>
                <a:latin typeface="Gill Sans"/>
                <a:ea typeface="Gill Sans"/>
                <a:cs typeface="Gill Sans"/>
                <a:sym typeface="Gill Sans"/>
              </a:endParaRPr>
            </a:p>
          </p:txBody>
        </p:sp>
        <p:sp>
          <p:nvSpPr>
            <p:cNvPr id="3309" name="Google Shape;3309;p284"/>
            <p:cNvSpPr/>
            <p:nvPr/>
          </p:nvSpPr>
          <p:spPr>
            <a:xfrm>
              <a:off x="1701799" y="5448300"/>
              <a:ext cx="2646" cy="1188"/>
            </a:xfrm>
            <a:custGeom>
              <a:avLst/>
              <a:gdLst/>
              <a:ahLst/>
              <a:cxnLst/>
              <a:rect l="0" t="0" r="0" b="0"/>
              <a:pathLst>
                <a:path w="21600" h="21600" extrusionOk="0">
                  <a:moveTo>
                    <a:pt x="21600" y="0"/>
                  </a:moveTo>
                  <a:cubicBezTo>
                    <a:pt x="14399" y="7198"/>
                    <a:pt x="7201" y="14402"/>
                    <a:pt x="0" y="21600"/>
                  </a:cubicBezTo>
                  <a:cubicBezTo>
                    <a:pt x="7201" y="14402"/>
                    <a:pt x="14399" y="7198"/>
                    <a:pt x="21600" y="0"/>
                  </a:cubicBezTo>
                  <a:close/>
                </a:path>
              </a:pathLst>
            </a:custGeom>
            <a:solidFill>
              <a:srgbClr val="F9F9F9"/>
            </a:solidFill>
            <a:ln>
              <a:noFill/>
            </a:ln>
          </p:spPr>
          <p:txBody>
            <a:bodyPr spcFirstLastPara="1" wrap="square" lIns="14300" tIns="14300" rIns="14300" bIns="143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200"/>
                <a:buFont typeface="Gill Sans"/>
                <a:buNone/>
                <a:tabLst/>
                <a:defRPr/>
              </a:pPr>
              <a:endParaRPr kumimoji="0" sz="1200" b="0" i="0" u="none" strike="noStrike" kern="0" cap="none" spc="0" normalizeH="0" baseline="0" noProof="0">
                <a:ln>
                  <a:noFill/>
                </a:ln>
                <a:solidFill>
                  <a:srgbClr val="000000"/>
                </a:solidFill>
                <a:effectLst/>
                <a:uLnTx/>
                <a:uFillTx/>
                <a:latin typeface="Gill Sans"/>
                <a:ea typeface="Gill Sans"/>
                <a:cs typeface="Gill Sans"/>
                <a:sym typeface="Gill Sans"/>
              </a:endParaRPr>
            </a:p>
          </p:txBody>
        </p:sp>
        <p:sp>
          <p:nvSpPr>
            <p:cNvPr id="3310" name="Google Shape;3310;p284"/>
            <p:cNvSpPr/>
            <p:nvPr/>
          </p:nvSpPr>
          <p:spPr>
            <a:xfrm>
              <a:off x="2286000" y="5473699"/>
              <a:ext cx="1188" cy="1836"/>
            </a:xfrm>
            <a:custGeom>
              <a:avLst/>
              <a:gdLst/>
              <a:ahLst/>
              <a:cxnLst/>
              <a:rect l="0" t="0" r="0" b="0"/>
              <a:pathLst>
                <a:path w="21600" h="21600" extrusionOk="0">
                  <a:moveTo>
                    <a:pt x="21600" y="0"/>
                  </a:moveTo>
                  <a:cubicBezTo>
                    <a:pt x="14400" y="7200"/>
                    <a:pt x="7200" y="14400"/>
                    <a:pt x="0" y="21600"/>
                  </a:cubicBezTo>
                  <a:cubicBezTo>
                    <a:pt x="7200" y="14400"/>
                    <a:pt x="14400" y="7200"/>
                    <a:pt x="21600" y="0"/>
                  </a:cubicBezTo>
                  <a:close/>
                </a:path>
              </a:pathLst>
            </a:custGeom>
            <a:solidFill>
              <a:srgbClr val="F1F3F5"/>
            </a:solidFill>
            <a:ln>
              <a:noFill/>
            </a:ln>
          </p:spPr>
          <p:txBody>
            <a:bodyPr spcFirstLastPara="1" wrap="square" lIns="14300" tIns="14300" rIns="14300" bIns="143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200"/>
                <a:buFont typeface="Gill Sans"/>
                <a:buNone/>
                <a:tabLst/>
                <a:defRPr/>
              </a:pPr>
              <a:endParaRPr kumimoji="0" sz="1200" b="0" i="0" u="none" strike="noStrike" kern="0" cap="none" spc="0" normalizeH="0" baseline="0" noProof="0">
                <a:ln>
                  <a:noFill/>
                </a:ln>
                <a:solidFill>
                  <a:srgbClr val="000000"/>
                </a:solidFill>
                <a:effectLst/>
                <a:uLnTx/>
                <a:uFillTx/>
                <a:latin typeface="Gill Sans"/>
                <a:ea typeface="Gill Sans"/>
                <a:cs typeface="Gill Sans"/>
                <a:sym typeface="Gill Sans"/>
              </a:endParaRPr>
            </a:p>
          </p:txBody>
        </p:sp>
        <p:sp>
          <p:nvSpPr>
            <p:cNvPr id="3311" name="Google Shape;3311;p284"/>
            <p:cNvSpPr/>
            <p:nvPr/>
          </p:nvSpPr>
          <p:spPr>
            <a:xfrm>
              <a:off x="2082800" y="5600699"/>
              <a:ext cx="1080" cy="2268"/>
            </a:xfrm>
            <a:custGeom>
              <a:avLst/>
              <a:gdLst/>
              <a:ahLst/>
              <a:cxnLst/>
              <a:rect l="0" t="0" r="0" b="0"/>
              <a:pathLst>
                <a:path w="21600" h="21600" extrusionOk="0">
                  <a:moveTo>
                    <a:pt x="21600" y="0"/>
                  </a:moveTo>
                  <a:cubicBezTo>
                    <a:pt x="14401" y="7200"/>
                    <a:pt x="7199" y="14400"/>
                    <a:pt x="0" y="21600"/>
                  </a:cubicBezTo>
                  <a:cubicBezTo>
                    <a:pt x="7199" y="14404"/>
                    <a:pt x="14401" y="7200"/>
                    <a:pt x="21600" y="0"/>
                  </a:cubicBezTo>
                  <a:close/>
                </a:path>
              </a:pathLst>
            </a:custGeom>
            <a:solidFill>
              <a:srgbClr val="F1F3F5"/>
            </a:solidFill>
            <a:ln>
              <a:noFill/>
            </a:ln>
          </p:spPr>
          <p:txBody>
            <a:bodyPr spcFirstLastPara="1" wrap="square" lIns="14300" tIns="14300" rIns="14300" bIns="143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200"/>
                <a:buFont typeface="Gill Sans"/>
                <a:buNone/>
                <a:tabLst/>
                <a:defRPr/>
              </a:pPr>
              <a:endParaRPr kumimoji="0" sz="1200" b="0" i="0" u="none" strike="noStrike" kern="0" cap="none" spc="0" normalizeH="0" baseline="0" noProof="0">
                <a:ln>
                  <a:noFill/>
                </a:ln>
                <a:solidFill>
                  <a:srgbClr val="000000"/>
                </a:solidFill>
                <a:effectLst/>
                <a:uLnTx/>
                <a:uFillTx/>
                <a:latin typeface="Gill Sans"/>
                <a:ea typeface="Gill Sans"/>
                <a:cs typeface="Gill Sans"/>
                <a:sym typeface="Gill Sans"/>
              </a:endParaRPr>
            </a:p>
          </p:txBody>
        </p:sp>
        <p:sp>
          <p:nvSpPr>
            <p:cNvPr id="3312" name="Google Shape;3312;p284"/>
            <p:cNvSpPr/>
            <p:nvPr/>
          </p:nvSpPr>
          <p:spPr>
            <a:xfrm>
              <a:off x="2286000" y="5473699"/>
              <a:ext cx="1350" cy="1836"/>
            </a:xfrm>
            <a:custGeom>
              <a:avLst/>
              <a:gdLst/>
              <a:ahLst/>
              <a:cxnLst/>
              <a:rect l="0" t="0" r="0" b="0"/>
              <a:pathLst>
                <a:path w="21600" h="21600" extrusionOk="0">
                  <a:moveTo>
                    <a:pt x="21600" y="0"/>
                  </a:moveTo>
                  <a:cubicBezTo>
                    <a:pt x="14400" y="7198"/>
                    <a:pt x="7200" y="14397"/>
                    <a:pt x="0" y="21600"/>
                  </a:cubicBezTo>
                  <a:cubicBezTo>
                    <a:pt x="7200" y="14397"/>
                    <a:pt x="14400" y="7198"/>
                    <a:pt x="21600" y="0"/>
                  </a:cubicBezTo>
                  <a:close/>
                </a:path>
              </a:pathLst>
            </a:custGeom>
            <a:solidFill>
              <a:srgbClr val="F1F3F5"/>
            </a:solidFill>
            <a:ln>
              <a:noFill/>
            </a:ln>
          </p:spPr>
          <p:txBody>
            <a:bodyPr spcFirstLastPara="1" wrap="square" lIns="14300" tIns="14300" rIns="14300" bIns="143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200"/>
                <a:buFont typeface="Gill Sans"/>
                <a:buNone/>
                <a:tabLst/>
                <a:defRPr/>
              </a:pPr>
              <a:endParaRPr kumimoji="0" sz="1200" b="0" i="0" u="none" strike="noStrike" kern="0" cap="none" spc="0" normalizeH="0" baseline="0" noProof="0">
                <a:ln>
                  <a:noFill/>
                </a:ln>
                <a:solidFill>
                  <a:srgbClr val="000000"/>
                </a:solidFill>
                <a:effectLst/>
                <a:uLnTx/>
                <a:uFillTx/>
                <a:latin typeface="Gill Sans"/>
                <a:ea typeface="Gill Sans"/>
                <a:cs typeface="Gill Sans"/>
                <a:sym typeface="Gill Sans"/>
              </a:endParaRPr>
            </a:p>
          </p:txBody>
        </p:sp>
        <p:sp>
          <p:nvSpPr>
            <p:cNvPr id="3313" name="Google Shape;3313;p284"/>
            <p:cNvSpPr/>
            <p:nvPr/>
          </p:nvSpPr>
          <p:spPr>
            <a:xfrm>
              <a:off x="2362200" y="5460999"/>
              <a:ext cx="1512" cy="1566"/>
            </a:xfrm>
            <a:custGeom>
              <a:avLst/>
              <a:gdLst/>
              <a:ahLst/>
              <a:cxnLst/>
              <a:rect l="0" t="0" r="0" b="0"/>
              <a:pathLst>
                <a:path w="21600" h="21600" extrusionOk="0">
                  <a:moveTo>
                    <a:pt x="0" y="21600"/>
                  </a:moveTo>
                  <a:cubicBezTo>
                    <a:pt x="7200" y="14396"/>
                    <a:pt x="14400" y="7198"/>
                    <a:pt x="21600" y="0"/>
                  </a:cubicBezTo>
                  <a:cubicBezTo>
                    <a:pt x="14400" y="7198"/>
                    <a:pt x="7200" y="14396"/>
                    <a:pt x="0" y="21600"/>
                  </a:cubicBezTo>
                  <a:close/>
                </a:path>
              </a:pathLst>
            </a:custGeom>
            <a:solidFill>
              <a:srgbClr val="F1F3F5"/>
            </a:solidFill>
            <a:ln>
              <a:noFill/>
            </a:ln>
          </p:spPr>
          <p:txBody>
            <a:bodyPr spcFirstLastPara="1" wrap="square" lIns="14300" tIns="14300" rIns="14300" bIns="143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200"/>
                <a:buFont typeface="Gill Sans"/>
                <a:buNone/>
                <a:tabLst/>
                <a:defRPr/>
              </a:pPr>
              <a:endParaRPr kumimoji="0" sz="1200" b="0" i="0" u="none" strike="noStrike" kern="0" cap="none" spc="0" normalizeH="0" baseline="0" noProof="0">
                <a:ln>
                  <a:noFill/>
                </a:ln>
                <a:solidFill>
                  <a:srgbClr val="000000"/>
                </a:solidFill>
                <a:effectLst/>
                <a:uLnTx/>
                <a:uFillTx/>
                <a:latin typeface="Gill Sans"/>
                <a:ea typeface="Gill Sans"/>
                <a:cs typeface="Gill Sans"/>
                <a:sym typeface="Gill Sans"/>
              </a:endParaRPr>
            </a:p>
          </p:txBody>
        </p:sp>
        <p:sp>
          <p:nvSpPr>
            <p:cNvPr id="3314" name="Google Shape;3314;p284"/>
            <p:cNvSpPr/>
            <p:nvPr/>
          </p:nvSpPr>
          <p:spPr>
            <a:xfrm>
              <a:off x="2298699" y="5448300"/>
              <a:ext cx="1242" cy="1890"/>
            </a:xfrm>
            <a:custGeom>
              <a:avLst/>
              <a:gdLst/>
              <a:ahLst/>
              <a:cxnLst/>
              <a:rect l="0" t="0" r="0" b="0"/>
              <a:pathLst>
                <a:path w="21600" h="21600" extrusionOk="0">
                  <a:moveTo>
                    <a:pt x="21600" y="0"/>
                  </a:moveTo>
                  <a:cubicBezTo>
                    <a:pt x="14401" y="7199"/>
                    <a:pt x="7199" y="14397"/>
                    <a:pt x="0" y="21600"/>
                  </a:cubicBezTo>
                  <a:cubicBezTo>
                    <a:pt x="7202" y="14397"/>
                    <a:pt x="14401" y="7199"/>
                    <a:pt x="21600" y="0"/>
                  </a:cubicBezTo>
                  <a:close/>
                </a:path>
              </a:pathLst>
            </a:custGeom>
            <a:solidFill>
              <a:srgbClr val="F1F3F5"/>
            </a:solidFill>
            <a:ln>
              <a:noFill/>
            </a:ln>
          </p:spPr>
          <p:txBody>
            <a:bodyPr spcFirstLastPara="1" wrap="square" lIns="14300" tIns="14300" rIns="14300" bIns="143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200"/>
                <a:buFont typeface="Gill Sans"/>
                <a:buNone/>
                <a:tabLst/>
                <a:defRPr/>
              </a:pPr>
              <a:endParaRPr kumimoji="0" sz="1200" b="0" i="0" u="none" strike="noStrike" kern="0" cap="none" spc="0" normalizeH="0" baseline="0" noProof="0">
                <a:ln>
                  <a:noFill/>
                </a:ln>
                <a:solidFill>
                  <a:srgbClr val="000000"/>
                </a:solidFill>
                <a:effectLst/>
                <a:uLnTx/>
                <a:uFillTx/>
                <a:latin typeface="Gill Sans"/>
                <a:ea typeface="Gill Sans"/>
                <a:cs typeface="Gill Sans"/>
                <a:sym typeface="Gill Sans"/>
              </a:endParaRPr>
            </a:p>
          </p:txBody>
        </p:sp>
        <p:sp>
          <p:nvSpPr>
            <p:cNvPr id="3315" name="Google Shape;3315;p284"/>
            <p:cNvSpPr/>
            <p:nvPr/>
          </p:nvSpPr>
          <p:spPr>
            <a:xfrm>
              <a:off x="2362199" y="5448299"/>
              <a:ext cx="1566" cy="1512"/>
            </a:xfrm>
            <a:custGeom>
              <a:avLst/>
              <a:gdLst/>
              <a:ahLst/>
              <a:cxnLst/>
              <a:rect l="0" t="0" r="0" b="0"/>
              <a:pathLst>
                <a:path w="21600" h="21600" extrusionOk="0">
                  <a:moveTo>
                    <a:pt x="0" y="21600"/>
                  </a:moveTo>
                  <a:cubicBezTo>
                    <a:pt x="7200" y="14400"/>
                    <a:pt x="14400" y="7200"/>
                    <a:pt x="21600" y="0"/>
                  </a:cubicBezTo>
                  <a:cubicBezTo>
                    <a:pt x="14400" y="7200"/>
                    <a:pt x="7200" y="14400"/>
                    <a:pt x="0" y="21600"/>
                  </a:cubicBezTo>
                  <a:close/>
                </a:path>
              </a:pathLst>
            </a:custGeom>
            <a:solidFill>
              <a:srgbClr val="F1F3F5"/>
            </a:solidFill>
            <a:ln>
              <a:noFill/>
            </a:ln>
          </p:spPr>
          <p:txBody>
            <a:bodyPr spcFirstLastPara="1" wrap="square" lIns="14300" tIns="14300" rIns="14300" bIns="143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200"/>
                <a:buFont typeface="Gill Sans"/>
                <a:buNone/>
                <a:tabLst/>
                <a:defRPr/>
              </a:pPr>
              <a:endParaRPr kumimoji="0" sz="1200" b="0" i="0" u="none" strike="noStrike" kern="0" cap="none" spc="0" normalizeH="0" baseline="0" noProof="0">
                <a:ln>
                  <a:noFill/>
                </a:ln>
                <a:solidFill>
                  <a:srgbClr val="000000"/>
                </a:solidFill>
                <a:effectLst/>
                <a:uLnTx/>
                <a:uFillTx/>
                <a:latin typeface="Gill Sans"/>
                <a:ea typeface="Gill Sans"/>
                <a:cs typeface="Gill Sans"/>
                <a:sym typeface="Gill Sans"/>
              </a:endParaRPr>
            </a:p>
          </p:txBody>
        </p:sp>
        <p:sp>
          <p:nvSpPr>
            <p:cNvPr id="3316" name="Google Shape;3316;p284"/>
            <p:cNvSpPr/>
            <p:nvPr/>
          </p:nvSpPr>
          <p:spPr>
            <a:xfrm>
              <a:off x="2082800" y="5461000"/>
              <a:ext cx="486" cy="1296"/>
            </a:xfrm>
            <a:custGeom>
              <a:avLst/>
              <a:gdLst/>
              <a:ahLst/>
              <a:cxnLst/>
              <a:rect l="0" t="0" r="0" b="0"/>
              <a:pathLst>
                <a:path w="21600" h="21600" extrusionOk="0">
                  <a:moveTo>
                    <a:pt x="21600" y="21600"/>
                  </a:moveTo>
                  <a:cubicBezTo>
                    <a:pt x="14406" y="14400"/>
                    <a:pt x="7203" y="7200"/>
                    <a:pt x="0" y="0"/>
                  </a:cubicBezTo>
                  <a:cubicBezTo>
                    <a:pt x="7203" y="7200"/>
                    <a:pt x="14397" y="14400"/>
                    <a:pt x="21600" y="21600"/>
                  </a:cubicBezTo>
                  <a:close/>
                </a:path>
              </a:pathLst>
            </a:custGeom>
            <a:solidFill>
              <a:srgbClr val="F1F3F5"/>
            </a:solidFill>
            <a:ln>
              <a:noFill/>
            </a:ln>
          </p:spPr>
          <p:txBody>
            <a:bodyPr spcFirstLastPara="1" wrap="square" lIns="14300" tIns="14300" rIns="14300" bIns="143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200"/>
                <a:buFont typeface="Gill Sans"/>
                <a:buNone/>
                <a:tabLst/>
                <a:defRPr/>
              </a:pPr>
              <a:endParaRPr kumimoji="0" sz="1200" b="0" i="0" u="none" strike="noStrike" kern="0" cap="none" spc="0" normalizeH="0" baseline="0" noProof="0">
                <a:ln>
                  <a:noFill/>
                </a:ln>
                <a:solidFill>
                  <a:srgbClr val="000000"/>
                </a:solidFill>
                <a:effectLst/>
                <a:uLnTx/>
                <a:uFillTx/>
                <a:latin typeface="Gill Sans"/>
                <a:ea typeface="Gill Sans"/>
                <a:cs typeface="Gill Sans"/>
                <a:sym typeface="Gill Sans"/>
              </a:endParaRPr>
            </a:p>
          </p:txBody>
        </p:sp>
        <p:sp>
          <p:nvSpPr>
            <p:cNvPr id="3317" name="Google Shape;3317;p284"/>
            <p:cNvSpPr/>
            <p:nvPr/>
          </p:nvSpPr>
          <p:spPr>
            <a:xfrm>
              <a:off x="2298699" y="5562600"/>
              <a:ext cx="918" cy="1404"/>
            </a:xfrm>
            <a:custGeom>
              <a:avLst/>
              <a:gdLst/>
              <a:ahLst/>
              <a:cxnLst/>
              <a:rect l="0" t="0" r="0" b="0"/>
              <a:pathLst>
                <a:path w="21600" h="21600" extrusionOk="0">
                  <a:moveTo>
                    <a:pt x="0" y="0"/>
                  </a:moveTo>
                  <a:cubicBezTo>
                    <a:pt x="7200" y="7200"/>
                    <a:pt x="14395" y="14400"/>
                    <a:pt x="21600" y="21600"/>
                  </a:cubicBezTo>
                  <a:cubicBezTo>
                    <a:pt x="14409" y="14400"/>
                    <a:pt x="7205" y="7200"/>
                    <a:pt x="0" y="0"/>
                  </a:cubicBezTo>
                  <a:close/>
                </a:path>
              </a:pathLst>
            </a:custGeom>
            <a:solidFill>
              <a:srgbClr val="F1F3F5"/>
            </a:solidFill>
            <a:ln>
              <a:noFill/>
            </a:ln>
          </p:spPr>
          <p:txBody>
            <a:bodyPr spcFirstLastPara="1" wrap="square" lIns="14300" tIns="14300" rIns="14300" bIns="143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200"/>
                <a:buFont typeface="Gill Sans"/>
                <a:buNone/>
                <a:tabLst/>
                <a:defRPr/>
              </a:pPr>
              <a:endParaRPr kumimoji="0" sz="1200" b="0" i="0" u="none" strike="noStrike" kern="0" cap="none" spc="0" normalizeH="0" baseline="0" noProof="0">
                <a:ln>
                  <a:noFill/>
                </a:ln>
                <a:solidFill>
                  <a:srgbClr val="000000"/>
                </a:solidFill>
                <a:effectLst/>
                <a:uLnTx/>
                <a:uFillTx/>
                <a:latin typeface="Gill Sans"/>
                <a:ea typeface="Gill Sans"/>
                <a:cs typeface="Gill Sans"/>
                <a:sym typeface="Gill Sans"/>
              </a:endParaRPr>
            </a:p>
          </p:txBody>
        </p:sp>
        <p:sp>
          <p:nvSpPr>
            <p:cNvPr id="3318" name="Google Shape;3318;p284"/>
            <p:cNvSpPr/>
            <p:nvPr/>
          </p:nvSpPr>
          <p:spPr>
            <a:xfrm>
              <a:off x="1790700" y="5473699"/>
              <a:ext cx="1026" cy="324"/>
            </a:xfrm>
            <a:custGeom>
              <a:avLst/>
              <a:gdLst/>
              <a:ahLst/>
              <a:cxnLst/>
              <a:rect l="0" t="0" r="0" b="0"/>
              <a:pathLst>
                <a:path w="21600" h="21600" extrusionOk="0">
                  <a:moveTo>
                    <a:pt x="0" y="0"/>
                  </a:moveTo>
                  <a:cubicBezTo>
                    <a:pt x="7195" y="7209"/>
                    <a:pt x="14393" y="14391"/>
                    <a:pt x="21600" y="21600"/>
                  </a:cubicBezTo>
                  <a:cubicBezTo>
                    <a:pt x="14405" y="14391"/>
                    <a:pt x="7203" y="7183"/>
                    <a:pt x="0" y="0"/>
                  </a:cubicBezTo>
                  <a:close/>
                </a:path>
              </a:pathLst>
            </a:custGeom>
            <a:solidFill>
              <a:srgbClr val="F1F3F5"/>
            </a:solidFill>
            <a:ln>
              <a:noFill/>
            </a:ln>
          </p:spPr>
          <p:txBody>
            <a:bodyPr spcFirstLastPara="1" wrap="square" lIns="14300" tIns="14300" rIns="14300" bIns="143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200"/>
                <a:buFont typeface="Gill Sans"/>
                <a:buNone/>
                <a:tabLst/>
                <a:defRPr/>
              </a:pPr>
              <a:endParaRPr kumimoji="0" sz="1200" b="0" i="0" u="none" strike="noStrike" kern="0" cap="none" spc="0" normalizeH="0" baseline="0" noProof="0">
                <a:ln>
                  <a:noFill/>
                </a:ln>
                <a:solidFill>
                  <a:srgbClr val="000000"/>
                </a:solidFill>
                <a:effectLst/>
                <a:uLnTx/>
                <a:uFillTx/>
                <a:latin typeface="Gill Sans"/>
                <a:ea typeface="Gill Sans"/>
                <a:cs typeface="Gill Sans"/>
                <a:sym typeface="Gill Sans"/>
              </a:endParaRPr>
            </a:p>
          </p:txBody>
        </p:sp>
        <p:sp>
          <p:nvSpPr>
            <p:cNvPr id="3319" name="Google Shape;3319;p284"/>
            <p:cNvSpPr/>
            <p:nvPr/>
          </p:nvSpPr>
          <p:spPr>
            <a:xfrm>
              <a:off x="2374899" y="5448300"/>
              <a:ext cx="702" cy="594"/>
            </a:xfrm>
            <a:custGeom>
              <a:avLst/>
              <a:gdLst/>
              <a:ahLst/>
              <a:cxnLst/>
              <a:rect l="0" t="0" r="0" b="0"/>
              <a:pathLst>
                <a:path w="21600" h="21600" extrusionOk="0">
                  <a:moveTo>
                    <a:pt x="0" y="21600"/>
                  </a:moveTo>
                  <a:cubicBezTo>
                    <a:pt x="7202" y="14395"/>
                    <a:pt x="14398" y="7191"/>
                    <a:pt x="21600" y="0"/>
                  </a:cubicBezTo>
                  <a:cubicBezTo>
                    <a:pt x="14398" y="7191"/>
                    <a:pt x="7202" y="14395"/>
                    <a:pt x="0" y="21600"/>
                  </a:cubicBezTo>
                  <a:close/>
                </a:path>
              </a:pathLst>
            </a:custGeom>
            <a:solidFill>
              <a:srgbClr val="F1F3F5"/>
            </a:solidFill>
            <a:ln>
              <a:noFill/>
            </a:ln>
          </p:spPr>
          <p:txBody>
            <a:bodyPr spcFirstLastPara="1" wrap="square" lIns="14300" tIns="14300" rIns="14300" bIns="143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200"/>
                <a:buFont typeface="Gill Sans"/>
                <a:buNone/>
                <a:tabLst/>
                <a:defRPr/>
              </a:pPr>
              <a:endParaRPr kumimoji="0" sz="1200" b="0" i="0" u="none" strike="noStrike" kern="0" cap="none" spc="0" normalizeH="0" baseline="0" noProof="0">
                <a:ln>
                  <a:noFill/>
                </a:ln>
                <a:solidFill>
                  <a:srgbClr val="000000"/>
                </a:solidFill>
                <a:effectLst/>
                <a:uLnTx/>
                <a:uFillTx/>
                <a:latin typeface="Gill Sans"/>
                <a:ea typeface="Gill Sans"/>
                <a:cs typeface="Gill Sans"/>
                <a:sym typeface="Gill Sans"/>
              </a:endParaRPr>
            </a:p>
          </p:txBody>
        </p:sp>
        <p:sp>
          <p:nvSpPr>
            <p:cNvPr id="3320" name="Google Shape;3320;p284"/>
            <p:cNvSpPr/>
            <p:nvPr/>
          </p:nvSpPr>
          <p:spPr>
            <a:xfrm>
              <a:off x="2286000" y="5473700"/>
              <a:ext cx="648" cy="810"/>
            </a:xfrm>
            <a:custGeom>
              <a:avLst/>
              <a:gdLst/>
              <a:ahLst/>
              <a:cxnLst/>
              <a:rect l="0" t="0" r="0" b="0"/>
              <a:pathLst>
                <a:path w="21600" h="21600" extrusionOk="0">
                  <a:moveTo>
                    <a:pt x="21600" y="0"/>
                  </a:moveTo>
                  <a:cubicBezTo>
                    <a:pt x="14404" y="7204"/>
                    <a:pt x="7202" y="14407"/>
                    <a:pt x="0" y="21600"/>
                  </a:cubicBezTo>
                  <a:cubicBezTo>
                    <a:pt x="7202" y="14407"/>
                    <a:pt x="14398" y="7204"/>
                    <a:pt x="21600" y="0"/>
                  </a:cubicBezTo>
                  <a:close/>
                </a:path>
              </a:pathLst>
            </a:custGeom>
            <a:solidFill>
              <a:srgbClr val="F1F3F5"/>
            </a:solidFill>
            <a:ln>
              <a:noFill/>
            </a:ln>
          </p:spPr>
          <p:txBody>
            <a:bodyPr spcFirstLastPara="1" wrap="square" lIns="14300" tIns="14300" rIns="14300" bIns="143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200"/>
                <a:buFont typeface="Gill Sans"/>
                <a:buNone/>
                <a:tabLst/>
                <a:defRPr/>
              </a:pPr>
              <a:endParaRPr kumimoji="0" sz="1200" b="0" i="0" u="none" strike="noStrike" kern="0" cap="none" spc="0" normalizeH="0" baseline="0" noProof="0">
                <a:ln>
                  <a:noFill/>
                </a:ln>
                <a:solidFill>
                  <a:srgbClr val="000000"/>
                </a:solidFill>
                <a:effectLst/>
                <a:uLnTx/>
                <a:uFillTx/>
                <a:latin typeface="Gill Sans"/>
                <a:ea typeface="Gill Sans"/>
                <a:cs typeface="Gill Sans"/>
                <a:sym typeface="Gill Sans"/>
              </a:endParaRPr>
            </a:p>
          </p:txBody>
        </p:sp>
        <p:sp>
          <p:nvSpPr>
            <p:cNvPr id="3321" name="Google Shape;3321;p284"/>
            <p:cNvSpPr/>
            <p:nvPr/>
          </p:nvSpPr>
          <p:spPr>
            <a:xfrm>
              <a:off x="2044700" y="5638799"/>
              <a:ext cx="810" cy="270"/>
            </a:xfrm>
            <a:custGeom>
              <a:avLst/>
              <a:gdLst/>
              <a:ahLst/>
              <a:cxnLst/>
              <a:rect l="0" t="0" r="0" b="0"/>
              <a:pathLst>
                <a:path w="21600" h="21600" extrusionOk="0">
                  <a:moveTo>
                    <a:pt x="21600" y="0"/>
                  </a:moveTo>
                  <a:cubicBezTo>
                    <a:pt x="14397" y="7181"/>
                    <a:pt x="7198" y="14390"/>
                    <a:pt x="0" y="21600"/>
                  </a:cubicBezTo>
                  <a:cubicBezTo>
                    <a:pt x="7198" y="14390"/>
                    <a:pt x="14397" y="7210"/>
                    <a:pt x="21600" y="0"/>
                  </a:cubicBezTo>
                  <a:close/>
                </a:path>
              </a:pathLst>
            </a:custGeom>
            <a:solidFill>
              <a:srgbClr val="F1F3F5"/>
            </a:solidFill>
            <a:ln>
              <a:noFill/>
            </a:ln>
          </p:spPr>
          <p:txBody>
            <a:bodyPr spcFirstLastPara="1" wrap="square" lIns="14300" tIns="14300" rIns="14300" bIns="143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200"/>
                <a:buFont typeface="Gill Sans"/>
                <a:buNone/>
                <a:tabLst/>
                <a:defRPr/>
              </a:pPr>
              <a:endParaRPr kumimoji="0" sz="1200" b="0" i="0" u="none" strike="noStrike" kern="0" cap="none" spc="0" normalizeH="0" baseline="0" noProof="0">
                <a:ln>
                  <a:noFill/>
                </a:ln>
                <a:solidFill>
                  <a:srgbClr val="000000"/>
                </a:solidFill>
                <a:effectLst/>
                <a:uLnTx/>
                <a:uFillTx/>
                <a:latin typeface="Gill Sans"/>
                <a:ea typeface="Gill Sans"/>
                <a:cs typeface="Gill Sans"/>
                <a:sym typeface="Gill Sans"/>
              </a:endParaRPr>
            </a:p>
          </p:txBody>
        </p:sp>
        <p:sp>
          <p:nvSpPr>
            <p:cNvPr id="3322" name="Google Shape;3322;p284"/>
            <p:cNvSpPr/>
            <p:nvPr/>
          </p:nvSpPr>
          <p:spPr>
            <a:xfrm>
              <a:off x="2209799" y="5410200"/>
              <a:ext cx="432" cy="864"/>
            </a:xfrm>
            <a:custGeom>
              <a:avLst/>
              <a:gdLst/>
              <a:ahLst/>
              <a:cxnLst/>
              <a:rect l="0" t="0" r="0" b="0"/>
              <a:pathLst>
                <a:path w="21600" h="21600" extrusionOk="0">
                  <a:moveTo>
                    <a:pt x="21600" y="0"/>
                  </a:moveTo>
                  <a:cubicBezTo>
                    <a:pt x="14403" y="7207"/>
                    <a:pt x="7197" y="14403"/>
                    <a:pt x="0" y="21600"/>
                  </a:cubicBezTo>
                  <a:cubicBezTo>
                    <a:pt x="7197" y="14403"/>
                    <a:pt x="14403" y="7197"/>
                    <a:pt x="21600" y="0"/>
                  </a:cubicBezTo>
                  <a:close/>
                </a:path>
              </a:pathLst>
            </a:custGeom>
            <a:solidFill>
              <a:srgbClr val="EEFAFE"/>
            </a:solidFill>
            <a:ln>
              <a:noFill/>
            </a:ln>
          </p:spPr>
          <p:txBody>
            <a:bodyPr spcFirstLastPara="1" wrap="square" lIns="14300" tIns="14300" rIns="14300" bIns="143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200"/>
                <a:buFont typeface="Gill Sans"/>
                <a:buNone/>
                <a:tabLst/>
                <a:defRPr/>
              </a:pPr>
              <a:endParaRPr kumimoji="0" sz="1200" b="0" i="0" u="none" strike="noStrike" kern="0" cap="none" spc="0" normalizeH="0" baseline="0" noProof="0">
                <a:ln>
                  <a:noFill/>
                </a:ln>
                <a:solidFill>
                  <a:srgbClr val="000000"/>
                </a:solidFill>
                <a:effectLst/>
                <a:uLnTx/>
                <a:uFillTx/>
                <a:latin typeface="Gill Sans"/>
                <a:ea typeface="Gill Sans"/>
                <a:cs typeface="Gill Sans"/>
                <a:sym typeface="Gill Sans"/>
              </a:endParaRPr>
            </a:p>
          </p:txBody>
        </p:sp>
        <p:sp>
          <p:nvSpPr>
            <p:cNvPr id="3323" name="Google Shape;3323;p284"/>
            <p:cNvSpPr/>
            <p:nvPr/>
          </p:nvSpPr>
          <p:spPr>
            <a:xfrm>
              <a:off x="1752600" y="5562600"/>
              <a:ext cx="648" cy="54"/>
            </a:xfrm>
            <a:custGeom>
              <a:avLst/>
              <a:gdLst/>
              <a:ahLst/>
              <a:cxnLst/>
              <a:rect l="0" t="0" r="0" b="0"/>
              <a:pathLst>
                <a:path w="21600" h="21600" extrusionOk="0">
                  <a:moveTo>
                    <a:pt x="21600" y="0"/>
                  </a:moveTo>
                  <a:cubicBezTo>
                    <a:pt x="14400" y="7164"/>
                    <a:pt x="7200" y="14436"/>
                    <a:pt x="0" y="21600"/>
                  </a:cubicBezTo>
                  <a:cubicBezTo>
                    <a:pt x="7200" y="14328"/>
                    <a:pt x="14400" y="7164"/>
                    <a:pt x="21600" y="0"/>
                  </a:cubicBezTo>
                  <a:close/>
                </a:path>
              </a:pathLst>
            </a:custGeom>
            <a:solidFill>
              <a:srgbClr val="E1E1E1"/>
            </a:solidFill>
            <a:ln>
              <a:noFill/>
            </a:ln>
          </p:spPr>
          <p:txBody>
            <a:bodyPr spcFirstLastPara="1" wrap="square" lIns="14300" tIns="14300" rIns="14300" bIns="143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200"/>
                <a:buFont typeface="Gill Sans"/>
                <a:buNone/>
                <a:tabLst/>
                <a:defRPr/>
              </a:pPr>
              <a:endParaRPr kumimoji="0" sz="1200" b="0" i="0" u="none" strike="noStrike" kern="0" cap="none" spc="0" normalizeH="0" baseline="0" noProof="0">
                <a:ln>
                  <a:noFill/>
                </a:ln>
                <a:solidFill>
                  <a:srgbClr val="000000"/>
                </a:solidFill>
                <a:effectLst/>
                <a:uLnTx/>
                <a:uFillTx/>
                <a:latin typeface="Gill Sans"/>
                <a:ea typeface="Gill Sans"/>
                <a:cs typeface="Gill Sans"/>
                <a:sym typeface="Gill Sans"/>
              </a:endParaRPr>
            </a:p>
          </p:txBody>
        </p:sp>
        <p:sp>
          <p:nvSpPr>
            <p:cNvPr id="3324" name="Google Shape;3324;p284"/>
            <p:cNvSpPr/>
            <p:nvPr/>
          </p:nvSpPr>
          <p:spPr>
            <a:xfrm>
              <a:off x="1701800" y="5511799"/>
              <a:ext cx="594" cy="540"/>
            </a:xfrm>
            <a:custGeom>
              <a:avLst/>
              <a:gdLst/>
              <a:ahLst/>
              <a:cxnLst/>
              <a:rect l="0" t="0" r="0" b="0"/>
              <a:pathLst>
                <a:path w="21600" h="21600" extrusionOk="0">
                  <a:moveTo>
                    <a:pt x="0" y="0"/>
                  </a:moveTo>
                  <a:cubicBezTo>
                    <a:pt x="7202" y="7200"/>
                    <a:pt x="14398" y="14400"/>
                    <a:pt x="21600" y="21600"/>
                  </a:cubicBezTo>
                  <a:cubicBezTo>
                    <a:pt x="14398" y="14400"/>
                    <a:pt x="7202" y="7200"/>
                    <a:pt x="0" y="0"/>
                  </a:cubicBezTo>
                  <a:close/>
                </a:path>
              </a:pathLst>
            </a:custGeom>
            <a:solidFill>
              <a:srgbClr val="E1E1E1"/>
            </a:solidFill>
            <a:ln>
              <a:noFill/>
            </a:ln>
          </p:spPr>
          <p:txBody>
            <a:bodyPr spcFirstLastPara="1" wrap="square" lIns="14300" tIns="14300" rIns="14300" bIns="143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200"/>
                <a:buFont typeface="Gill Sans"/>
                <a:buNone/>
                <a:tabLst/>
                <a:defRPr/>
              </a:pPr>
              <a:endParaRPr kumimoji="0" sz="1200" b="0" i="0" u="none" strike="noStrike" kern="0" cap="none" spc="0" normalizeH="0" baseline="0" noProof="0">
                <a:ln>
                  <a:noFill/>
                </a:ln>
                <a:solidFill>
                  <a:srgbClr val="000000"/>
                </a:solidFill>
                <a:effectLst/>
                <a:uLnTx/>
                <a:uFillTx/>
                <a:latin typeface="Gill Sans"/>
                <a:ea typeface="Gill Sans"/>
                <a:cs typeface="Gill Sans"/>
                <a:sym typeface="Gill Sans"/>
              </a:endParaRPr>
            </a:p>
          </p:txBody>
        </p:sp>
        <p:sp>
          <p:nvSpPr>
            <p:cNvPr id="3325" name="Google Shape;3325;p284"/>
            <p:cNvSpPr/>
            <p:nvPr/>
          </p:nvSpPr>
          <p:spPr>
            <a:xfrm>
              <a:off x="1701799" y="5511800"/>
              <a:ext cx="594" cy="540"/>
            </a:xfrm>
            <a:custGeom>
              <a:avLst/>
              <a:gdLst/>
              <a:ahLst/>
              <a:cxnLst/>
              <a:rect l="0" t="0" r="0" b="0"/>
              <a:pathLst>
                <a:path w="21600" h="21600" extrusionOk="0">
                  <a:moveTo>
                    <a:pt x="0" y="0"/>
                  </a:moveTo>
                  <a:cubicBezTo>
                    <a:pt x="7205" y="7200"/>
                    <a:pt x="14410" y="14400"/>
                    <a:pt x="21600" y="21600"/>
                  </a:cubicBezTo>
                  <a:cubicBezTo>
                    <a:pt x="14395" y="14400"/>
                    <a:pt x="7198" y="7200"/>
                    <a:pt x="0" y="0"/>
                  </a:cubicBezTo>
                  <a:close/>
                </a:path>
              </a:pathLst>
            </a:custGeom>
            <a:solidFill>
              <a:srgbClr val="E1E1E1"/>
            </a:solidFill>
            <a:ln>
              <a:noFill/>
            </a:ln>
          </p:spPr>
          <p:txBody>
            <a:bodyPr spcFirstLastPara="1" wrap="square" lIns="14300" tIns="14300" rIns="14300" bIns="143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200"/>
                <a:buFont typeface="Gill Sans"/>
                <a:buNone/>
                <a:tabLst/>
                <a:defRPr/>
              </a:pPr>
              <a:endParaRPr kumimoji="0" sz="1200" b="0" i="0" u="none" strike="noStrike" kern="0" cap="none" spc="0" normalizeH="0" baseline="0" noProof="0">
                <a:ln>
                  <a:noFill/>
                </a:ln>
                <a:solidFill>
                  <a:srgbClr val="000000"/>
                </a:solidFill>
                <a:effectLst/>
                <a:uLnTx/>
                <a:uFillTx/>
                <a:latin typeface="Gill Sans"/>
                <a:ea typeface="Gill Sans"/>
                <a:cs typeface="Gill Sans"/>
                <a:sym typeface="Gill Sans"/>
              </a:endParaRPr>
            </a:p>
          </p:txBody>
        </p:sp>
        <p:sp>
          <p:nvSpPr>
            <p:cNvPr id="3326" name="Google Shape;3326;p284"/>
            <p:cNvSpPr/>
            <p:nvPr/>
          </p:nvSpPr>
          <p:spPr>
            <a:xfrm>
              <a:off x="2286000" y="5473700"/>
              <a:ext cx="594" cy="810"/>
            </a:xfrm>
            <a:custGeom>
              <a:avLst/>
              <a:gdLst/>
              <a:ahLst/>
              <a:cxnLst/>
              <a:rect l="0" t="0" r="0" b="0"/>
              <a:pathLst>
                <a:path w="21600" h="21600" extrusionOk="0">
                  <a:moveTo>
                    <a:pt x="21600" y="0"/>
                  </a:moveTo>
                  <a:cubicBezTo>
                    <a:pt x="14398" y="7203"/>
                    <a:pt x="7202" y="14407"/>
                    <a:pt x="0" y="21600"/>
                  </a:cubicBezTo>
                  <a:cubicBezTo>
                    <a:pt x="7202" y="14407"/>
                    <a:pt x="14398" y="7203"/>
                    <a:pt x="21600" y="0"/>
                  </a:cubicBezTo>
                  <a:close/>
                </a:path>
              </a:pathLst>
            </a:custGeom>
            <a:solidFill>
              <a:srgbClr val="F1F3F5"/>
            </a:solidFill>
            <a:ln>
              <a:noFill/>
            </a:ln>
          </p:spPr>
          <p:txBody>
            <a:bodyPr spcFirstLastPara="1" wrap="square" lIns="14300" tIns="14300" rIns="14300" bIns="143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200"/>
                <a:buFont typeface="Gill Sans"/>
                <a:buNone/>
                <a:tabLst/>
                <a:defRPr/>
              </a:pPr>
              <a:endParaRPr kumimoji="0" sz="1200" b="0" i="0" u="none" strike="noStrike" kern="0" cap="none" spc="0" normalizeH="0" baseline="0" noProof="0">
                <a:ln>
                  <a:noFill/>
                </a:ln>
                <a:solidFill>
                  <a:srgbClr val="000000"/>
                </a:solidFill>
                <a:effectLst/>
                <a:uLnTx/>
                <a:uFillTx/>
                <a:latin typeface="Gill Sans"/>
                <a:ea typeface="Gill Sans"/>
                <a:cs typeface="Gill Sans"/>
                <a:sym typeface="Gill Sans"/>
              </a:endParaRPr>
            </a:p>
          </p:txBody>
        </p:sp>
        <p:sp>
          <p:nvSpPr>
            <p:cNvPr id="3327" name="Google Shape;3327;p284"/>
            <p:cNvSpPr/>
            <p:nvPr/>
          </p:nvSpPr>
          <p:spPr>
            <a:xfrm>
              <a:off x="1333499" y="5359399"/>
              <a:ext cx="102262" cy="234738"/>
            </a:xfrm>
            <a:custGeom>
              <a:avLst/>
              <a:gdLst/>
              <a:ahLst/>
              <a:cxnLst/>
              <a:rect l="0" t="0" r="0" b="0"/>
              <a:pathLst>
                <a:path w="21597" h="21600" extrusionOk="0">
                  <a:moveTo>
                    <a:pt x="16596" y="10307"/>
                  </a:moveTo>
                  <a:cubicBezTo>
                    <a:pt x="16113" y="10084"/>
                    <a:pt x="15781" y="9905"/>
                    <a:pt x="15393" y="9754"/>
                  </a:cubicBezTo>
                  <a:cubicBezTo>
                    <a:pt x="13571" y="9047"/>
                    <a:pt x="11542" y="8560"/>
                    <a:pt x="8989" y="8661"/>
                  </a:cubicBezTo>
                  <a:cubicBezTo>
                    <a:pt x="7919" y="8703"/>
                    <a:pt x="7476" y="8862"/>
                    <a:pt x="7496" y="9202"/>
                  </a:cubicBezTo>
                  <a:cubicBezTo>
                    <a:pt x="7519" y="9598"/>
                    <a:pt x="8622" y="10292"/>
                    <a:pt x="9254" y="10306"/>
                  </a:cubicBezTo>
                  <a:cubicBezTo>
                    <a:pt x="9410" y="10310"/>
                    <a:pt x="9567" y="10308"/>
                    <a:pt x="9723" y="10308"/>
                  </a:cubicBezTo>
                  <a:cubicBezTo>
                    <a:pt x="11287" y="10308"/>
                    <a:pt x="12851" y="10307"/>
                    <a:pt x="14415" y="10307"/>
                  </a:cubicBezTo>
                  <a:cubicBezTo>
                    <a:pt x="15076" y="10307"/>
                    <a:pt x="15737" y="10307"/>
                    <a:pt x="16596" y="10307"/>
                  </a:cubicBezTo>
                  <a:close/>
                  <a:moveTo>
                    <a:pt x="12193" y="11417"/>
                  </a:moveTo>
                  <a:cubicBezTo>
                    <a:pt x="11621" y="11416"/>
                    <a:pt x="11049" y="11416"/>
                    <a:pt x="10477" y="11415"/>
                  </a:cubicBezTo>
                  <a:cubicBezTo>
                    <a:pt x="9579" y="11416"/>
                    <a:pt x="8682" y="11417"/>
                    <a:pt x="7784" y="11418"/>
                  </a:cubicBezTo>
                  <a:cubicBezTo>
                    <a:pt x="7080" y="11418"/>
                    <a:pt x="6376" y="11418"/>
                    <a:pt x="5623" y="11418"/>
                  </a:cubicBezTo>
                  <a:cubicBezTo>
                    <a:pt x="5724" y="12382"/>
                    <a:pt x="6692" y="13067"/>
                    <a:pt x="8506" y="13496"/>
                  </a:cubicBezTo>
                  <a:cubicBezTo>
                    <a:pt x="10656" y="14004"/>
                    <a:pt x="12776" y="13903"/>
                    <a:pt x="14733" y="13286"/>
                  </a:cubicBezTo>
                  <a:cubicBezTo>
                    <a:pt x="16149" y="12839"/>
                    <a:pt x="16803" y="12206"/>
                    <a:pt x="16864" y="11421"/>
                  </a:cubicBezTo>
                  <a:cubicBezTo>
                    <a:pt x="15920" y="11421"/>
                    <a:pt x="15052" y="11421"/>
                    <a:pt x="14184" y="11421"/>
                  </a:cubicBezTo>
                  <a:cubicBezTo>
                    <a:pt x="13521" y="11419"/>
                    <a:pt x="12857" y="11418"/>
                    <a:pt x="12193" y="11417"/>
                  </a:cubicBezTo>
                  <a:close/>
                  <a:moveTo>
                    <a:pt x="21589" y="21591"/>
                  </a:moveTo>
                  <a:cubicBezTo>
                    <a:pt x="19860" y="21594"/>
                    <a:pt x="18132" y="21597"/>
                    <a:pt x="16403" y="21600"/>
                  </a:cubicBezTo>
                  <a:cubicBezTo>
                    <a:pt x="16106" y="19268"/>
                    <a:pt x="15809" y="16936"/>
                    <a:pt x="15503" y="14531"/>
                  </a:cubicBezTo>
                  <a:cubicBezTo>
                    <a:pt x="13729" y="15413"/>
                    <a:pt x="12096" y="16239"/>
                    <a:pt x="10419" y="17047"/>
                  </a:cubicBezTo>
                  <a:cubicBezTo>
                    <a:pt x="10081" y="17210"/>
                    <a:pt x="9613" y="17356"/>
                    <a:pt x="9140" y="17425"/>
                  </a:cubicBezTo>
                  <a:cubicBezTo>
                    <a:pt x="7724" y="17633"/>
                    <a:pt x="6276" y="17799"/>
                    <a:pt x="4841" y="17981"/>
                  </a:cubicBezTo>
                  <a:cubicBezTo>
                    <a:pt x="3327" y="17036"/>
                    <a:pt x="1794" y="16096"/>
                    <a:pt x="318" y="15139"/>
                  </a:cubicBezTo>
                  <a:cubicBezTo>
                    <a:pt x="78" y="14984"/>
                    <a:pt x="-2" y="14754"/>
                    <a:pt x="0" y="14559"/>
                  </a:cubicBezTo>
                  <a:cubicBezTo>
                    <a:pt x="11" y="13655"/>
                    <a:pt x="3" y="12749"/>
                    <a:pt x="139" y="11847"/>
                  </a:cubicBezTo>
                  <a:cubicBezTo>
                    <a:pt x="335" y="10553"/>
                    <a:pt x="643" y="9262"/>
                    <a:pt x="916" y="7970"/>
                  </a:cubicBezTo>
                  <a:cubicBezTo>
                    <a:pt x="1083" y="7180"/>
                    <a:pt x="1343" y="6392"/>
                    <a:pt x="1421" y="5600"/>
                  </a:cubicBezTo>
                  <a:cubicBezTo>
                    <a:pt x="1451" y="5297"/>
                    <a:pt x="1128" y="4981"/>
                    <a:pt x="897" y="4682"/>
                  </a:cubicBezTo>
                  <a:cubicBezTo>
                    <a:pt x="760" y="4502"/>
                    <a:pt x="780" y="4377"/>
                    <a:pt x="1085" y="4235"/>
                  </a:cubicBezTo>
                  <a:cubicBezTo>
                    <a:pt x="3013" y="3334"/>
                    <a:pt x="4327" y="2265"/>
                    <a:pt x="5479" y="1154"/>
                  </a:cubicBezTo>
                  <a:cubicBezTo>
                    <a:pt x="5890" y="757"/>
                    <a:pt x="6238" y="348"/>
                    <a:pt x="6563" y="0"/>
                  </a:cubicBezTo>
                  <a:cubicBezTo>
                    <a:pt x="7162" y="460"/>
                    <a:pt x="7777" y="949"/>
                    <a:pt x="8431" y="1429"/>
                  </a:cubicBezTo>
                  <a:cubicBezTo>
                    <a:pt x="9191" y="1986"/>
                    <a:pt x="10010" y="2529"/>
                    <a:pt x="10753" y="3090"/>
                  </a:cubicBezTo>
                  <a:cubicBezTo>
                    <a:pt x="11033" y="3303"/>
                    <a:pt x="11250" y="3345"/>
                    <a:pt x="11792" y="3237"/>
                  </a:cubicBezTo>
                  <a:cubicBezTo>
                    <a:pt x="14214" y="2757"/>
                    <a:pt x="16728" y="2398"/>
                    <a:pt x="19398" y="2291"/>
                  </a:cubicBezTo>
                  <a:cubicBezTo>
                    <a:pt x="20128" y="2261"/>
                    <a:pt x="20863" y="2252"/>
                    <a:pt x="21596" y="2234"/>
                  </a:cubicBezTo>
                  <a:cubicBezTo>
                    <a:pt x="21597" y="3959"/>
                    <a:pt x="21598" y="5685"/>
                    <a:pt x="21597" y="7410"/>
                  </a:cubicBezTo>
                  <a:cubicBezTo>
                    <a:pt x="21595" y="12137"/>
                    <a:pt x="21592" y="16864"/>
                    <a:pt x="21589" y="21591"/>
                  </a:cubicBezTo>
                  <a:close/>
                </a:path>
              </a:pathLst>
            </a:custGeom>
            <a:solidFill>
              <a:srgbClr val="66678B"/>
            </a:solidFill>
            <a:ln>
              <a:noFill/>
            </a:ln>
          </p:spPr>
          <p:txBody>
            <a:bodyPr spcFirstLastPara="1" wrap="square" lIns="14300" tIns="14300" rIns="14300" bIns="143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200"/>
                <a:buFont typeface="Gill Sans"/>
                <a:buNone/>
                <a:tabLst/>
                <a:defRPr/>
              </a:pPr>
              <a:endParaRPr kumimoji="0" sz="1200" b="0" i="0" u="none" strike="noStrike" kern="0" cap="none" spc="0" normalizeH="0" baseline="0" noProof="0">
                <a:ln>
                  <a:noFill/>
                </a:ln>
                <a:solidFill>
                  <a:srgbClr val="000000"/>
                </a:solidFill>
                <a:effectLst/>
                <a:uLnTx/>
                <a:uFillTx/>
                <a:latin typeface="Gill Sans"/>
                <a:ea typeface="Gill Sans"/>
                <a:cs typeface="Gill Sans"/>
                <a:sym typeface="Gill Sans"/>
              </a:endParaRPr>
            </a:p>
          </p:txBody>
        </p:sp>
        <p:sp>
          <p:nvSpPr>
            <p:cNvPr id="3328" name="Google Shape;3328;p284"/>
            <p:cNvSpPr/>
            <p:nvPr/>
          </p:nvSpPr>
          <p:spPr>
            <a:xfrm>
              <a:off x="1435099" y="5359399"/>
              <a:ext cx="101972" cy="235774"/>
            </a:xfrm>
            <a:custGeom>
              <a:avLst/>
              <a:gdLst/>
              <a:ahLst/>
              <a:cxnLst/>
              <a:rect l="0" t="0" r="0" b="0"/>
              <a:pathLst>
                <a:path w="21479" h="21596" extrusionOk="0">
                  <a:moveTo>
                    <a:pt x="4825" y="10359"/>
                  </a:moveTo>
                  <a:cubicBezTo>
                    <a:pt x="7373" y="10359"/>
                    <a:pt x="9759" y="10361"/>
                    <a:pt x="12144" y="10354"/>
                  </a:cubicBezTo>
                  <a:cubicBezTo>
                    <a:pt x="12341" y="10353"/>
                    <a:pt x="12619" y="10313"/>
                    <a:pt x="12717" y="10249"/>
                  </a:cubicBezTo>
                  <a:cubicBezTo>
                    <a:pt x="13112" y="9994"/>
                    <a:pt x="13521" y="9735"/>
                    <a:pt x="13792" y="9452"/>
                  </a:cubicBezTo>
                  <a:cubicBezTo>
                    <a:pt x="14129" y="9101"/>
                    <a:pt x="13779" y="8845"/>
                    <a:pt x="12933" y="8752"/>
                  </a:cubicBezTo>
                  <a:cubicBezTo>
                    <a:pt x="12591" y="8714"/>
                    <a:pt x="12228" y="8684"/>
                    <a:pt x="11879" y="8690"/>
                  </a:cubicBezTo>
                  <a:cubicBezTo>
                    <a:pt x="8959" y="8738"/>
                    <a:pt x="6772" y="9381"/>
                    <a:pt x="4825" y="10359"/>
                  </a:cubicBezTo>
                  <a:close/>
                  <a:moveTo>
                    <a:pt x="9486" y="11467"/>
                  </a:moveTo>
                  <a:cubicBezTo>
                    <a:pt x="8573" y="11468"/>
                    <a:pt x="7661" y="11469"/>
                    <a:pt x="6748" y="11470"/>
                  </a:cubicBezTo>
                  <a:cubicBezTo>
                    <a:pt x="6191" y="11468"/>
                    <a:pt x="5634" y="11466"/>
                    <a:pt x="5077" y="11463"/>
                  </a:cubicBezTo>
                  <a:cubicBezTo>
                    <a:pt x="4716" y="11461"/>
                    <a:pt x="4514" y="11528"/>
                    <a:pt x="4588" y="11693"/>
                  </a:cubicBezTo>
                  <a:cubicBezTo>
                    <a:pt x="4672" y="11882"/>
                    <a:pt x="4723" y="12079"/>
                    <a:pt x="4890" y="12255"/>
                  </a:cubicBezTo>
                  <a:cubicBezTo>
                    <a:pt x="5778" y="13188"/>
                    <a:pt x="7592" y="13795"/>
                    <a:pt x="10045" y="13845"/>
                  </a:cubicBezTo>
                  <a:cubicBezTo>
                    <a:pt x="12009" y="13885"/>
                    <a:pt x="13581" y="13499"/>
                    <a:pt x="14780" y="12852"/>
                  </a:cubicBezTo>
                  <a:cubicBezTo>
                    <a:pt x="15492" y="12468"/>
                    <a:pt x="15930" y="12013"/>
                    <a:pt x="15756" y="11465"/>
                  </a:cubicBezTo>
                  <a:cubicBezTo>
                    <a:pt x="14841" y="11465"/>
                    <a:pt x="13980" y="11465"/>
                    <a:pt x="13119" y="11465"/>
                  </a:cubicBezTo>
                  <a:cubicBezTo>
                    <a:pt x="12460" y="11465"/>
                    <a:pt x="11802" y="11465"/>
                    <a:pt x="11143" y="11466"/>
                  </a:cubicBezTo>
                  <a:cubicBezTo>
                    <a:pt x="10591" y="11466"/>
                    <a:pt x="10038" y="11467"/>
                    <a:pt x="9486" y="11467"/>
                  </a:cubicBezTo>
                  <a:close/>
                  <a:moveTo>
                    <a:pt x="0" y="21590"/>
                  </a:moveTo>
                  <a:cubicBezTo>
                    <a:pt x="3" y="16885"/>
                    <a:pt x="6" y="12180"/>
                    <a:pt x="8" y="7474"/>
                  </a:cubicBezTo>
                  <a:cubicBezTo>
                    <a:pt x="9" y="5757"/>
                    <a:pt x="8" y="4040"/>
                    <a:pt x="7" y="2323"/>
                  </a:cubicBezTo>
                  <a:cubicBezTo>
                    <a:pt x="2529" y="2301"/>
                    <a:pt x="4933" y="2559"/>
                    <a:pt x="7291" y="2916"/>
                  </a:cubicBezTo>
                  <a:cubicBezTo>
                    <a:pt x="8169" y="3049"/>
                    <a:pt x="9026" y="3209"/>
                    <a:pt x="9913" y="3329"/>
                  </a:cubicBezTo>
                  <a:cubicBezTo>
                    <a:pt x="10095" y="3353"/>
                    <a:pt x="10471" y="3277"/>
                    <a:pt x="10583" y="3200"/>
                  </a:cubicBezTo>
                  <a:cubicBezTo>
                    <a:pt x="11845" y="2326"/>
                    <a:pt x="13083" y="1444"/>
                    <a:pt x="14302" y="558"/>
                  </a:cubicBezTo>
                  <a:cubicBezTo>
                    <a:pt x="14536" y="389"/>
                    <a:pt x="14661" y="191"/>
                    <a:pt x="14841" y="0"/>
                  </a:cubicBezTo>
                  <a:cubicBezTo>
                    <a:pt x="15184" y="330"/>
                    <a:pt x="15537" y="675"/>
                    <a:pt x="15903" y="1018"/>
                  </a:cubicBezTo>
                  <a:cubicBezTo>
                    <a:pt x="16430" y="1511"/>
                    <a:pt x="16876" y="2027"/>
                    <a:pt x="17519" y="2490"/>
                  </a:cubicBezTo>
                  <a:cubicBezTo>
                    <a:pt x="18395" y="3122"/>
                    <a:pt x="19414" y="3716"/>
                    <a:pt x="20396" y="4319"/>
                  </a:cubicBezTo>
                  <a:cubicBezTo>
                    <a:pt x="20668" y="4485"/>
                    <a:pt x="20665" y="4629"/>
                    <a:pt x="20465" y="4802"/>
                  </a:cubicBezTo>
                  <a:cubicBezTo>
                    <a:pt x="19971" y="5230"/>
                    <a:pt x="19881" y="5670"/>
                    <a:pt x="20065" y="6150"/>
                  </a:cubicBezTo>
                  <a:cubicBezTo>
                    <a:pt x="20301" y="6766"/>
                    <a:pt x="20358" y="7395"/>
                    <a:pt x="20499" y="8018"/>
                  </a:cubicBezTo>
                  <a:cubicBezTo>
                    <a:pt x="20668" y="8765"/>
                    <a:pt x="20855" y="9511"/>
                    <a:pt x="21013" y="10259"/>
                  </a:cubicBezTo>
                  <a:cubicBezTo>
                    <a:pt x="21127" y="10797"/>
                    <a:pt x="21238" y="11335"/>
                    <a:pt x="21292" y="11874"/>
                  </a:cubicBezTo>
                  <a:cubicBezTo>
                    <a:pt x="21368" y="12628"/>
                    <a:pt x="21306" y="13386"/>
                    <a:pt x="21460" y="14136"/>
                  </a:cubicBezTo>
                  <a:cubicBezTo>
                    <a:pt x="21600" y="14817"/>
                    <a:pt x="20947" y="15358"/>
                    <a:pt x="20145" y="15880"/>
                  </a:cubicBezTo>
                  <a:cubicBezTo>
                    <a:pt x="19261" y="16455"/>
                    <a:pt x="18252" y="16995"/>
                    <a:pt x="17369" y="17571"/>
                  </a:cubicBezTo>
                  <a:cubicBezTo>
                    <a:pt x="16957" y="17840"/>
                    <a:pt x="16449" y="17900"/>
                    <a:pt x="15794" y="17870"/>
                  </a:cubicBezTo>
                  <a:cubicBezTo>
                    <a:pt x="14594" y="17725"/>
                    <a:pt x="13386" y="17592"/>
                    <a:pt x="12200" y="17429"/>
                  </a:cubicBezTo>
                  <a:cubicBezTo>
                    <a:pt x="11823" y="17377"/>
                    <a:pt x="11441" y="17268"/>
                    <a:pt x="11174" y="17141"/>
                  </a:cubicBezTo>
                  <a:cubicBezTo>
                    <a:pt x="10079" y="16618"/>
                    <a:pt x="9029" y="16076"/>
                    <a:pt x="7957" y="15544"/>
                  </a:cubicBezTo>
                  <a:cubicBezTo>
                    <a:pt x="7334" y="15234"/>
                    <a:pt x="6700" y="14930"/>
                    <a:pt x="6005" y="14590"/>
                  </a:cubicBezTo>
                  <a:cubicBezTo>
                    <a:pt x="5958" y="14675"/>
                    <a:pt x="5926" y="14710"/>
                    <a:pt x="5922" y="14745"/>
                  </a:cubicBezTo>
                  <a:cubicBezTo>
                    <a:pt x="5777" y="16012"/>
                    <a:pt x="5641" y="17280"/>
                    <a:pt x="5490" y="18548"/>
                  </a:cubicBezTo>
                  <a:cubicBezTo>
                    <a:pt x="5396" y="19331"/>
                    <a:pt x="5280" y="20114"/>
                    <a:pt x="5175" y="20897"/>
                  </a:cubicBezTo>
                  <a:cubicBezTo>
                    <a:pt x="5105" y="21006"/>
                    <a:pt x="4976" y="21116"/>
                    <a:pt x="4976" y="21225"/>
                  </a:cubicBezTo>
                  <a:cubicBezTo>
                    <a:pt x="4976" y="21501"/>
                    <a:pt x="4676" y="21600"/>
                    <a:pt x="4070" y="21596"/>
                  </a:cubicBezTo>
                  <a:cubicBezTo>
                    <a:pt x="2714" y="21587"/>
                    <a:pt x="1357" y="21591"/>
                    <a:pt x="0" y="21590"/>
                  </a:cubicBezTo>
                  <a:close/>
                </a:path>
              </a:pathLst>
            </a:custGeom>
            <a:solidFill>
              <a:srgbClr val="4D4E76"/>
            </a:solidFill>
            <a:ln>
              <a:noFill/>
            </a:ln>
          </p:spPr>
          <p:txBody>
            <a:bodyPr spcFirstLastPara="1" wrap="square" lIns="14300" tIns="14300" rIns="14300" bIns="143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200"/>
                <a:buFont typeface="Gill Sans"/>
                <a:buNone/>
                <a:tabLst/>
                <a:defRPr/>
              </a:pPr>
              <a:endParaRPr kumimoji="0" sz="1200" b="0" i="0" u="none" strike="noStrike" kern="0" cap="none" spc="0" normalizeH="0" baseline="0" noProof="0">
                <a:ln>
                  <a:noFill/>
                </a:ln>
                <a:solidFill>
                  <a:srgbClr val="000000"/>
                </a:solidFill>
                <a:effectLst/>
                <a:uLnTx/>
                <a:uFillTx/>
                <a:latin typeface="Gill Sans"/>
                <a:ea typeface="Gill Sans"/>
                <a:cs typeface="Gill Sans"/>
                <a:sym typeface="Gill Sans"/>
              </a:endParaRPr>
            </a:p>
          </p:txBody>
        </p:sp>
        <p:sp>
          <p:nvSpPr>
            <p:cNvPr id="3329" name="Google Shape;3329;p284"/>
            <p:cNvSpPr/>
            <p:nvPr/>
          </p:nvSpPr>
          <p:spPr>
            <a:xfrm>
              <a:off x="1358900" y="5524499"/>
              <a:ext cx="72347" cy="136486"/>
            </a:xfrm>
            <a:custGeom>
              <a:avLst/>
              <a:gdLst/>
              <a:ahLst/>
              <a:cxnLst/>
              <a:rect l="0" t="0" r="0" b="0"/>
              <a:pathLst>
                <a:path w="21548" h="21460" extrusionOk="0">
                  <a:moveTo>
                    <a:pt x="0" y="5894"/>
                  </a:moveTo>
                  <a:cubicBezTo>
                    <a:pt x="2024" y="5583"/>
                    <a:pt x="4065" y="5299"/>
                    <a:pt x="6061" y="4944"/>
                  </a:cubicBezTo>
                  <a:cubicBezTo>
                    <a:pt x="6729" y="4825"/>
                    <a:pt x="7389" y="4576"/>
                    <a:pt x="7866" y="4298"/>
                  </a:cubicBezTo>
                  <a:cubicBezTo>
                    <a:pt x="10230" y="2917"/>
                    <a:pt x="12532" y="1506"/>
                    <a:pt x="15033" y="0"/>
                  </a:cubicBezTo>
                  <a:cubicBezTo>
                    <a:pt x="15465" y="4109"/>
                    <a:pt x="15884" y="8093"/>
                    <a:pt x="16303" y="12077"/>
                  </a:cubicBezTo>
                  <a:cubicBezTo>
                    <a:pt x="15856" y="12607"/>
                    <a:pt x="15438" y="13144"/>
                    <a:pt x="14954" y="13664"/>
                  </a:cubicBezTo>
                  <a:cubicBezTo>
                    <a:pt x="14405" y="14254"/>
                    <a:pt x="14501" y="14819"/>
                    <a:pt x="15288" y="15293"/>
                  </a:cubicBezTo>
                  <a:cubicBezTo>
                    <a:pt x="16420" y="15974"/>
                    <a:pt x="17662" y="16603"/>
                    <a:pt x="18906" y="17282"/>
                  </a:cubicBezTo>
                  <a:cubicBezTo>
                    <a:pt x="19285" y="17049"/>
                    <a:pt x="19489" y="16904"/>
                    <a:pt x="19732" y="16779"/>
                  </a:cubicBezTo>
                  <a:cubicBezTo>
                    <a:pt x="20473" y="16397"/>
                    <a:pt x="21327" y="16489"/>
                    <a:pt x="21469" y="17024"/>
                  </a:cubicBezTo>
                  <a:cubicBezTo>
                    <a:pt x="21600" y="17521"/>
                    <a:pt x="21575" y="18064"/>
                    <a:pt x="21338" y="18548"/>
                  </a:cubicBezTo>
                  <a:cubicBezTo>
                    <a:pt x="20442" y="20376"/>
                    <a:pt x="17411" y="21600"/>
                    <a:pt x="14249" y="21448"/>
                  </a:cubicBezTo>
                  <a:cubicBezTo>
                    <a:pt x="10777" y="21280"/>
                    <a:pt x="8526" y="20269"/>
                    <a:pt x="7336" y="18567"/>
                  </a:cubicBezTo>
                  <a:cubicBezTo>
                    <a:pt x="6183" y="16917"/>
                    <a:pt x="5611" y="15196"/>
                    <a:pt x="5286" y="13458"/>
                  </a:cubicBezTo>
                  <a:cubicBezTo>
                    <a:pt x="5038" y="12135"/>
                    <a:pt x="5008" y="10801"/>
                    <a:pt x="4823" y="9475"/>
                  </a:cubicBezTo>
                  <a:cubicBezTo>
                    <a:pt x="4792" y="9249"/>
                    <a:pt x="4536" y="9008"/>
                    <a:pt x="4268" y="8820"/>
                  </a:cubicBezTo>
                  <a:cubicBezTo>
                    <a:pt x="2866" y="7837"/>
                    <a:pt x="1426" y="6868"/>
                    <a:pt x="0" y="5894"/>
                  </a:cubicBezTo>
                  <a:close/>
                </a:path>
              </a:pathLst>
            </a:custGeom>
            <a:solidFill>
              <a:srgbClr val="DEC3B0"/>
            </a:solidFill>
            <a:ln>
              <a:noFill/>
            </a:ln>
          </p:spPr>
          <p:txBody>
            <a:bodyPr spcFirstLastPara="1" wrap="square" lIns="14300" tIns="14300" rIns="14300" bIns="143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200"/>
                <a:buFont typeface="Gill Sans"/>
                <a:buNone/>
                <a:tabLst/>
                <a:defRPr/>
              </a:pPr>
              <a:endParaRPr kumimoji="0" sz="1200" b="0" i="0" u="none" strike="noStrike" kern="0" cap="none" spc="0" normalizeH="0" baseline="0" noProof="0">
                <a:ln>
                  <a:noFill/>
                </a:ln>
                <a:solidFill>
                  <a:srgbClr val="000000"/>
                </a:solidFill>
                <a:effectLst/>
                <a:uLnTx/>
                <a:uFillTx/>
                <a:latin typeface="Gill Sans"/>
                <a:ea typeface="Gill Sans"/>
                <a:cs typeface="Gill Sans"/>
                <a:sym typeface="Gill Sans"/>
              </a:endParaRPr>
            </a:p>
          </p:txBody>
        </p:sp>
        <p:sp>
          <p:nvSpPr>
            <p:cNvPr id="3330" name="Google Shape;3330;p284"/>
            <p:cNvSpPr/>
            <p:nvPr/>
          </p:nvSpPr>
          <p:spPr>
            <a:xfrm>
              <a:off x="1435099" y="5524500"/>
              <a:ext cx="72526" cy="136218"/>
            </a:xfrm>
            <a:custGeom>
              <a:avLst/>
              <a:gdLst/>
              <a:ahLst/>
              <a:cxnLst/>
              <a:rect l="0" t="0" r="0" b="0"/>
              <a:pathLst>
                <a:path w="21569" h="21545" extrusionOk="0">
                  <a:moveTo>
                    <a:pt x="5483" y="10892"/>
                  </a:moveTo>
                  <a:cubicBezTo>
                    <a:pt x="5632" y="9540"/>
                    <a:pt x="5795" y="8188"/>
                    <a:pt x="5927" y="6835"/>
                  </a:cubicBezTo>
                  <a:cubicBezTo>
                    <a:pt x="6141" y="4646"/>
                    <a:pt x="6333" y="2456"/>
                    <a:pt x="6537" y="267"/>
                  </a:cubicBezTo>
                  <a:cubicBezTo>
                    <a:pt x="6543" y="206"/>
                    <a:pt x="6588" y="147"/>
                    <a:pt x="6654" y="0"/>
                  </a:cubicBezTo>
                  <a:cubicBezTo>
                    <a:pt x="7636" y="586"/>
                    <a:pt x="8531" y="1113"/>
                    <a:pt x="9410" y="1647"/>
                  </a:cubicBezTo>
                  <a:cubicBezTo>
                    <a:pt x="10924" y="2566"/>
                    <a:pt x="12405" y="3502"/>
                    <a:pt x="13951" y="4405"/>
                  </a:cubicBezTo>
                  <a:cubicBezTo>
                    <a:pt x="14328" y="4625"/>
                    <a:pt x="14867" y="4812"/>
                    <a:pt x="15399" y="4902"/>
                  </a:cubicBezTo>
                  <a:cubicBezTo>
                    <a:pt x="17073" y="5185"/>
                    <a:pt x="18778" y="5414"/>
                    <a:pt x="20471" y="5664"/>
                  </a:cubicBezTo>
                  <a:cubicBezTo>
                    <a:pt x="20812" y="5741"/>
                    <a:pt x="21154" y="5819"/>
                    <a:pt x="21569" y="5913"/>
                  </a:cubicBezTo>
                  <a:cubicBezTo>
                    <a:pt x="20158" y="6874"/>
                    <a:pt x="18796" y="7834"/>
                    <a:pt x="17361" y="8762"/>
                  </a:cubicBezTo>
                  <a:cubicBezTo>
                    <a:pt x="16883" y="9071"/>
                    <a:pt x="16719" y="9376"/>
                    <a:pt x="16710" y="9764"/>
                  </a:cubicBezTo>
                  <a:cubicBezTo>
                    <a:pt x="16641" y="12684"/>
                    <a:pt x="16113" y="15574"/>
                    <a:pt x="14405" y="18369"/>
                  </a:cubicBezTo>
                  <a:cubicBezTo>
                    <a:pt x="13190" y="20357"/>
                    <a:pt x="10549" y="21487"/>
                    <a:pt x="7106" y="21544"/>
                  </a:cubicBezTo>
                  <a:cubicBezTo>
                    <a:pt x="3705" y="21600"/>
                    <a:pt x="792" y="20277"/>
                    <a:pt x="100" y="18326"/>
                  </a:cubicBezTo>
                  <a:cubicBezTo>
                    <a:pt x="-31" y="17958"/>
                    <a:pt x="-30" y="17560"/>
                    <a:pt x="82" y="17191"/>
                  </a:cubicBezTo>
                  <a:cubicBezTo>
                    <a:pt x="145" y="16984"/>
                    <a:pt x="513" y="16687"/>
                    <a:pt x="832" y="16650"/>
                  </a:cubicBezTo>
                  <a:cubicBezTo>
                    <a:pt x="1178" y="16610"/>
                    <a:pt x="1638" y="16817"/>
                    <a:pt x="2027" y="16937"/>
                  </a:cubicBezTo>
                  <a:cubicBezTo>
                    <a:pt x="2177" y="16983"/>
                    <a:pt x="2266" y="17085"/>
                    <a:pt x="2543" y="17267"/>
                  </a:cubicBezTo>
                  <a:cubicBezTo>
                    <a:pt x="3819" y="16595"/>
                    <a:pt x="5093" y="15960"/>
                    <a:pt x="6282" y="15283"/>
                  </a:cubicBezTo>
                  <a:cubicBezTo>
                    <a:pt x="7024" y="14860"/>
                    <a:pt x="7166" y="14336"/>
                    <a:pt x="6722" y="13787"/>
                  </a:cubicBezTo>
                  <a:cubicBezTo>
                    <a:pt x="6648" y="13695"/>
                    <a:pt x="6620" y="13590"/>
                    <a:pt x="6524" y="13506"/>
                  </a:cubicBezTo>
                  <a:cubicBezTo>
                    <a:pt x="5613" y="12697"/>
                    <a:pt x="5126" y="11843"/>
                    <a:pt x="5483" y="10892"/>
                  </a:cubicBezTo>
                  <a:close/>
                </a:path>
              </a:pathLst>
            </a:custGeom>
            <a:solidFill>
              <a:srgbClr val="CDA990"/>
            </a:solidFill>
            <a:ln>
              <a:noFill/>
            </a:ln>
          </p:spPr>
          <p:txBody>
            <a:bodyPr spcFirstLastPara="1" wrap="square" lIns="14300" tIns="14300" rIns="14300" bIns="143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200"/>
                <a:buFont typeface="Gill Sans"/>
                <a:buNone/>
                <a:tabLst/>
                <a:defRPr/>
              </a:pPr>
              <a:endParaRPr kumimoji="0" sz="1200" b="0" i="0" u="none" strike="noStrike" kern="0" cap="none" spc="0" normalizeH="0" baseline="0" noProof="0">
                <a:ln>
                  <a:noFill/>
                </a:ln>
                <a:solidFill>
                  <a:srgbClr val="000000"/>
                </a:solidFill>
                <a:effectLst/>
                <a:uLnTx/>
                <a:uFillTx/>
                <a:latin typeface="Gill Sans"/>
                <a:ea typeface="Gill Sans"/>
                <a:cs typeface="Gill Sans"/>
                <a:sym typeface="Gill Sans"/>
              </a:endParaRPr>
            </a:p>
          </p:txBody>
        </p:sp>
        <p:sp>
          <p:nvSpPr>
            <p:cNvPr id="3331" name="Google Shape;3331;p284"/>
            <p:cNvSpPr/>
            <p:nvPr/>
          </p:nvSpPr>
          <p:spPr>
            <a:xfrm>
              <a:off x="1320799" y="5283200"/>
              <a:ext cx="37386" cy="110646"/>
            </a:xfrm>
            <a:custGeom>
              <a:avLst/>
              <a:gdLst/>
              <a:ahLst/>
              <a:cxnLst/>
              <a:rect l="0" t="0" r="0" b="0"/>
              <a:pathLst>
                <a:path w="20100" h="21600" extrusionOk="0">
                  <a:moveTo>
                    <a:pt x="4791" y="21600"/>
                  </a:moveTo>
                  <a:cubicBezTo>
                    <a:pt x="3177" y="20022"/>
                    <a:pt x="1524" y="18509"/>
                    <a:pt x="128" y="16966"/>
                  </a:cubicBezTo>
                  <a:cubicBezTo>
                    <a:pt x="-208" y="16595"/>
                    <a:pt x="196" y="16113"/>
                    <a:pt x="448" y="15697"/>
                  </a:cubicBezTo>
                  <a:cubicBezTo>
                    <a:pt x="2187" y="12820"/>
                    <a:pt x="5309" y="10115"/>
                    <a:pt x="8521" y="7429"/>
                  </a:cubicBezTo>
                  <a:cubicBezTo>
                    <a:pt x="11235" y="5158"/>
                    <a:pt x="14206" y="2928"/>
                    <a:pt x="17070" y="681"/>
                  </a:cubicBezTo>
                  <a:cubicBezTo>
                    <a:pt x="17300" y="501"/>
                    <a:pt x="17581" y="329"/>
                    <a:pt x="18062" y="0"/>
                  </a:cubicBezTo>
                  <a:cubicBezTo>
                    <a:pt x="18544" y="1196"/>
                    <a:pt x="18753" y="2249"/>
                    <a:pt x="19415" y="3262"/>
                  </a:cubicBezTo>
                  <a:cubicBezTo>
                    <a:pt x="21392" y="6286"/>
                    <a:pt x="18662" y="9103"/>
                    <a:pt x="16626" y="11937"/>
                  </a:cubicBezTo>
                  <a:cubicBezTo>
                    <a:pt x="14250" y="15245"/>
                    <a:pt x="10886" y="18418"/>
                    <a:pt x="5528" y="21268"/>
                  </a:cubicBezTo>
                  <a:cubicBezTo>
                    <a:pt x="5342" y="21367"/>
                    <a:pt x="5115" y="21455"/>
                    <a:pt x="4791" y="21600"/>
                  </a:cubicBezTo>
                  <a:close/>
                </a:path>
              </a:pathLst>
            </a:custGeom>
            <a:solidFill>
              <a:srgbClr val="DDC2B0"/>
            </a:solidFill>
            <a:ln>
              <a:noFill/>
            </a:ln>
          </p:spPr>
          <p:txBody>
            <a:bodyPr spcFirstLastPara="1" wrap="square" lIns="14300" tIns="14300" rIns="14300" bIns="143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200"/>
                <a:buFont typeface="Gill Sans"/>
                <a:buNone/>
                <a:tabLst/>
                <a:defRPr/>
              </a:pPr>
              <a:endParaRPr kumimoji="0" sz="1200" b="0" i="0" u="none" strike="noStrike" kern="0" cap="none" spc="0" normalizeH="0" baseline="0" noProof="0">
                <a:ln>
                  <a:noFill/>
                </a:ln>
                <a:solidFill>
                  <a:srgbClr val="000000"/>
                </a:solidFill>
                <a:effectLst/>
                <a:uLnTx/>
                <a:uFillTx/>
                <a:latin typeface="Gill Sans"/>
                <a:ea typeface="Gill Sans"/>
                <a:cs typeface="Gill Sans"/>
                <a:sym typeface="Gill Sans"/>
              </a:endParaRPr>
            </a:p>
          </p:txBody>
        </p:sp>
        <p:sp>
          <p:nvSpPr>
            <p:cNvPr id="3332" name="Google Shape;3332;p284"/>
            <p:cNvSpPr/>
            <p:nvPr/>
          </p:nvSpPr>
          <p:spPr>
            <a:xfrm>
              <a:off x="1511299" y="5283199"/>
              <a:ext cx="36788" cy="109890"/>
            </a:xfrm>
            <a:custGeom>
              <a:avLst/>
              <a:gdLst/>
              <a:ahLst/>
              <a:cxnLst/>
              <a:rect l="0" t="0" r="0" b="0"/>
              <a:pathLst>
                <a:path w="20902" h="21600" extrusionOk="0">
                  <a:moveTo>
                    <a:pt x="16131" y="21600"/>
                  </a:moveTo>
                  <a:cubicBezTo>
                    <a:pt x="12857" y="20026"/>
                    <a:pt x="10523" y="18391"/>
                    <a:pt x="8512" y="16699"/>
                  </a:cubicBezTo>
                  <a:cubicBezTo>
                    <a:pt x="4357" y="13205"/>
                    <a:pt x="1683" y="9565"/>
                    <a:pt x="103" y="5837"/>
                  </a:cubicBezTo>
                  <a:cubicBezTo>
                    <a:pt x="-243" y="5020"/>
                    <a:pt x="370" y="4148"/>
                    <a:pt x="656" y="3306"/>
                  </a:cubicBezTo>
                  <a:cubicBezTo>
                    <a:pt x="1016" y="2245"/>
                    <a:pt x="1494" y="1188"/>
                    <a:pt x="1973" y="0"/>
                  </a:cubicBezTo>
                  <a:cubicBezTo>
                    <a:pt x="2354" y="186"/>
                    <a:pt x="2544" y="256"/>
                    <a:pt x="2658" y="338"/>
                  </a:cubicBezTo>
                  <a:cubicBezTo>
                    <a:pt x="8605" y="4630"/>
                    <a:pt x="14514" y="8928"/>
                    <a:pt x="18820" y="13462"/>
                  </a:cubicBezTo>
                  <a:cubicBezTo>
                    <a:pt x="19269" y="13936"/>
                    <a:pt x="19673" y="14414"/>
                    <a:pt x="20092" y="14891"/>
                  </a:cubicBezTo>
                  <a:cubicBezTo>
                    <a:pt x="21113" y="16051"/>
                    <a:pt x="21357" y="17168"/>
                    <a:pt x="19711" y="18328"/>
                  </a:cubicBezTo>
                  <a:cubicBezTo>
                    <a:pt x="18271" y="19343"/>
                    <a:pt x="17364" y="20449"/>
                    <a:pt x="16131" y="21600"/>
                  </a:cubicBezTo>
                  <a:close/>
                </a:path>
              </a:pathLst>
            </a:custGeom>
            <a:solidFill>
              <a:srgbClr val="CCA991"/>
            </a:solidFill>
            <a:ln>
              <a:noFill/>
            </a:ln>
          </p:spPr>
          <p:txBody>
            <a:bodyPr spcFirstLastPara="1" wrap="square" lIns="14300" tIns="14300" rIns="14300" bIns="143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200"/>
                <a:buFont typeface="Gill Sans"/>
                <a:buNone/>
                <a:tabLst/>
                <a:defRPr/>
              </a:pPr>
              <a:endParaRPr kumimoji="0" sz="1200" b="0" i="0" u="none" strike="noStrike" kern="0" cap="none" spc="0" normalizeH="0" baseline="0" noProof="0">
                <a:ln>
                  <a:noFill/>
                </a:ln>
                <a:solidFill>
                  <a:srgbClr val="000000"/>
                </a:solidFill>
                <a:effectLst/>
                <a:uLnTx/>
                <a:uFillTx/>
                <a:latin typeface="Gill Sans"/>
                <a:ea typeface="Gill Sans"/>
                <a:cs typeface="Gill Sans"/>
                <a:sym typeface="Gill Sans"/>
              </a:endParaRPr>
            </a:p>
          </p:txBody>
        </p:sp>
        <p:sp>
          <p:nvSpPr>
            <p:cNvPr id="3333" name="Google Shape;3333;p284"/>
            <p:cNvSpPr/>
            <p:nvPr/>
          </p:nvSpPr>
          <p:spPr>
            <a:xfrm>
              <a:off x="1409700" y="5676900"/>
              <a:ext cx="60156" cy="18179"/>
            </a:xfrm>
            <a:custGeom>
              <a:avLst/>
              <a:gdLst/>
              <a:ahLst/>
              <a:cxnLst/>
              <a:rect l="0" t="0" r="0" b="0"/>
              <a:pathLst>
                <a:path w="21600" h="19706" extrusionOk="0">
                  <a:moveTo>
                    <a:pt x="0" y="761"/>
                  </a:moveTo>
                  <a:cubicBezTo>
                    <a:pt x="1398" y="-731"/>
                    <a:pt x="2445" y="-36"/>
                    <a:pt x="3606" y="3436"/>
                  </a:cubicBezTo>
                  <a:cubicBezTo>
                    <a:pt x="6027" y="10676"/>
                    <a:pt x="9206" y="11490"/>
                    <a:pt x="12430" y="10503"/>
                  </a:cubicBezTo>
                  <a:cubicBezTo>
                    <a:pt x="14966" y="9726"/>
                    <a:pt x="17117" y="6686"/>
                    <a:pt x="18914" y="881"/>
                  </a:cubicBezTo>
                  <a:cubicBezTo>
                    <a:pt x="19365" y="-576"/>
                    <a:pt x="20634" y="269"/>
                    <a:pt x="21600" y="39"/>
                  </a:cubicBezTo>
                  <a:cubicBezTo>
                    <a:pt x="20510" y="12595"/>
                    <a:pt x="15417" y="20869"/>
                    <a:pt x="9662" y="19573"/>
                  </a:cubicBezTo>
                  <a:cubicBezTo>
                    <a:pt x="4527" y="18415"/>
                    <a:pt x="475" y="9873"/>
                    <a:pt x="0" y="761"/>
                  </a:cubicBezTo>
                  <a:close/>
                </a:path>
              </a:pathLst>
            </a:custGeom>
            <a:solidFill>
              <a:srgbClr val="C4A28B"/>
            </a:solidFill>
            <a:ln>
              <a:noFill/>
            </a:ln>
          </p:spPr>
          <p:txBody>
            <a:bodyPr spcFirstLastPara="1" wrap="square" lIns="14300" tIns="14300" rIns="14300" bIns="143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200"/>
                <a:buFont typeface="Gill Sans"/>
                <a:buNone/>
                <a:tabLst/>
                <a:defRPr/>
              </a:pPr>
              <a:endParaRPr kumimoji="0" sz="1200" b="0" i="0" u="none" strike="noStrike" kern="0" cap="none" spc="0" normalizeH="0" baseline="0" noProof="0">
                <a:ln>
                  <a:noFill/>
                </a:ln>
                <a:solidFill>
                  <a:srgbClr val="000000"/>
                </a:solidFill>
                <a:effectLst/>
                <a:uLnTx/>
                <a:uFillTx/>
                <a:latin typeface="Gill Sans"/>
                <a:ea typeface="Gill Sans"/>
                <a:cs typeface="Gill Sans"/>
                <a:sym typeface="Gill Sans"/>
              </a:endParaRPr>
            </a:p>
          </p:txBody>
        </p:sp>
        <p:sp>
          <p:nvSpPr>
            <p:cNvPr id="3334" name="Google Shape;3334;p284"/>
            <p:cNvSpPr/>
            <p:nvPr/>
          </p:nvSpPr>
          <p:spPr>
            <a:xfrm>
              <a:off x="1422399" y="5664200"/>
              <a:ext cx="23922" cy="7697"/>
            </a:xfrm>
            <a:custGeom>
              <a:avLst/>
              <a:gdLst/>
              <a:ahLst/>
              <a:cxnLst/>
              <a:rect l="0" t="0" r="0" b="0"/>
              <a:pathLst>
                <a:path w="21600" h="15395" extrusionOk="0">
                  <a:moveTo>
                    <a:pt x="0" y="8107"/>
                  </a:moveTo>
                  <a:cubicBezTo>
                    <a:pt x="6369" y="-3064"/>
                    <a:pt x="16231" y="-2270"/>
                    <a:pt x="21600" y="7911"/>
                  </a:cubicBezTo>
                  <a:cubicBezTo>
                    <a:pt x="18319" y="17146"/>
                    <a:pt x="5288" y="18536"/>
                    <a:pt x="0" y="8107"/>
                  </a:cubicBezTo>
                  <a:close/>
                </a:path>
              </a:pathLst>
            </a:custGeom>
            <a:solidFill>
              <a:srgbClr val="F9F9F9"/>
            </a:solidFill>
            <a:ln>
              <a:noFill/>
            </a:ln>
          </p:spPr>
          <p:txBody>
            <a:bodyPr spcFirstLastPara="1" wrap="square" lIns="14300" tIns="14300" rIns="14300" bIns="143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200"/>
                <a:buFont typeface="Gill Sans"/>
                <a:buNone/>
                <a:tabLst/>
                <a:defRPr/>
              </a:pPr>
              <a:endParaRPr kumimoji="0" sz="1200" b="0" i="0" u="none" strike="noStrike" kern="0" cap="none" spc="0" normalizeH="0" baseline="0" noProof="0">
                <a:ln>
                  <a:noFill/>
                </a:ln>
                <a:solidFill>
                  <a:srgbClr val="000000"/>
                </a:solidFill>
                <a:effectLst/>
                <a:uLnTx/>
                <a:uFillTx/>
                <a:latin typeface="Gill Sans"/>
                <a:ea typeface="Gill Sans"/>
                <a:cs typeface="Gill Sans"/>
                <a:sym typeface="Gill Sans"/>
              </a:endParaRPr>
            </a:p>
          </p:txBody>
        </p:sp>
        <p:sp>
          <p:nvSpPr>
            <p:cNvPr id="3335" name="Google Shape;3335;p284"/>
            <p:cNvSpPr/>
            <p:nvPr/>
          </p:nvSpPr>
          <p:spPr>
            <a:xfrm>
              <a:off x="1422399" y="5765799"/>
              <a:ext cx="432" cy="324"/>
            </a:xfrm>
            <a:custGeom>
              <a:avLst/>
              <a:gdLst/>
              <a:ahLst/>
              <a:cxnLst/>
              <a:rect l="0" t="0" r="0" b="0"/>
              <a:pathLst>
                <a:path w="21600" h="21600" extrusionOk="0">
                  <a:moveTo>
                    <a:pt x="21600" y="21600"/>
                  </a:moveTo>
                  <a:cubicBezTo>
                    <a:pt x="12700" y="16928"/>
                    <a:pt x="5495" y="9720"/>
                    <a:pt x="0" y="0"/>
                  </a:cubicBezTo>
                  <a:cubicBezTo>
                    <a:pt x="11675" y="327"/>
                    <a:pt x="18865" y="7510"/>
                    <a:pt x="21600" y="21600"/>
                  </a:cubicBezTo>
                  <a:close/>
                </a:path>
              </a:pathLst>
            </a:custGeom>
            <a:solidFill>
              <a:srgbClr val="F9F9F9"/>
            </a:solidFill>
            <a:ln>
              <a:noFill/>
            </a:ln>
          </p:spPr>
          <p:txBody>
            <a:bodyPr spcFirstLastPara="1" wrap="square" lIns="14300" tIns="14300" rIns="14300" bIns="143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200"/>
                <a:buFont typeface="Gill Sans"/>
                <a:buNone/>
                <a:tabLst/>
                <a:defRPr/>
              </a:pPr>
              <a:endParaRPr kumimoji="0" sz="1200" b="0" i="0" u="none" strike="noStrike" kern="0" cap="none" spc="0" normalizeH="0" baseline="0" noProof="0">
                <a:ln>
                  <a:noFill/>
                </a:ln>
                <a:solidFill>
                  <a:srgbClr val="000000"/>
                </a:solidFill>
                <a:effectLst/>
                <a:uLnTx/>
                <a:uFillTx/>
                <a:latin typeface="Gill Sans"/>
                <a:ea typeface="Gill Sans"/>
                <a:cs typeface="Gill Sans"/>
                <a:sym typeface="Gill Sans"/>
              </a:endParaRPr>
            </a:p>
          </p:txBody>
        </p:sp>
        <p:sp>
          <p:nvSpPr>
            <p:cNvPr id="3336" name="Google Shape;3336;p284"/>
            <p:cNvSpPr/>
            <p:nvPr/>
          </p:nvSpPr>
          <p:spPr>
            <a:xfrm>
              <a:off x="1422400" y="5765800"/>
              <a:ext cx="702" cy="540"/>
            </a:xfrm>
            <a:custGeom>
              <a:avLst/>
              <a:gdLst/>
              <a:ahLst/>
              <a:cxnLst/>
              <a:rect l="0" t="0" r="0" b="0"/>
              <a:pathLst>
                <a:path w="21600" h="21600" extrusionOk="0">
                  <a:moveTo>
                    <a:pt x="21600" y="21600"/>
                  </a:moveTo>
                  <a:cubicBezTo>
                    <a:pt x="14399" y="14400"/>
                    <a:pt x="7198" y="7200"/>
                    <a:pt x="0" y="0"/>
                  </a:cubicBezTo>
                  <a:cubicBezTo>
                    <a:pt x="7198" y="7200"/>
                    <a:pt x="14399" y="14400"/>
                    <a:pt x="21600" y="21600"/>
                  </a:cubicBezTo>
                  <a:close/>
                </a:path>
              </a:pathLst>
            </a:custGeom>
            <a:solidFill>
              <a:srgbClr val="F9F9F9"/>
            </a:solidFill>
            <a:ln>
              <a:noFill/>
            </a:ln>
          </p:spPr>
          <p:txBody>
            <a:bodyPr spcFirstLastPara="1" wrap="square" lIns="14300" tIns="14300" rIns="14300" bIns="143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200"/>
                <a:buFont typeface="Gill Sans"/>
                <a:buNone/>
                <a:tabLst/>
                <a:defRPr/>
              </a:pPr>
              <a:endParaRPr kumimoji="0" sz="1200" b="0" i="0" u="none" strike="noStrike" kern="0" cap="none" spc="0" normalizeH="0" baseline="0" noProof="0">
                <a:ln>
                  <a:noFill/>
                </a:ln>
                <a:solidFill>
                  <a:srgbClr val="000000"/>
                </a:solidFill>
                <a:effectLst/>
                <a:uLnTx/>
                <a:uFillTx/>
                <a:latin typeface="Gill Sans"/>
                <a:ea typeface="Gill Sans"/>
                <a:cs typeface="Gill Sans"/>
                <a:sym typeface="Gill Sans"/>
              </a:endParaRPr>
            </a:p>
          </p:txBody>
        </p:sp>
        <p:sp>
          <p:nvSpPr>
            <p:cNvPr id="3337" name="Google Shape;3337;p284"/>
            <p:cNvSpPr/>
            <p:nvPr/>
          </p:nvSpPr>
          <p:spPr>
            <a:xfrm>
              <a:off x="1358899" y="5486400"/>
              <a:ext cx="53244" cy="26091"/>
            </a:xfrm>
            <a:custGeom>
              <a:avLst/>
              <a:gdLst/>
              <a:ahLst/>
              <a:cxnLst/>
              <a:rect l="0" t="0" r="0" b="0"/>
              <a:pathLst>
                <a:path w="21600" h="20070" extrusionOk="0">
                  <a:moveTo>
                    <a:pt x="16451" y="19"/>
                  </a:moveTo>
                  <a:cubicBezTo>
                    <a:pt x="18119" y="19"/>
                    <a:pt x="19787" y="19"/>
                    <a:pt x="21600" y="19"/>
                  </a:cubicBezTo>
                  <a:cubicBezTo>
                    <a:pt x="21483" y="6581"/>
                    <a:pt x="20226" y="11866"/>
                    <a:pt x="17506" y="15597"/>
                  </a:cubicBezTo>
                  <a:cubicBezTo>
                    <a:pt x="13745" y="20757"/>
                    <a:pt x="9671" y="21600"/>
                    <a:pt x="5540" y="17356"/>
                  </a:cubicBezTo>
                  <a:cubicBezTo>
                    <a:pt x="2054" y="13773"/>
                    <a:pt x="194" y="8049"/>
                    <a:pt x="0" y="0"/>
                  </a:cubicBezTo>
                  <a:cubicBezTo>
                    <a:pt x="1446" y="0"/>
                    <a:pt x="2800" y="0"/>
                    <a:pt x="4153" y="0"/>
                  </a:cubicBezTo>
                  <a:cubicBezTo>
                    <a:pt x="4243" y="6810"/>
                    <a:pt x="6804" y="11854"/>
                    <a:pt x="10226" y="11963"/>
                  </a:cubicBezTo>
                  <a:cubicBezTo>
                    <a:pt x="13628" y="12071"/>
                    <a:pt x="16233" y="7073"/>
                    <a:pt x="16451" y="19"/>
                  </a:cubicBezTo>
                  <a:close/>
                </a:path>
              </a:pathLst>
            </a:custGeom>
            <a:solidFill>
              <a:srgbClr val="444365"/>
            </a:solidFill>
            <a:ln>
              <a:noFill/>
            </a:ln>
          </p:spPr>
          <p:txBody>
            <a:bodyPr spcFirstLastPara="1" wrap="square" lIns="14300" tIns="14300" rIns="14300" bIns="143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200"/>
                <a:buFont typeface="Gill Sans"/>
                <a:buNone/>
                <a:tabLst/>
                <a:defRPr/>
              </a:pPr>
              <a:endParaRPr kumimoji="0" sz="1200" b="0" i="0" u="none" strike="noStrike" kern="0" cap="none" spc="0" normalizeH="0" baseline="0" noProof="0">
                <a:ln>
                  <a:noFill/>
                </a:ln>
                <a:solidFill>
                  <a:srgbClr val="000000"/>
                </a:solidFill>
                <a:effectLst/>
                <a:uLnTx/>
                <a:uFillTx/>
                <a:latin typeface="Gill Sans"/>
                <a:ea typeface="Gill Sans"/>
                <a:cs typeface="Gill Sans"/>
                <a:sym typeface="Gill Sans"/>
              </a:endParaRPr>
            </a:p>
          </p:txBody>
        </p:sp>
        <p:sp>
          <p:nvSpPr>
            <p:cNvPr id="3338" name="Google Shape;3338;p284"/>
            <p:cNvSpPr/>
            <p:nvPr/>
          </p:nvSpPr>
          <p:spPr>
            <a:xfrm>
              <a:off x="1371599" y="5460999"/>
              <a:ext cx="43110" cy="18038"/>
            </a:xfrm>
            <a:custGeom>
              <a:avLst/>
              <a:gdLst/>
              <a:ahLst/>
              <a:cxnLst/>
              <a:rect l="0" t="0" r="0" b="0"/>
              <a:pathLst>
                <a:path w="21555" h="20498" extrusionOk="0">
                  <a:moveTo>
                    <a:pt x="21555" y="20484"/>
                  </a:moveTo>
                  <a:cubicBezTo>
                    <a:pt x="19520" y="20484"/>
                    <a:pt x="17954" y="20483"/>
                    <a:pt x="16388" y="20484"/>
                  </a:cubicBezTo>
                  <a:cubicBezTo>
                    <a:pt x="12685" y="20485"/>
                    <a:pt x="8981" y="20488"/>
                    <a:pt x="5277" y="20490"/>
                  </a:cubicBezTo>
                  <a:cubicBezTo>
                    <a:pt x="4906" y="20490"/>
                    <a:pt x="4535" y="20517"/>
                    <a:pt x="4166" y="20473"/>
                  </a:cubicBezTo>
                  <a:cubicBezTo>
                    <a:pt x="2668" y="20292"/>
                    <a:pt x="56" y="11731"/>
                    <a:pt x="2" y="6842"/>
                  </a:cubicBezTo>
                  <a:cubicBezTo>
                    <a:pt x="-45" y="2651"/>
                    <a:pt x="1003" y="687"/>
                    <a:pt x="3538" y="164"/>
                  </a:cubicBezTo>
                  <a:cubicBezTo>
                    <a:pt x="9585" y="-1083"/>
                    <a:pt x="14389" y="4923"/>
                    <a:pt x="18705" y="13653"/>
                  </a:cubicBezTo>
                  <a:cubicBezTo>
                    <a:pt x="19626" y="15515"/>
                    <a:pt x="20411" y="17722"/>
                    <a:pt x="21555" y="20484"/>
                  </a:cubicBezTo>
                  <a:close/>
                </a:path>
              </a:pathLst>
            </a:custGeom>
            <a:solidFill>
              <a:srgbClr val="DDC3B1"/>
            </a:solidFill>
            <a:ln>
              <a:noFill/>
            </a:ln>
          </p:spPr>
          <p:txBody>
            <a:bodyPr spcFirstLastPara="1" wrap="square" lIns="14300" tIns="14300" rIns="14300" bIns="143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200"/>
                <a:buFont typeface="Gill Sans"/>
                <a:buNone/>
                <a:tabLst/>
                <a:defRPr/>
              </a:pPr>
              <a:endParaRPr kumimoji="0" sz="1200" b="0" i="0" u="none" strike="noStrike" kern="0" cap="none" spc="0" normalizeH="0" baseline="0" noProof="0">
                <a:ln>
                  <a:noFill/>
                </a:ln>
                <a:solidFill>
                  <a:srgbClr val="000000"/>
                </a:solidFill>
                <a:effectLst/>
                <a:uLnTx/>
                <a:uFillTx/>
                <a:latin typeface="Gill Sans"/>
                <a:ea typeface="Gill Sans"/>
                <a:cs typeface="Gill Sans"/>
                <a:sym typeface="Gill Sans"/>
              </a:endParaRPr>
            </a:p>
          </p:txBody>
        </p:sp>
        <p:sp>
          <p:nvSpPr>
            <p:cNvPr id="3339" name="Google Shape;3339;p284"/>
            <p:cNvSpPr/>
            <p:nvPr/>
          </p:nvSpPr>
          <p:spPr>
            <a:xfrm>
              <a:off x="1371600" y="5486400"/>
              <a:ext cx="30294" cy="15576"/>
            </a:xfrm>
            <a:custGeom>
              <a:avLst/>
              <a:gdLst/>
              <a:ahLst/>
              <a:cxnLst/>
              <a:rect l="0" t="0" r="0" b="0"/>
              <a:pathLst>
                <a:path w="21600" h="21410" extrusionOk="0">
                  <a:moveTo>
                    <a:pt x="21600" y="82"/>
                  </a:moveTo>
                  <a:cubicBezTo>
                    <a:pt x="21216" y="12676"/>
                    <a:pt x="16641" y="21600"/>
                    <a:pt x="10667" y="21407"/>
                  </a:cubicBezTo>
                  <a:cubicBezTo>
                    <a:pt x="4656" y="21212"/>
                    <a:pt x="159" y="12207"/>
                    <a:pt x="0" y="48"/>
                  </a:cubicBezTo>
                  <a:cubicBezTo>
                    <a:pt x="3029" y="32"/>
                    <a:pt x="6059" y="16"/>
                    <a:pt x="9088" y="0"/>
                  </a:cubicBezTo>
                  <a:cubicBezTo>
                    <a:pt x="10315" y="5265"/>
                    <a:pt x="10067" y="6584"/>
                    <a:pt x="7142" y="10339"/>
                  </a:cubicBezTo>
                  <a:cubicBezTo>
                    <a:pt x="8386" y="15961"/>
                    <a:pt x="10819" y="18182"/>
                    <a:pt x="13430" y="16078"/>
                  </a:cubicBezTo>
                  <a:cubicBezTo>
                    <a:pt x="15899" y="14089"/>
                    <a:pt x="16959" y="8969"/>
                    <a:pt x="15931" y="3734"/>
                  </a:cubicBezTo>
                  <a:cubicBezTo>
                    <a:pt x="15675" y="2428"/>
                    <a:pt x="15235" y="1256"/>
                    <a:pt x="14879" y="23"/>
                  </a:cubicBezTo>
                  <a:cubicBezTo>
                    <a:pt x="17119" y="43"/>
                    <a:pt x="19360" y="62"/>
                    <a:pt x="21600" y="82"/>
                  </a:cubicBezTo>
                  <a:close/>
                </a:path>
              </a:pathLst>
            </a:custGeom>
            <a:solidFill>
              <a:srgbClr val="F9F9F9"/>
            </a:solidFill>
            <a:ln>
              <a:noFill/>
            </a:ln>
          </p:spPr>
          <p:txBody>
            <a:bodyPr spcFirstLastPara="1" wrap="square" lIns="14300" tIns="14300" rIns="14300" bIns="143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200"/>
                <a:buFont typeface="Gill Sans"/>
                <a:buNone/>
                <a:tabLst/>
                <a:defRPr/>
              </a:pPr>
              <a:endParaRPr kumimoji="0" sz="1200" b="0" i="0" u="none" strike="noStrike" kern="0" cap="none" spc="0" normalizeH="0" baseline="0" noProof="0">
                <a:ln>
                  <a:noFill/>
                </a:ln>
                <a:solidFill>
                  <a:srgbClr val="000000"/>
                </a:solidFill>
                <a:effectLst/>
                <a:uLnTx/>
                <a:uFillTx/>
                <a:latin typeface="Gill Sans"/>
                <a:ea typeface="Gill Sans"/>
                <a:cs typeface="Gill Sans"/>
                <a:sym typeface="Gill Sans"/>
              </a:endParaRPr>
            </a:p>
          </p:txBody>
        </p:sp>
        <p:sp>
          <p:nvSpPr>
            <p:cNvPr id="3340" name="Google Shape;3340;p284"/>
            <p:cNvSpPr/>
            <p:nvPr/>
          </p:nvSpPr>
          <p:spPr>
            <a:xfrm>
              <a:off x="1384299" y="5486400"/>
              <a:ext cx="12876" cy="12268"/>
            </a:xfrm>
            <a:custGeom>
              <a:avLst/>
              <a:gdLst/>
              <a:ahLst/>
              <a:cxnLst/>
              <a:rect l="0" t="0" r="0" b="0"/>
              <a:pathLst>
                <a:path w="20197" h="20029" extrusionOk="0">
                  <a:moveTo>
                    <a:pt x="17023" y="28"/>
                  </a:moveTo>
                  <a:cubicBezTo>
                    <a:pt x="17806" y="1493"/>
                    <a:pt x="18774" y="2885"/>
                    <a:pt x="19338" y="4435"/>
                  </a:cubicBezTo>
                  <a:cubicBezTo>
                    <a:pt x="21600" y="10655"/>
                    <a:pt x="19267" y="16738"/>
                    <a:pt x="13836" y="19101"/>
                  </a:cubicBezTo>
                  <a:cubicBezTo>
                    <a:pt x="8090" y="21600"/>
                    <a:pt x="2736" y="18962"/>
                    <a:pt x="0" y="12282"/>
                  </a:cubicBezTo>
                  <a:cubicBezTo>
                    <a:pt x="6436" y="7821"/>
                    <a:pt x="6982" y="6255"/>
                    <a:pt x="4282" y="0"/>
                  </a:cubicBezTo>
                  <a:cubicBezTo>
                    <a:pt x="8529" y="9"/>
                    <a:pt x="12776" y="19"/>
                    <a:pt x="17023" y="28"/>
                  </a:cubicBezTo>
                  <a:close/>
                </a:path>
              </a:pathLst>
            </a:custGeom>
            <a:solidFill>
              <a:srgbClr val="444365"/>
            </a:solidFill>
            <a:ln>
              <a:noFill/>
            </a:ln>
          </p:spPr>
          <p:txBody>
            <a:bodyPr spcFirstLastPara="1" wrap="square" lIns="14300" tIns="14300" rIns="14300" bIns="143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200"/>
                <a:buFont typeface="Gill Sans"/>
                <a:buNone/>
                <a:tabLst/>
                <a:defRPr/>
              </a:pPr>
              <a:endParaRPr kumimoji="0" sz="1200" b="0" i="0" u="none" strike="noStrike" kern="0" cap="none" spc="0" normalizeH="0" baseline="0" noProof="0">
                <a:ln>
                  <a:noFill/>
                </a:ln>
                <a:solidFill>
                  <a:srgbClr val="000000"/>
                </a:solidFill>
                <a:effectLst/>
                <a:uLnTx/>
                <a:uFillTx/>
                <a:latin typeface="Gill Sans"/>
                <a:ea typeface="Gill Sans"/>
                <a:cs typeface="Gill Sans"/>
                <a:sym typeface="Gill Sans"/>
              </a:endParaRPr>
            </a:p>
          </p:txBody>
        </p:sp>
        <p:sp>
          <p:nvSpPr>
            <p:cNvPr id="3341" name="Google Shape;3341;p284"/>
            <p:cNvSpPr/>
            <p:nvPr/>
          </p:nvSpPr>
          <p:spPr>
            <a:xfrm>
              <a:off x="1460499" y="5486399"/>
              <a:ext cx="53239" cy="26036"/>
            </a:xfrm>
            <a:custGeom>
              <a:avLst/>
              <a:gdLst/>
              <a:ahLst/>
              <a:cxnLst/>
              <a:rect l="0" t="0" r="0" b="0"/>
              <a:pathLst>
                <a:path w="21232" h="21254" extrusionOk="0">
                  <a:moveTo>
                    <a:pt x="16171" y="15"/>
                  </a:moveTo>
                  <a:cubicBezTo>
                    <a:pt x="17800" y="15"/>
                    <a:pt x="19429" y="15"/>
                    <a:pt x="21160" y="15"/>
                  </a:cubicBezTo>
                  <a:cubicBezTo>
                    <a:pt x="21489" y="4902"/>
                    <a:pt x="20662" y="8955"/>
                    <a:pt x="19313" y="12380"/>
                  </a:cubicBezTo>
                  <a:cubicBezTo>
                    <a:pt x="17045" y="18142"/>
                    <a:pt x="14071" y="21584"/>
                    <a:pt x="10354" y="21229"/>
                  </a:cubicBezTo>
                  <a:cubicBezTo>
                    <a:pt x="5712" y="20786"/>
                    <a:pt x="2280" y="15374"/>
                    <a:pt x="600" y="7055"/>
                  </a:cubicBezTo>
                  <a:cubicBezTo>
                    <a:pt x="284" y="5492"/>
                    <a:pt x="188" y="3734"/>
                    <a:pt x="28" y="2051"/>
                  </a:cubicBezTo>
                  <a:cubicBezTo>
                    <a:pt x="-111" y="581"/>
                    <a:pt x="271" y="-16"/>
                    <a:pt x="953" y="0"/>
                  </a:cubicBezTo>
                  <a:cubicBezTo>
                    <a:pt x="2007" y="26"/>
                    <a:pt x="3061" y="44"/>
                    <a:pt x="4116" y="65"/>
                  </a:cubicBezTo>
                  <a:cubicBezTo>
                    <a:pt x="4158" y="832"/>
                    <a:pt x="4181" y="1605"/>
                    <a:pt x="4246" y="2363"/>
                  </a:cubicBezTo>
                  <a:cubicBezTo>
                    <a:pt x="4796" y="8752"/>
                    <a:pt x="7560" y="13200"/>
                    <a:pt x="10619" y="12634"/>
                  </a:cubicBezTo>
                  <a:cubicBezTo>
                    <a:pt x="13890" y="12030"/>
                    <a:pt x="16195" y="6791"/>
                    <a:pt x="16171" y="15"/>
                  </a:cubicBezTo>
                  <a:close/>
                </a:path>
              </a:pathLst>
            </a:custGeom>
            <a:solidFill>
              <a:srgbClr val="444365"/>
            </a:solidFill>
            <a:ln>
              <a:noFill/>
            </a:ln>
          </p:spPr>
          <p:txBody>
            <a:bodyPr spcFirstLastPara="1" wrap="square" lIns="14300" tIns="14300" rIns="14300" bIns="143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200"/>
                <a:buFont typeface="Gill Sans"/>
                <a:buNone/>
                <a:tabLst/>
                <a:defRPr/>
              </a:pPr>
              <a:endParaRPr kumimoji="0" sz="1200" b="0" i="0" u="none" strike="noStrike" kern="0" cap="none" spc="0" normalizeH="0" baseline="0" noProof="0">
                <a:ln>
                  <a:noFill/>
                </a:ln>
                <a:solidFill>
                  <a:srgbClr val="000000"/>
                </a:solidFill>
                <a:effectLst/>
                <a:uLnTx/>
                <a:uFillTx/>
                <a:latin typeface="Gill Sans"/>
                <a:ea typeface="Gill Sans"/>
                <a:cs typeface="Gill Sans"/>
                <a:sym typeface="Gill Sans"/>
              </a:endParaRPr>
            </a:p>
          </p:txBody>
        </p:sp>
        <p:sp>
          <p:nvSpPr>
            <p:cNvPr id="3342" name="Google Shape;3342;p284"/>
            <p:cNvSpPr/>
            <p:nvPr/>
          </p:nvSpPr>
          <p:spPr>
            <a:xfrm>
              <a:off x="1460500" y="5460999"/>
              <a:ext cx="43174" cy="18229"/>
            </a:xfrm>
            <a:custGeom>
              <a:avLst/>
              <a:gdLst/>
              <a:ahLst/>
              <a:cxnLst/>
              <a:rect l="0" t="0" r="0" b="0"/>
              <a:pathLst>
                <a:path w="21112" h="21509" extrusionOk="0">
                  <a:moveTo>
                    <a:pt x="0" y="21503"/>
                  </a:moveTo>
                  <a:cubicBezTo>
                    <a:pt x="4520" y="8903"/>
                    <a:pt x="9597" y="629"/>
                    <a:pt x="16376" y="9"/>
                  </a:cubicBezTo>
                  <a:cubicBezTo>
                    <a:pt x="17188" y="-65"/>
                    <a:pt x="18029" y="320"/>
                    <a:pt x="18823" y="806"/>
                  </a:cubicBezTo>
                  <a:cubicBezTo>
                    <a:pt x="20788" y="2008"/>
                    <a:pt x="21600" y="5299"/>
                    <a:pt x="20816" y="9831"/>
                  </a:cubicBezTo>
                  <a:cubicBezTo>
                    <a:pt x="20188" y="13464"/>
                    <a:pt x="19238" y="16803"/>
                    <a:pt x="18322" y="20097"/>
                  </a:cubicBezTo>
                  <a:cubicBezTo>
                    <a:pt x="18095" y="20915"/>
                    <a:pt x="17448" y="21438"/>
                    <a:pt x="16992" y="21445"/>
                  </a:cubicBezTo>
                  <a:cubicBezTo>
                    <a:pt x="11455" y="21535"/>
                    <a:pt x="5917" y="21503"/>
                    <a:pt x="0" y="21503"/>
                  </a:cubicBezTo>
                  <a:close/>
                </a:path>
              </a:pathLst>
            </a:custGeom>
            <a:solidFill>
              <a:srgbClr val="CBA993"/>
            </a:solidFill>
            <a:ln>
              <a:noFill/>
            </a:ln>
          </p:spPr>
          <p:txBody>
            <a:bodyPr spcFirstLastPara="1" wrap="square" lIns="14300" tIns="14300" rIns="14300" bIns="143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200"/>
                <a:buFont typeface="Gill Sans"/>
                <a:buNone/>
                <a:tabLst/>
                <a:defRPr/>
              </a:pPr>
              <a:endParaRPr kumimoji="0" sz="1200" b="0" i="0" u="none" strike="noStrike" kern="0" cap="none" spc="0" normalizeH="0" baseline="0" noProof="0">
                <a:ln>
                  <a:noFill/>
                </a:ln>
                <a:solidFill>
                  <a:srgbClr val="000000"/>
                </a:solidFill>
                <a:effectLst/>
                <a:uLnTx/>
                <a:uFillTx/>
                <a:latin typeface="Gill Sans"/>
                <a:ea typeface="Gill Sans"/>
                <a:cs typeface="Gill Sans"/>
                <a:sym typeface="Gill Sans"/>
              </a:endParaRPr>
            </a:p>
          </p:txBody>
        </p:sp>
        <p:sp>
          <p:nvSpPr>
            <p:cNvPr id="3343" name="Google Shape;3343;p284"/>
            <p:cNvSpPr/>
            <p:nvPr/>
          </p:nvSpPr>
          <p:spPr>
            <a:xfrm>
              <a:off x="1460499" y="5486400"/>
              <a:ext cx="30232" cy="15513"/>
            </a:xfrm>
            <a:custGeom>
              <a:avLst/>
              <a:gdLst/>
              <a:ahLst/>
              <a:cxnLst/>
              <a:rect l="0" t="0" r="0" b="0"/>
              <a:pathLst>
                <a:path w="21556" h="20753" extrusionOk="0">
                  <a:moveTo>
                    <a:pt x="21556" y="0"/>
                  </a:moveTo>
                  <a:cubicBezTo>
                    <a:pt x="21600" y="11101"/>
                    <a:pt x="17479" y="19684"/>
                    <a:pt x="11629" y="20674"/>
                  </a:cubicBezTo>
                  <a:cubicBezTo>
                    <a:pt x="6160" y="21600"/>
                    <a:pt x="1217" y="14313"/>
                    <a:pt x="234" y="3846"/>
                  </a:cubicBezTo>
                  <a:cubicBezTo>
                    <a:pt x="117" y="2604"/>
                    <a:pt x="76" y="1337"/>
                    <a:pt x="0" y="82"/>
                  </a:cubicBezTo>
                  <a:cubicBezTo>
                    <a:pt x="3088" y="66"/>
                    <a:pt x="6176" y="51"/>
                    <a:pt x="9263" y="35"/>
                  </a:cubicBezTo>
                  <a:cubicBezTo>
                    <a:pt x="9414" y="1796"/>
                    <a:pt x="9945" y="3873"/>
                    <a:pt x="9623" y="5243"/>
                  </a:cubicBezTo>
                  <a:cubicBezTo>
                    <a:pt x="9165" y="7189"/>
                    <a:pt x="8080" y="8616"/>
                    <a:pt x="7173" y="10445"/>
                  </a:cubicBezTo>
                  <a:cubicBezTo>
                    <a:pt x="7839" y="13462"/>
                    <a:pt x="9024" y="15783"/>
                    <a:pt x="11042" y="16166"/>
                  </a:cubicBezTo>
                  <a:cubicBezTo>
                    <a:pt x="13105" y="16557"/>
                    <a:pt x="14771" y="15210"/>
                    <a:pt x="15747" y="11716"/>
                  </a:cubicBezTo>
                  <a:cubicBezTo>
                    <a:pt x="16924" y="7503"/>
                    <a:pt x="16366" y="3600"/>
                    <a:pt x="14872" y="13"/>
                  </a:cubicBezTo>
                  <a:cubicBezTo>
                    <a:pt x="17100" y="9"/>
                    <a:pt x="19328" y="5"/>
                    <a:pt x="21556" y="0"/>
                  </a:cubicBezTo>
                  <a:close/>
                </a:path>
              </a:pathLst>
            </a:custGeom>
            <a:solidFill>
              <a:srgbClr val="F9F9F9"/>
            </a:solidFill>
            <a:ln>
              <a:noFill/>
            </a:ln>
          </p:spPr>
          <p:txBody>
            <a:bodyPr spcFirstLastPara="1" wrap="square" lIns="14300" tIns="14300" rIns="14300" bIns="143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200"/>
                <a:buFont typeface="Gill Sans"/>
                <a:buNone/>
                <a:tabLst/>
                <a:defRPr/>
              </a:pPr>
              <a:endParaRPr kumimoji="0" sz="1200" b="0" i="0" u="none" strike="noStrike" kern="0" cap="none" spc="0" normalizeH="0" baseline="0" noProof="0">
                <a:ln>
                  <a:noFill/>
                </a:ln>
                <a:solidFill>
                  <a:srgbClr val="000000"/>
                </a:solidFill>
                <a:effectLst/>
                <a:uLnTx/>
                <a:uFillTx/>
                <a:latin typeface="Gill Sans"/>
                <a:ea typeface="Gill Sans"/>
                <a:cs typeface="Gill Sans"/>
                <a:sym typeface="Gill Sans"/>
              </a:endParaRPr>
            </a:p>
          </p:txBody>
        </p:sp>
        <p:sp>
          <p:nvSpPr>
            <p:cNvPr id="3344" name="Google Shape;3344;p284"/>
            <p:cNvSpPr/>
            <p:nvPr/>
          </p:nvSpPr>
          <p:spPr>
            <a:xfrm>
              <a:off x="1473199" y="5486400"/>
              <a:ext cx="12902" cy="12123"/>
            </a:xfrm>
            <a:custGeom>
              <a:avLst/>
              <a:gdLst/>
              <a:ahLst/>
              <a:cxnLst/>
              <a:rect l="0" t="0" r="0" b="0"/>
              <a:pathLst>
                <a:path w="20398" h="21175" extrusionOk="0">
                  <a:moveTo>
                    <a:pt x="17055" y="0"/>
                  </a:moveTo>
                  <a:cubicBezTo>
                    <a:pt x="20365" y="4682"/>
                    <a:pt x="21600" y="9779"/>
                    <a:pt x="18994" y="15279"/>
                  </a:cubicBezTo>
                  <a:cubicBezTo>
                    <a:pt x="16832" y="19842"/>
                    <a:pt x="13140" y="21600"/>
                    <a:pt x="8572" y="21089"/>
                  </a:cubicBezTo>
                  <a:cubicBezTo>
                    <a:pt x="4099" y="20590"/>
                    <a:pt x="1476" y="17559"/>
                    <a:pt x="0" y="13621"/>
                  </a:cubicBezTo>
                  <a:cubicBezTo>
                    <a:pt x="2009" y="11232"/>
                    <a:pt x="4413" y="9369"/>
                    <a:pt x="5427" y="6828"/>
                  </a:cubicBezTo>
                  <a:cubicBezTo>
                    <a:pt x="6141" y="5039"/>
                    <a:pt x="4964" y="2328"/>
                    <a:pt x="4631" y="28"/>
                  </a:cubicBezTo>
                  <a:cubicBezTo>
                    <a:pt x="8772" y="19"/>
                    <a:pt x="12914" y="9"/>
                    <a:pt x="17055" y="0"/>
                  </a:cubicBezTo>
                  <a:close/>
                </a:path>
              </a:pathLst>
            </a:custGeom>
            <a:solidFill>
              <a:srgbClr val="444365"/>
            </a:solidFill>
            <a:ln>
              <a:noFill/>
            </a:ln>
          </p:spPr>
          <p:txBody>
            <a:bodyPr spcFirstLastPara="1" wrap="square" lIns="14300" tIns="14300" rIns="14300" bIns="143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200"/>
                <a:buFont typeface="Gill Sans"/>
                <a:buNone/>
                <a:tabLst/>
                <a:defRPr/>
              </a:pPr>
              <a:endParaRPr kumimoji="0" sz="1200" b="0" i="0" u="none" strike="noStrike" kern="0" cap="none" spc="0" normalizeH="0" baseline="0" noProof="0">
                <a:ln>
                  <a:noFill/>
                </a:ln>
                <a:solidFill>
                  <a:srgbClr val="000000"/>
                </a:solidFill>
                <a:effectLst/>
                <a:uLnTx/>
                <a:uFillTx/>
                <a:latin typeface="Gill Sans"/>
                <a:ea typeface="Gill Sans"/>
                <a:cs typeface="Gill Sans"/>
                <a:sym typeface="Gill Sans"/>
              </a:endParaRPr>
            </a:p>
          </p:txBody>
        </p:sp>
      </p:grpSp>
      <p:grpSp>
        <p:nvGrpSpPr>
          <p:cNvPr id="3345" name="Google Shape;3345;p284"/>
          <p:cNvGrpSpPr/>
          <p:nvPr/>
        </p:nvGrpSpPr>
        <p:grpSpPr>
          <a:xfrm>
            <a:off x="1790626" y="1912377"/>
            <a:ext cx="568331" cy="108618"/>
            <a:chOff x="4978399" y="5372099"/>
            <a:chExt cx="1471216" cy="281175"/>
          </a:xfrm>
        </p:grpSpPr>
        <p:sp>
          <p:nvSpPr>
            <p:cNvPr id="3346" name="Google Shape;3346;p284"/>
            <p:cNvSpPr/>
            <p:nvPr/>
          </p:nvSpPr>
          <p:spPr>
            <a:xfrm>
              <a:off x="5410200" y="5397499"/>
              <a:ext cx="301102" cy="255775"/>
            </a:xfrm>
            <a:custGeom>
              <a:avLst/>
              <a:gdLst/>
              <a:ahLst/>
              <a:cxnLst/>
              <a:rect l="0" t="0" r="0" b="0"/>
              <a:pathLst>
                <a:path w="21596" h="21548" extrusionOk="0">
                  <a:moveTo>
                    <a:pt x="7036" y="8873"/>
                  </a:moveTo>
                  <a:cubicBezTo>
                    <a:pt x="7030" y="8931"/>
                    <a:pt x="7023" y="8968"/>
                    <a:pt x="7023" y="9005"/>
                  </a:cubicBezTo>
                  <a:cubicBezTo>
                    <a:pt x="7025" y="11005"/>
                    <a:pt x="7023" y="13004"/>
                    <a:pt x="7035" y="15004"/>
                  </a:cubicBezTo>
                  <a:cubicBezTo>
                    <a:pt x="7037" y="15315"/>
                    <a:pt x="7084" y="15633"/>
                    <a:pt x="7151" y="15936"/>
                  </a:cubicBezTo>
                  <a:cubicBezTo>
                    <a:pt x="7350" y="16831"/>
                    <a:pt x="7912" y="17214"/>
                    <a:pt x="8646" y="17278"/>
                  </a:cubicBezTo>
                  <a:cubicBezTo>
                    <a:pt x="9372" y="17341"/>
                    <a:pt x="10094" y="17313"/>
                    <a:pt x="10786" y="16861"/>
                  </a:cubicBezTo>
                  <a:cubicBezTo>
                    <a:pt x="10786" y="17010"/>
                    <a:pt x="10786" y="17139"/>
                    <a:pt x="10786" y="17267"/>
                  </a:cubicBezTo>
                  <a:cubicBezTo>
                    <a:pt x="10786" y="18424"/>
                    <a:pt x="10778" y="19582"/>
                    <a:pt x="10792" y="20740"/>
                  </a:cubicBezTo>
                  <a:cubicBezTo>
                    <a:pt x="10796" y="20995"/>
                    <a:pt x="10716" y="21083"/>
                    <a:pt x="10524" y="21147"/>
                  </a:cubicBezTo>
                  <a:cubicBezTo>
                    <a:pt x="9422" y="21520"/>
                    <a:pt x="8298" y="21592"/>
                    <a:pt x="7163" y="21518"/>
                  </a:cubicBezTo>
                  <a:cubicBezTo>
                    <a:pt x="6435" y="21471"/>
                    <a:pt x="5727" y="21319"/>
                    <a:pt x="5051" y="20986"/>
                  </a:cubicBezTo>
                  <a:cubicBezTo>
                    <a:pt x="3566" y="20254"/>
                    <a:pt x="2782" y="18909"/>
                    <a:pt x="2742" y="17054"/>
                  </a:cubicBezTo>
                  <a:cubicBezTo>
                    <a:pt x="2687" y="14453"/>
                    <a:pt x="2723" y="11850"/>
                    <a:pt x="2720" y="9247"/>
                  </a:cubicBezTo>
                  <a:cubicBezTo>
                    <a:pt x="2720" y="9133"/>
                    <a:pt x="2720" y="9019"/>
                    <a:pt x="2720" y="8872"/>
                  </a:cubicBezTo>
                  <a:cubicBezTo>
                    <a:pt x="1813" y="8872"/>
                    <a:pt x="915" y="8872"/>
                    <a:pt x="0" y="8872"/>
                  </a:cubicBezTo>
                  <a:cubicBezTo>
                    <a:pt x="0" y="7515"/>
                    <a:pt x="0" y="6191"/>
                    <a:pt x="0" y="4843"/>
                  </a:cubicBezTo>
                  <a:cubicBezTo>
                    <a:pt x="895" y="4843"/>
                    <a:pt x="1787" y="4843"/>
                    <a:pt x="2711" y="4843"/>
                  </a:cubicBezTo>
                  <a:cubicBezTo>
                    <a:pt x="2711" y="3218"/>
                    <a:pt x="2711" y="1617"/>
                    <a:pt x="2711" y="0"/>
                  </a:cubicBezTo>
                  <a:cubicBezTo>
                    <a:pt x="4157" y="0"/>
                    <a:pt x="5571" y="0"/>
                    <a:pt x="7018" y="0"/>
                  </a:cubicBezTo>
                  <a:cubicBezTo>
                    <a:pt x="7018" y="1606"/>
                    <a:pt x="7018" y="3205"/>
                    <a:pt x="7018" y="4817"/>
                  </a:cubicBezTo>
                  <a:cubicBezTo>
                    <a:pt x="9197" y="4817"/>
                    <a:pt x="11344" y="4817"/>
                    <a:pt x="13515" y="4817"/>
                  </a:cubicBezTo>
                  <a:cubicBezTo>
                    <a:pt x="13515" y="3214"/>
                    <a:pt x="13515" y="1621"/>
                    <a:pt x="13515" y="6"/>
                  </a:cubicBezTo>
                  <a:cubicBezTo>
                    <a:pt x="14951" y="6"/>
                    <a:pt x="16362" y="6"/>
                    <a:pt x="17802" y="6"/>
                  </a:cubicBezTo>
                  <a:cubicBezTo>
                    <a:pt x="17802" y="1603"/>
                    <a:pt x="17802" y="3195"/>
                    <a:pt x="17802" y="4819"/>
                  </a:cubicBezTo>
                  <a:cubicBezTo>
                    <a:pt x="19071" y="4819"/>
                    <a:pt x="20313" y="4819"/>
                    <a:pt x="21572" y="4819"/>
                  </a:cubicBezTo>
                  <a:cubicBezTo>
                    <a:pt x="21572" y="6174"/>
                    <a:pt x="21572" y="7498"/>
                    <a:pt x="21572" y="8851"/>
                  </a:cubicBezTo>
                  <a:cubicBezTo>
                    <a:pt x="20329" y="8851"/>
                    <a:pt x="19087" y="8851"/>
                    <a:pt x="17831" y="8851"/>
                  </a:cubicBezTo>
                  <a:cubicBezTo>
                    <a:pt x="17822" y="8921"/>
                    <a:pt x="17812" y="8965"/>
                    <a:pt x="17812" y="9009"/>
                  </a:cubicBezTo>
                  <a:cubicBezTo>
                    <a:pt x="17818" y="11027"/>
                    <a:pt x="17821" y="13046"/>
                    <a:pt x="17837" y="15064"/>
                  </a:cubicBezTo>
                  <a:cubicBezTo>
                    <a:pt x="17840" y="15356"/>
                    <a:pt x="17889" y="15654"/>
                    <a:pt x="17953" y="15938"/>
                  </a:cubicBezTo>
                  <a:cubicBezTo>
                    <a:pt x="18137" y="16762"/>
                    <a:pt x="18613" y="17190"/>
                    <a:pt x="19474" y="17281"/>
                  </a:cubicBezTo>
                  <a:cubicBezTo>
                    <a:pt x="20022" y="17338"/>
                    <a:pt x="20874" y="17335"/>
                    <a:pt x="21588" y="16862"/>
                  </a:cubicBezTo>
                  <a:cubicBezTo>
                    <a:pt x="21588" y="16978"/>
                    <a:pt x="21588" y="17078"/>
                    <a:pt x="21588" y="17178"/>
                  </a:cubicBezTo>
                  <a:cubicBezTo>
                    <a:pt x="21588" y="18355"/>
                    <a:pt x="21577" y="19532"/>
                    <a:pt x="21596" y="20708"/>
                  </a:cubicBezTo>
                  <a:cubicBezTo>
                    <a:pt x="21600" y="20991"/>
                    <a:pt x="21512" y="21084"/>
                    <a:pt x="21304" y="21154"/>
                  </a:cubicBezTo>
                  <a:cubicBezTo>
                    <a:pt x="20194" y="21526"/>
                    <a:pt x="19060" y="21600"/>
                    <a:pt x="17917" y="21517"/>
                  </a:cubicBezTo>
                  <a:cubicBezTo>
                    <a:pt x="17067" y="21456"/>
                    <a:pt x="16241" y="21259"/>
                    <a:pt x="15479" y="20782"/>
                  </a:cubicBezTo>
                  <a:cubicBezTo>
                    <a:pt x="14221" y="19994"/>
                    <a:pt x="13575" y="18722"/>
                    <a:pt x="13543" y="17089"/>
                  </a:cubicBezTo>
                  <a:cubicBezTo>
                    <a:pt x="13493" y="14469"/>
                    <a:pt x="13525" y="11847"/>
                    <a:pt x="13523" y="9225"/>
                  </a:cubicBezTo>
                  <a:cubicBezTo>
                    <a:pt x="13522" y="9113"/>
                    <a:pt x="13523" y="9000"/>
                    <a:pt x="13523" y="8873"/>
                  </a:cubicBezTo>
                  <a:cubicBezTo>
                    <a:pt x="11351" y="8873"/>
                    <a:pt x="9205" y="8873"/>
                    <a:pt x="7036" y="8873"/>
                  </a:cubicBezTo>
                  <a:close/>
                </a:path>
              </a:pathLst>
            </a:custGeom>
            <a:solidFill>
              <a:srgbClr val="00ACE0"/>
            </a:solidFill>
            <a:ln>
              <a:noFill/>
            </a:ln>
          </p:spPr>
          <p:txBody>
            <a:bodyPr spcFirstLastPara="1" wrap="square" lIns="14300" tIns="14300" rIns="14300" bIns="143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200"/>
                <a:buFont typeface="Gill Sans"/>
                <a:buNone/>
                <a:tabLst/>
                <a:defRPr/>
              </a:pPr>
              <a:endParaRPr kumimoji="0" sz="1200" b="0" i="0" u="none" strike="noStrike" kern="0" cap="none" spc="0" normalizeH="0" baseline="0" noProof="0">
                <a:ln>
                  <a:noFill/>
                </a:ln>
                <a:solidFill>
                  <a:srgbClr val="000000"/>
                </a:solidFill>
                <a:effectLst/>
                <a:uLnTx/>
                <a:uFillTx/>
                <a:latin typeface="Gill Sans"/>
                <a:ea typeface="Gill Sans"/>
                <a:cs typeface="Gill Sans"/>
                <a:sym typeface="Gill Sans"/>
              </a:endParaRPr>
            </a:p>
          </p:txBody>
        </p:sp>
        <p:sp>
          <p:nvSpPr>
            <p:cNvPr id="3347" name="Google Shape;3347;p284"/>
            <p:cNvSpPr/>
            <p:nvPr/>
          </p:nvSpPr>
          <p:spPr>
            <a:xfrm>
              <a:off x="6095999" y="5448300"/>
              <a:ext cx="198587" cy="203469"/>
            </a:xfrm>
            <a:custGeom>
              <a:avLst/>
              <a:gdLst/>
              <a:ahLst/>
              <a:cxnLst/>
              <a:rect l="0" t="0" r="0" b="0"/>
              <a:pathLst>
                <a:path w="21411" h="21250" extrusionOk="0">
                  <a:moveTo>
                    <a:pt x="6469" y="8316"/>
                  </a:moveTo>
                  <a:cubicBezTo>
                    <a:pt x="9322" y="8316"/>
                    <a:pt x="12119" y="8316"/>
                    <a:pt x="14946" y="8316"/>
                  </a:cubicBezTo>
                  <a:cubicBezTo>
                    <a:pt x="14935" y="7094"/>
                    <a:pt x="14470" y="6105"/>
                    <a:pt x="13503" y="5360"/>
                  </a:cubicBezTo>
                  <a:cubicBezTo>
                    <a:pt x="12005" y="4207"/>
                    <a:pt x="9606" y="4258"/>
                    <a:pt x="8045" y="5460"/>
                  </a:cubicBezTo>
                  <a:cubicBezTo>
                    <a:pt x="7107" y="6183"/>
                    <a:pt x="6613" y="7139"/>
                    <a:pt x="6469" y="8316"/>
                  </a:cubicBezTo>
                  <a:close/>
                  <a:moveTo>
                    <a:pt x="15909" y="14037"/>
                  </a:moveTo>
                  <a:cubicBezTo>
                    <a:pt x="17423" y="15112"/>
                    <a:pt x="18902" y="16162"/>
                    <a:pt x="20437" y="17252"/>
                  </a:cubicBezTo>
                  <a:cubicBezTo>
                    <a:pt x="20205" y="17506"/>
                    <a:pt x="19997" y="17760"/>
                    <a:pt x="19762" y="17989"/>
                  </a:cubicBezTo>
                  <a:cubicBezTo>
                    <a:pt x="17806" y="19899"/>
                    <a:pt x="15427" y="20958"/>
                    <a:pt x="12673" y="21194"/>
                  </a:cubicBezTo>
                  <a:cubicBezTo>
                    <a:pt x="9689" y="21450"/>
                    <a:pt x="6900" y="20846"/>
                    <a:pt x="4427" y="19166"/>
                  </a:cubicBezTo>
                  <a:cubicBezTo>
                    <a:pt x="1846" y="17412"/>
                    <a:pt x="428" y="14967"/>
                    <a:pt x="83" y="11943"/>
                  </a:cubicBezTo>
                  <a:cubicBezTo>
                    <a:pt x="-188" y="9572"/>
                    <a:pt x="187" y="7307"/>
                    <a:pt x="1447" y="5233"/>
                  </a:cubicBezTo>
                  <a:cubicBezTo>
                    <a:pt x="3068" y="2566"/>
                    <a:pt x="5537" y="1020"/>
                    <a:pt x="8607" y="342"/>
                  </a:cubicBezTo>
                  <a:cubicBezTo>
                    <a:pt x="10638" y="-107"/>
                    <a:pt x="12687" y="-150"/>
                    <a:pt x="14700" y="435"/>
                  </a:cubicBezTo>
                  <a:cubicBezTo>
                    <a:pt x="17879" y="1360"/>
                    <a:pt x="19818" y="3489"/>
                    <a:pt x="20807" y="6494"/>
                  </a:cubicBezTo>
                  <a:cubicBezTo>
                    <a:pt x="21237" y="7802"/>
                    <a:pt x="21405" y="9151"/>
                    <a:pt x="21410" y="10521"/>
                  </a:cubicBezTo>
                  <a:cubicBezTo>
                    <a:pt x="21412" y="11207"/>
                    <a:pt x="21410" y="11892"/>
                    <a:pt x="21410" y="12611"/>
                  </a:cubicBezTo>
                  <a:cubicBezTo>
                    <a:pt x="16423" y="12611"/>
                    <a:pt x="11470" y="12611"/>
                    <a:pt x="6466" y="12611"/>
                  </a:cubicBezTo>
                  <a:cubicBezTo>
                    <a:pt x="6911" y="14348"/>
                    <a:pt x="7841" y="15658"/>
                    <a:pt x="9601" y="16205"/>
                  </a:cubicBezTo>
                  <a:cubicBezTo>
                    <a:pt x="12224" y="17020"/>
                    <a:pt x="14286" y="16118"/>
                    <a:pt x="15909" y="14037"/>
                  </a:cubicBezTo>
                  <a:close/>
                </a:path>
              </a:pathLst>
            </a:custGeom>
            <a:solidFill>
              <a:srgbClr val="0F4D81"/>
            </a:solidFill>
            <a:ln>
              <a:noFill/>
            </a:ln>
          </p:spPr>
          <p:txBody>
            <a:bodyPr spcFirstLastPara="1" wrap="square" lIns="14300" tIns="14300" rIns="14300" bIns="143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200"/>
                <a:buFont typeface="Gill Sans"/>
                <a:buNone/>
                <a:tabLst/>
                <a:defRPr/>
              </a:pPr>
              <a:endParaRPr kumimoji="0" sz="1200" b="0" i="0" u="none" strike="noStrike" kern="0" cap="none" spc="0" normalizeH="0" baseline="0" noProof="0">
                <a:ln>
                  <a:noFill/>
                </a:ln>
                <a:solidFill>
                  <a:srgbClr val="000000"/>
                </a:solidFill>
                <a:effectLst/>
                <a:uLnTx/>
                <a:uFillTx/>
                <a:latin typeface="Gill Sans"/>
                <a:ea typeface="Gill Sans"/>
                <a:cs typeface="Gill Sans"/>
                <a:sym typeface="Gill Sans"/>
              </a:endParaRPr>
            </a:p>
          </p:txBody>
        </p:sp>
        <p:sp>
          <p:nvSpPr>
            <p:cNvPr id="3348" name="Google Shape;3348;p284"/>
            <p:cNvSpPr/>
            <p:nvPr/>
          </p:nvSpPr>
          <p:spPr>
            <a:xfrm>
              <a:off x="5206999" y="5448299"/>
              <a:ext cx="198804" cy="203495"/>
            </a:xfrm>
            <a:custGeom>
              <a:avLst/>
              <a:gdLst/>
              <a:ahLst/>
              <a:cxnLst/>
              <a:rect l="0" t="0" r="0" b="0"/>
              <a:pathLst>
                <a:path w="21371" h="21225" extrusionOk="0">
                  <a:moveTo>
                    <a:pt x="14919" y="8318"/>
                  </a:moveTo>
                  <a:cubicBezTo>
                    <a:pt x="14900" y="7358"/>
                    <a:pt x="14607" y="6544"/>
                    <a:pt x="13994" y="5837"/>
                  </a:cubicBezTo>
                  <a:cubicBezTo>
                    <a:pt x="12266" y="3849"/>
                    <a:pt x="8784" y="4252"/>
                    <a:pt x="7331" y="6132"/>
                  </a:cubicBezTo>
                  <a:cubicBezTo>
                    <a:pt x="6832" y="6777"/>
                    <a:pt x="6533" y="7491"/>
                    <a:pt x="6466" y="8318"/>
                  </a:cubicBezTo>
                  <a:cubicBezTo>
                    <a:pt x="9295" y="8318"/>
                    <a:pt x="12083" y="8318"/>
                    <a:pt x="14919" y="8318"/>
                  </a:cubicBezTo>
                  <a:close/>
                  <a:moveTo>
                    <a:pt x="21367" y="12598"/>
                  </a:moveTo>
                  <a:cubicBezTo>
                    <a:pt x="16396" y="12598"/>
                    <a:pt x="11458" y="12598"/>
                    <a:pt x="6517" y="12598"/>
                  </a:cubicBezTo>
                  <a:cubicBezTo>
                    <a:pt x="6660" y="13958"/>
                    <a:pt x="7796" y="15599"/>
                    <a:pt x="9486" y="16170"/>
                  </a:cubicBezTo>
                  <a:cubicBezTo>
                    <a:pt x="11440" y="16830"/>
                    <a:pt x="13913" y="16577"/>
                    <a:pt x="15873" y="14025"/>
                  </a:cubicBezTo>
                  <a:cubicBezTo>
                    <a:pt x="17363" y="15084"/>
                    <a:pt x="18854" y="16144"/>
                    <a:pt x="20369" y="17221"/>
                  </a:cubicBezTo>
                  <a:cubicBezTo>
                    <a:pt x="19804" y="17961"/>
                    <a:pt x="19131" y="18571"/>
                    <a:pt x="18375" y="19093"/>
                  </a:cubicBezTo>
                  <a:cubicBezTo>
                    <a:pt x="15983" y="20743"/>
                    <a:pt x="13321" y="21424"/>
                    <a:pt x="10397" y="21174"/>
                  </a:cubicBezTo>
                  <a:cubicBezTo>
                    <a:pt x="7637" y="20939"/>
                    <a:pt x="5182" y="20017"/>
                    <a:pt x="3162" y="18139"/>
                  </a:cubicBezTo>
                  <a:cubicBezTo>
                    <a:pt x="1512" y="16606"/>
                    <a:pt x="533" y="14721"/>
                    <a:pt x="172" y="12539"/>
                  </a:cubicBezTo>
                  <a:cubicBezTo>
                    <a:pt x="-223" y="10150"/>
                    <a:pt x="38" y="7838"/>
                    <a:pt x="1199" y="5675"/>
                  </a:cubicBezTo>
                  <a:cubicBezTo>
                    <a:pt x="2704" y="2868"/>
                    <a:pt x="5144" y="1193"/>
                    <a:pt x="8258" y="420"/>
                  </a:cubicBezTo>
                  <a:cubicBezTo>
                    <a:pt x="10383" y="-108"/>
                    <a:pt x="12535" y="-176"/>
                    <a:pt x="14655" y="434"/>
                  </a:cubicBezTo>
                  <a:cubicBezTo>
                    <a:pt x="17680" y="1305"/>
                    <a:pt x="19601" y="3301"/>
                    <a:pt x="20637" y="6146"/>
                  </a:cubicBezTo>
                  <a:cubicBezTo>
                    <a:pt x="21155" y="7566"/>
                    <a:pt x="21336" y="9042"/>
                    <a:pt x="21364" y="10539"/>
                  </a:cubicBezTo>
                  <a:cubicBezTo>
                    <a:pt x="21377" y="11211"/>
                    <a:pt x="21367" y="11884"/>
                    <a:pt x="21367" y="12598"/>
                  </a:cubicBezTo>
                  <a:close/>
                </a:path>
              </a:pathLst>
            </a:custGeom>
            <a:solidFill>
              <a:srgbClr val="00ACE0"/>
            </a:solidFill>
            <a:ln>
              <a:noFill/>
            </a:ln>
          </p:spPr>
          <p:txBody>
            <a:bodyPr spcFirstLastPara="1" wrap="square" lIns="14300" tIns="14300" rIns="14300" bIns="143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200"/>
                <a:buFont typeface="Gill Sans"/>
                <a:buNone/>
                <a:tabLst/>
                <a:defRPr/>
              </a:pPr>
              <a:endParaRPr kumimoji="0" sz="1200" b="0" i="0" u="none" strike="noStrike" kern="0" cap="none" spc="0" normalizeH="0" baseline="0" noProof="0">
                <a:ln>
                  <a:noFill/>
                </a:ln>
                <a:solidFill>
                  <a:srgbClr val="000000"/>
                </a:solidFill>
                <a:effectLst/>
                <a:uLnTx/>
                <a:uFillTx/>
                <a:latin typeface="Gill Sans"/>
                <a:ea typeface="Gill Sans"/>
                <a:cs typeface="Gill Sans"/>
                <a:sym typeface="Gill Sans"/>
              </a:endParaRPr>
            </a:p>
          </p:txBody>
        </p:sp>
        <p:sp>
          <p:nvSpPr>
            <p:cNvPr id="3349" name="Google Shape;3349;p284"/>
            <p:cNvSpPr/>
            <p:nvPr/>
          </p:nvSpPr>
          <p:spPr>
            <a:xfrm>
              <a:off x="5727699" y="5448300"/>
              <a:ext cx="186263" cy="203344"/>
            </a:xfrm>
            <a:custGeom>
              <a:avLst/>
              <a:gdLst/>
              <a:ahLst/>
              <a:cxnLst/>
              <a:rect l="0" t="0" r="0" b="0"/>
              <a:pathLst>
                <a:path w="21269" h="21399" extrusionOk="0">
                  <a:moveTo>
                    <a:pt x="14960" y="11990"/>
                  </a:moveTo>
                  <a:cubicBezTo>
                    <a:pt x="14893" y="11976"/>
                    <a:pt x="14843" y="11956"/>
                    <a:pt x="14794" y="11958"/>
                  </a:cubicBezTo>
                  <a:cubicBezTo>
                    <a:pt x="13450" y="11996"/>
                    <a:pt x="12101" y="11990"/>
                    <a:pt x="10762" y="12092"/>
                  </a:cubicBezTo>
                  <a:cubicBezTo>
                    <a:pt x="9680" y="12175"/>
                    <a:pt x="8618" y="12416"/>
                    <a:pt x="7692" y="12998"/>
                  </a:cubicBezTo>
                  <a:cubicBezTo>
                    <a:pt x="6900" y="13496"/>
                    <a:pt x="6493" y="14183"/>
                    <a:pt x="6583" y="15068"/>
                  </a:cubicBezTo>
                  <a:cubicBezTo>
                    <a:pt x="6673" y="15951"/>
                    <a:pt x="7300" y="16463"/>
                    <a:pt x="8134" y="16791"/>
                  </a:cubicBezTo>
                  <a:cubicBezTo>
                    <a:pt x="9033" y="17145"/>
                    <a:pt x="9973" y="17154"/>
                    <a:pt x="10918" y="17010"/>
                  </a:cubicBezTo>
                  <a:cubicBezTo>
                    <a:pt x="12288" y="16800"/>
                    <a:pt x="13499" y="16321"/>
                    <a:pt x="14334" y="15234"/>
                  </a:cubicBezTo>
                  <a:cubicBezTo>
                    <a:pt x="15095" y="14243"/>
                    <a:pt x="14984" y="13114"/>
                    <a:pt x="14960" y="11990"/>
                  </a:cubicBezTo>
                  <a:close/>
                  <a:moveTo>
                    <a:pt x="5078" y="6740"/>
                  </a:moveTo>
                  <a:cubicBezTo>
                    <a:pt x="3834" y="5565"/>
                    <a:pt x="2631" y="4430"/>
                    <a:pt x="1406" y="3274"/>
                  </a:cubicBezTo>
                  <a:cubicBezTo>
                    <a:pt x="2205" y="2552"/>
                    <a:pt x="3100" y="1990"/>
                    <a:pt x="4068" y="1529"/>
                  </a:cubicBezTo>
                  <a:cubicBezTo>
                    <a:pt x="6164" y="532"/>
                    <a:pt x="8398" y="42"/>
                    <a:pt x="10754" y="4"/>
                  </a:cubicBezTo>
                  <a:cubicBezTo>
                    <a:pt x="12170" y="-19"/>
                    <a:pt x="13571" y="60"/>
                    <a:pt x="14957" y="360"/>
                  </a:cubicBezTo>
                  <a:cubicBezTo>
                    <a:pt x="18107" y="1042"/>
                    <a:pt x="19969" y="2882"/>
                    <a:pt x="20734" y="5737"/>
                  </a:cubicBezTo>
                  <a:cubicBezTo>
                    <a:pt x="21097" y="7090"/>
                    <a:pt x="21248" y="8468"/>
                    <a:pt x="21257" y="9854"/>
                  </a:cubicBezTo>
                  <a:cubicBezTo>
                    <a:pt x="21279" y="13427"/>
                    <a:pt x="21264" y="17001"/>
                    <a:pt x="21263" y="20575"/>
                  </a:cubicBezTo>
                  <a:cubicBezTo>
                    <a:pt x="21263" y="20667"/>
                    <a:pt x="21254" y="20760"/>
                    <a:pt x="21248" y="20869"/>
                  </a:cubicBezTo>
                  <a:cubicBezTo>
                    <a:pt x="19155" y="20869"/>
                    <a:pt x="17086" y="20869"/>
                    <a:pt x="14986" y="20869"/>
                  </a:cubicBezTo>
                  <a:cubicBezTo>
                    <a:pt x="14986" y="20030"/>
                    <a:pt x="14986" y="19199"/>
                    <a:pt x="14986" y="18341"/>
                  </a:cubicBezTo>
                  <a:cubicBezTo>
                    <a:pt x="14917" y="18368"/>
                    <a:pt x="14874" y="18371"/>
                    <a:pt x="14858" y="18393"/>
                  </a:cubicBezTo>
                  <a:cubicBezTo>
                    <a:pt x="13677" y="20005"/>
                    <a:pt x="11980" y="20863"/>
                    <a:pt x="9952" y="21210"/>
                  </a:cubicBezTo>
                  <a:cubicBezTo>
                    <a:pt x="7782" y="21581"/>
                    <a:pt x="5660" y="21435"/>
                    <a:pt x="3660" y="20521"/>
                  </a:cubicBezTo>
                  <a:cubicBezTo>
                    <a:pt x="813" y="19220"/>
                    <a:pt x="-321" y="16823"/>
                    <a:pt x="78" y="14048"/>
                  </a:cubicBezTo>
                  <a:cubicBezTo>
                    <a:pt x="452" y="11442"/>
                    <a:pt x="2235" y="9940"/>
                    <a:pt x="4767" y="9048"/>
                  </a:cubicBezTo>
                  <a:cubicBezTo>
                    <a:pt x="6489" y="8440"/>
                    <a:pt x="8290" y="8170"/>
                    <a:pt x="10116" y="8057"/>
                  </a:cubicBezTo>
                  <a:cubicBezTo>
                    <a:pt x="11716" y="7958"/>
                    <a:pt x="13322" y="7925"/>
                    <a:pt x="14964" y="7861"/>
                  </a:cubicBezTo>
                  <a:cubicBezTo>
                    <a:pt x="14924" y="6665"/>
                    <a:pt x="14395" y="5694"/>
                    <a:pt x="13296" y="5018"/>
                  </a:cubicBezTo>
                  <a:cubicBezTo>
                    <a:pt x="11807" y="4103"/>
                    <a:pt x="10193" y="4133"/>
                    <a:pt x="8554" y="4572"/>
                  </a:cubicBezTo>
                  <a:cubicBezTo>
                    <a:pt x="7306" y="4906"/>
                    <a:pt x="6268" y="5569"/>
                    <a:pt x="5367" y="6421"/>
                  </a:cubicBezTo>
                  <a:cubicBezTo>
                    <a:pt x="5269" y="6514"/>
                    <a:pt x="5186" y="6620"/>
                    <a:pt x="5078" y="6740"/>
                  </a:cubicBezTo>
                  <a:close/>
                </a:path>
              </a:pathLst>
            </a:custGeom>
            <a:solidFill>
              <a:srgbClr val="00ACE0"/>
            </a:solidFill>
            <a:ln>
              <a:noFill/>
            </a:ln>
          </p:spPr>
          <p:txBody>
            <a:bodyPr spcFirstLastPara="1" wrap="square" lIns="14300" tIns="14300" rIns="14300" bIns="143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200"/>
                <a:buFont typeface="Gill Sans"/>
                <a:buNone/>
                <a:tabLst/>
                <a:defRPr/>
              </a:pPr>
              <a:endParaRPr kumimoji="0" sz="1200" b="0" i="0" u="none" strike="noStrike" kern="0" cap="none" spc="0" normalizeH="0" baseline="0" noProof="0">
                <a:ln>
                  <a:noFill/>
                </a:ln>
                <a:solidFill>
                  <a:srgbClr val="000000"/>
                </a:solidFill>
                <a:effectLst/>
                <a:uLnTx/>
                <a:uFillTx/>
                <a:latin typeface="Gill Sans"/>
                <a:ea typeface="Gill Sans"/>
                <a:cs typeface="Gill Sans"/>
                <a:sym typeface="Gill Sans"/>
              </a:endParaRPr>
            </a:p>
          </p:txBody>
        </p:sp>
        <p:sp>
          <p:nvSpPr>
            <p:cNvPr id="3350" name="Google Shape;3350;p284"/>
            <p:cNvSpPr/>
            <p:nvPr/>
          </p:nvSpPr>
          <p:spPr>
            <a:xfrm>
              <a:off x="5930899" y="5448299"/>
              <a:ext cx="166419" cy="203807"/>
            </a:xfrm>
            <a:custGeom>
              <a:avLst/>
              <a:gdLst/>
              <a:ahLst/>
              <a:cxnLst/>
              <a:rect l="0" t="0" r="0" b="0"/>
              <a:pathLst>
                <a:path w="20986" h="21098" extrusionOk="0">
                  <a:moveTo>
                    <a:pt x="19996" y="2578"/>
                  </a:moveTo>
                  <a:cubicBezTo>
                    <a:pt x="18425" y="3903"/>
                    <a:pt x="16957" y="5141"/>
                    <a:pt x="15488" y="6379"/>
                  </a:cubicBezTo>
                  <a:cubicBezTo>
                    <a:pt x="15460" y="6402"/>
                    <a:pt x="15418" y="6415"/>
                    <a:pt x="15361" y="6445"/>
                  </a:cubicBezTo>
                  <a:cubicBezTo>
                    <a:pt x="14663" y="5770"/>
                    <a:pt x="13835" y="5251"/>
                    <a:pt x="12791" y="4989"/>
                  </a:cubicBezTo>
                  <a:cubicBezTo>
                    <a:pt x="11857" y="4755"/>
                    <a:pt x="10911" y="4678"/>
                    <a:pt x="9961" y="4885"/>
                  </a:cubicBezTo>
                  <a:cubicBezTo>
                    <a:pt x="9622" y="4959"/>
                    <a:pt x="9281" y="5083"/>
                    <a:pt x="8995" y="5248"/>
                  </a:cubicBezTo>
                  <a:cubicBezTo>
                    <a:pt x="7950" y="5851"/>
                    <a:pt x="7996" y="6993"/>
                    <a:pt x="9137" y="7453"/>
                  </a:cubicBezTo>
                  <a:cubicBezTo>
                    <a:pt x="9895" y="7759"/>
                    <a:pt x="10742" y="7927"/>
                    <a:pt x="11564" y="8114"/>
                  </a:cubicBezTo>
                  <a:cubicBezTo>
                    <a:pt x="13186" y="8485"/>
                    <a:pt x="14848" y="8752"/>
                    <a:pt x="16437" y="9199"/>
                  </a:cubicBezTo>
                  <a:cubicBezTo>
                    <a:pt x="18299" y="9722"/>
                    <a:pt x="19818" y="10666"/>
                    <a:pt x="20501" y="12261"/>
                  </a:cubicBezTo>
                  <a:cubicBezTo>
                    <a:pt x="21600" y="14827"/>
                    <a:pt x="21044" y="18353"/>
                    <a:pt x="16614" y="20008"/>
                  </a:cubicBezTo>
                  <a:cubicBezTo>
                    <a:pt x="14230" y="20899"/>
                    <a:pt x="11703" y="21147"/>
                    <a:pt x="9120" y="21091"/>
                  </a:cubicBezTo>
                  <a:cubicBezTo>
                    <a:pt x="6827" y="21041"/>
                    <a:pt x="4589" y="20728"/>
                    <a:pt x="2547" y="19822"/>
                  </a:cubicBezTo>
                  <a:cubicBezTo>
                    <a:pt x="1675" y="19435"/>
                    <a:pt x="882" y="18929"/>
                    <a:pt x="0" y="18448"/>
                  </a:cubicBezTo>
                  <a:cubicBezTo>
                    <a:pt x="1608" y="16982"/>
                    <a:pt x="3125" y="15598"/>
                    <a:pt x="4640" y="14217"/>
                  </a:cubicBezTo>
                  <a:cubicBezTo>
                    <a:pt x="5116" y="14581"/>
                    <a:pt x="5542" y="14960"/>
                    <a:pt x="6030" y="15272"/>
                  </a:cubicBezTo>
                  <a:cubicBezTo>
                    <a:pt x="7853" y="16439"/>
                    <a:pt x="9904" y="16614"/>
                    <a:pt x="12082" y="16140"/>
                  </a:cubicBezTo>
                  <a:cubicBezTo>
                    <a:pt x="12259" y="16102"/>
                    <a:pt x="12426" y="16026"/>
                    <a:pt x="12589" y="15953"/>
                  </a:cubicBezTo>
                  <a:cubicBezTo>
                    <a:pt x="13596" y="15502"/>
                    <a:pt x="13701" y="14534"/>
                    <a:pt x="12794" y="13954"/>
                  </a:cubicBezTo>
                  <a:cubicBezTo>
                    <a:pt x="12027" y="13463"/>
                    <a:pt x="11088" y="13321"/>
                    <a:pt x="10177" y="13125"/>
                  </a:cubicBezTo>
                  <a:cubicBezTo>
                    <a:pt x="8439" y="12751"/>
                    <a:pt x="6665" y="12460"/>
                    <a:pt x="4976" y="11971"/>
                  </a:cubicBezTo>
                  <a:cubicBezTo>
                    <a:pt x="2850" y="11356"/>
                    <a:pt x="1346" y="10163"/>
                    <a:pt x="877" y="8266"/>
                  </a:cubicBezTo>
                  <a:cubicBezTo>
                    <a:pt x="73" y="5020"/>
                    <a:pt x="1793" y="2191"/>
                    <a:pt x="5529" y="940"/>
                  </a:cubicBezTo>
                  <a:cubicBezTo>
                    <a:pt x="9690" y="-453"/>
                    <a:pt x="13855" y="-286"/>
                    <a:pt x="17887" y="1360"/>
                  </a:cubicBezTo>
                  <a:cubicBezTo>
                    <a:pt x="18663" y="1677"/>
                    <a:pt x="19325" y="2185"/>
                    <a:pt x="19996" y="2578"/>
                  </a:cubicBezTo>
                  <a:close/>
                </a:path>
              </a:pathLst>
            </a:custGeom>
            <a:solidFill>
              <a:srgbClr val="0F4B81"/>
            </a:solidFill>
            <a:ln>
              <a:noFill/>
            </a:ln>
          </p:spPr>
          <p:txBody>
            <a:bodyPr spcFirstLastPara="1" wrap="square" lIns="14300" tIns="14300" rIns="14300" bIns="143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200"/>
                <a:buFont typeface="Gill Sans"/>
                <a:buNone/>
                <a:tabLst/>
                <a:defRPr/>
              </a:pPr>
              <a:endParaRPr kumimoji="0" sz="1200" b="0" i="0" u="none" strike="noStrike" kern="0" cap="none" spc="0" normalizeH="0" baseline="0" noProof="0">
                <a:ln>
                  <a:noFill/>
                </a:ln>
                <a:solidFill>
                  <a:srgbClr val="000000"/>
                </a:solidFill>
                <a:effectLst/>
                <a:uLnTx/>
                <a:uFillTx/>
                <a:latin typeface="Gill Sans"/>
                <a:ea typeface="Gill Sans"/>
                <a:cs typeface="Gill Sans"/>
                <a:sym typeface="Gill Sans"/>
              </a:endParaRPr>
            </a:p>
          </p:txBody>
        </p:sp>
        <p:sp>
          <p:nvSpPr>
            <p:cNvPr id="3351" name="Google Shape;3351;p284"/>
            <p:cNvSpPr/>
            <p:nvPr/>
          </p:nvSpPr>
          <p:spPr>
            <a:xfrm>
              <a:off x="6299199" y="5397499"/>
              <a:ext cx="150416" cy="255638"/>
            </a:xfrm>
            <a:custGeom>
              <a:avLst/>
              <a:gdLst/>
              <a:ahLst/>
              <a:cxnLst/>
              <a:rect l="0" t="0" r="0" b="0"/>
              <a:pathLst>
                <a:path w="21596" h="21541" extrusionOk="0">
                  <a:moveTo>
                    <a:pt x="21587" y="16863"/>
                  </a:moveTo>
                  <a:cubicBezTo>
                    <a:pt x="21587" y="16951"/>
                    <a:pt x="21587" y="17016"/>
                    <a:pt x="21587" y="17080"/>
                  </a:cubicBezTo>
                  <a:cubicBezTo>
                    <a:pt x="21586" y="18314"/>
                    <a:pt x="21575" y="19549"/>
                    <a:pt x="21596" y="20783"/>
                  </a:cubicBezTo>
                  <a:cubicBezTo>
                    <a:pt x="21600" y="21000"/>
                    <a:pt x="21469" y="21079"/>
                    <a:pt x="21139" y="21135"/>
                  </a:cubicBezTo>
                  <a:cubicBezTo>
                    <a:pt x="18839" y="21524"/>
                    <a:pt x="16493" y="21600"/>
                    <a:pt x="14121" y="21503"/>
                  </a:cubicBezTo>
                  <a:cubicBezTo>
                    <a:pt x="12501" y="21436"/>
                    <a:pt x="10935" y="21240"/>
                    <a:pt x="9476" y="20799"/>
                  </a:cubicBezTo>
                  <a:cubicBezTo>
                    <a:pt x="7071" y="20073"/>
                    <a:pt x="5824" y="18891"/>
                    <a:pt x="5541" y="17339"/>
                  </a:cubicBezTo>
                  <a:cubicBezTo>
                    <a:pt x="5470" y="16950"/>
                    <a:pt x="5460" y="16556"/>
                    <a:pt x="5459" y="16164"/>
                  </a:cubicBezTo>
                  <a:cubicBezTo>
                    <a:pt x="5452" y="13839"/>
                    <a:pt x="5455" y="11514"/>
                    <a:pt x="5455" y="9189"/>
                  </a:cubicBezTo>
                  <a:cubicBezTo>
                    <a:pt x="5455" y="9085"/>
                    <a:pt x="5455" y="8982"/>
                    <a:pt x="5455" y="8851"/>
                  </a:cubicBezTo>
                  <a:cubicBezTo>
                    <a:pt x="3620" y="8851"/>
                    <a:pt x="1819" y="8851"/>
                    <a:pt x="0" y="8851"/>
                  </a:cubicBezTo>
                  <a:cubicBezTo>
                    <a:pt x="0" y="7498"/>
                    <a:pt x="0" y="6173"/>
                    <a:pt x="0" y="4826"/>
                  </a:cubicBezTo>
                  <a:cubicBezTo>
                    <a:pt x="1811" y="4826"/>
                    <a:pt x="3598" y="4826"/>
                    <a:pt x="5432" y="4826"/>
                  </a:cubicBezTo>
                  <a:cubicBezTo>
                    <a:pt x="5432" y="3210"/>
                    <a:pt x="5432" y="1617"/>
                    <a:pt x="5432" y="0"/>
                  </a:cubicBezTo>
                  <a:cubicBezTo>
                    <a:pt x="8320" y="0"/>
                    <a:pt x="11162" y="0"/>
                    <a:pt x="14050" y="0"/>
                  </a:cubicBezTo>
                  <a:cubicBezTo>
                    <a:pt x="14050" y="1591"/>
                    <a:pt x="14050" y="3184"/>
                    <a:pt x="14050" y="4811"/>
                  </a:cubicBezTo>
                  <a:cubicBezTo>
                    <a:pt x="16577" y="4811"/>
                    <a:pt x="19060" y="4811"/>
                    <a:pt x="21564" y="4811"/>
                  </a:cubicBezTo>
                  <a:cubicBezTo>
                    <a:pt x="21564" y="6170"/>
                    <a:pt x="21564" y="7496"/>
                    <a:pt x="21564" y="8842"/>
                  </a:cubicBezTo>
                  <a:cubicBezTo>
                    <a:pt x="19079" y="8842"/>
                    <a:pt x="16607" y="8842"/>
                    <a:pt x="14067" y="8842"/>
                  </a:cubicBezTo>
                  <a:cubicBezTo>
                    <a:pt x="14067" y="8954"/>
                    <a:pt x="14067" y="9046"/>
                    <a:pt x="14067" y="9137"/>
                  </a:cubicBezTo>
                  <a:cubicBezTo>
                    <a:pt x="14067" y="10974"/>
                    <a:pt x="14057" y="12812"/>
                    <a:pt x="14076" y="14649"/>
                  </a:cubicBezTo>
                  <a:cubicBezTo>
                    <a:pt x="14080" y="15019"/>
                    <a:pt x="14150" y="15395"/>
                    <a:pt x="14270" y="15759"/>
                  </a:cubicBezTo>
                  <a:cubicBezTo>
                    <a:pt x="14584" y="16714"/>
                    <a:pt x="15665" y="17225"/>
                    <a:pt x="17519" y="17281"/>
                  </a:cubicBezTo>
                  <a:cubicBezTo>
                    <a:pt x="18905" y="17322"/>
                    <a:pt x="20285" y="17294"/>
                    <a:pt x="21587" y="16863"/>
                  </a:cubicBezTo>
                  <a:close/>
                </a:path>
              </a:pathLst>
            </a:custGeom>
            <a:solidFill>
              <a:srgbClr val="0F4B81"/>
            </a:solidFill>
            <a:ln>
              <a:noFill/>
            </a:ln>
          </p:spPr>
          <p:txBody>
            <a:bodyPr spcFirstLastPara="1" wrap="square" lIns="14300" tIns="14300" rIns="14300" bIns="143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200"/>
                <a:buFont typeface="Gill Sans"/>
                <a:buNone/>
                <a:tabLst/>
                <a:defRPr/>
              </a:pPr>
              <a:endParaRPr kumimoji="0" sz="1200" b="0" i="0" u="none" strike="noStrike" kern="0" cap="none" spc="0" normalizeH="0" baseline="0" noProof="0">
                <a:ln>
                  <a:noFill/>
                </a:ln>
                <a:solidFill>
                  <a:srgbClr val="000000"/>
                </a:solidFill>
                <a:effectLst/>
                <a:uLnTx/>
                <a:uFillTx/>
                <a:latin typeface="Gill Sans"/>
                <a:ea typeface="Gill Sans"/>
                <a:cs typeface="Gill Sans"/>
                <a:sym typeface="Gill Sans"/>
              </a:endParaRPr>
            </a:p>
          </p:txBody>
        </p:sp>
        <p:sp>
          <p:nvSpPr>
            <p:cNvPr id="3352" name="Google Shape;3352;p284"/>
            <p:cNvSpPr/>
            <p:nvPr/>
          </p:nvSpPr>
          <p:spPr>
            <a:xfrm>
              <a:off x="4978400" y="5524500"/>
              <a:ext cx="278236" cy="123984"/>
            </a:xfrm>
            <a:custGeom>
              <a:avLst/>
              <a:gdLst/>
              <a:ahLst/>
              <a:cxnLst/>
              <a:rect l="0" t="0" r="0" b="0"/>
              <a:pathLst>
                <a:path w="21598" h="21600" extrusionOk="0">
                  <a:moveTo>
                    <a:pt x="7790" y="6953"/>
                  </a:moveTo>
                  <a:cubicBezTo>
                    <a:pt x="7227" y="8486"/>
                    <a:pt x="6681" y="9973"/>
                    <a:pt x="6099" y="11559"/>
                  </a:cubicBezTo>
                  <a:cubicBezTo>
                    <a:pt x="6241" y="11574"/>
                    <a:pt x="6332" y="11591"/>
                    <a:pt x="6423" y="11591"/>
                  </a:cubicBezTo>
                  <a:cubicBezTo>
                    <a:pt x="10170" y="11593"/>
                    <a:pt x="13916" y="11598"/>
                    <a:pt x="17663" y="11579"/>
                  </a:cubicBezTo>
                  <a:cubicBezTo>
                    <a:pt x="17919" y="11577"/>
                    <a:pt x="18040" y="11721"/>
                    <a:pt x="18138" y="12286"/>
                  </a:cubicBezTo>
                  <a:cubicBezTo>
                    <a:pt x="18793" y="16070"/>
                    <a:pt x="19900" y="19043"/>
                    <a:pt x="21414" y="21260"/>
                  </a:cubicBezTo>
                  <a:cubicBezTo>
                    <a:pt x="21473" y="21346"/>
                    <a:pt x="21532" y="21431"/>
                    <a:pt x="21590" y="21519"/>
                  </a:cubicBezTo>
                  <a:cubicBezTo>
                    <a:pt x="21594" y="21525"/>
                    <a:pt x="21593" y="21550"/>
                    <a:pt x="21598" y="21600"/>
                  </a:cubicBezTo>
                  <a:cubicBezTo>
                    <a:pt x="14408" y="21600"/>
                    <a:pt x="7222" y="21600"/>
                    <a:pt x="17" y="21600"/>
                  </a:cubicBezTo>
                  <a:cubicBezTo>
                    <a:pt x="12" y="21454"/>
                    <a:pt x="1" y="21304"/>
                    <a:pt x="1" y="21154"/>
                  </a:cubicBezTo>
                  <a:cubicBezTo>
                    <a:pt x="0" y="18107"/>
                    <a:pt x="-2" y="15061"/>
                    <a:pt x="5" y="12015"/>
                  </a:cubicBezTo>
                  <a:cubicBezTo>
                    <a:pt x="5" y="11781"/>
                    <a:pt x="41" y="11497"/>
                    <a:pt x="106" y="11323"/>
                  </a:cubicBezTo>
                  <a:cubicBezTo>
                    <a:pt x="1474" y="7654"/>
                    <a:pt x="2850" y="3999"/>
                    <a:pt x="4223" y="339"/>
                  </a:cubicBezTo>
                  <a:cubicBezTo>
                    <a:pt x="4251" y="264"/>
                    <a:pt x="4272" y="174"/>
                    <a:pt x="4323" y="0"/>
                  </a:cubicBezTo>
                  <a:cubicBezTo>
                    <a:pt x="4929" y="3785"/>
                    <a:pt x="6072" y="6066"/>
                    <a:pt x="7790" y="6953"/>
                  </a:cubicBezTo>
                  <a:close/>
                </a:path>
              </a:pathLst>
            </a:custGeom>
            <a:solidFill>
              <a:srgbClr val="00ACE0"/>
            </a:solidFill>
            <a:ln>
              <a:noFill/>
            </a:ln>
          </p:spPr>
          <p:txBody>
            <a:bodyPr spcFirstLastPara="1" wrap="square" lIns="14300" tIns="14300" rIns="14300" bIns="143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200"/>
                <a:buFont typeface="Gill Sans"/>
                <a:buNone/>
                <a:tabLst/>
                <a:defRPr/>
              </a:pPr>
              <a:endParaRPr kumimoji="0" sz="1200" b="0" i="0" u="none" strike="noStrike" kern="0" cap="none" spc="0" normalizeH="0" baseline="0" noProof="0">
                <a:ln>
                  <a:noFill/>
                </a:ln>
                <a:solidFill>
                  <a:srgbClr val="000000"/>
                </a:solidFill>
                <a:effectLst/>
                <a:uLnTx/>
                <a:uFillTx/>
                <a:latin typeface="Gill Sans"/>
                <a:ea typeface="Gill Sans"/>
                <a:cs typeface="Gill Sans"/>
                <a:sym typeface="Gill Sans"/>
              </a:endParaRPr>
            </a:p>
          </p:txBody>
        </p:sp>
        <p:sp>
          <p:nvSpPr>
            <p:cNvPr id="3353" name="Google Shape;3353;p284"/>
            <p:cNvSpPr/>
            <p:nvPr/>
          </p:nvSpPr>
          <p:spPr>
            <a:xfrm>
              <a:off x="4978399" y="5372099"/>
              <a:ext cx="213241" cy="120960"/>
            </a:xfrm>
            <a:custGeom>
              <a:avLst/>
              <a:gdLst/>
              <a:ahLst/>
              <a:cxnLst/>
              <a:rect l="0" t="0" r="0" b="0"/>
              <a:pathLst>
                <a:path w="21594" h="21600" extrusionOk="0">
                  <a:moveTo>
                    <a:pt x="0" y="0"/>
                  </a:moveTo>
                  <a:cubicBezTo>
                    <a:pt x="7206" y="0"/>
                    <a:pt x="14381" y="0"/>
                    <a:pt x="21577" y="0"/>
                  </a:cubicBezTo>
                  <a:cubicBezTo>
                    <a:pt x="21583" y="200"/>
                    <a:pt x="21592" y="377"/>
                    <a:pt x="21592" y="555"/>
                  </a:cubicBezTo>
                  <a:cubicBezTo>
                    <a:pt x="21593" y="3435"/>
                    <a:pt x="21600" y="6315"/>
                    <a:pt x="21583" y="9195"/>
                  </a:cubicBezTo>
                  <a:cubicBezTo>
                    <a:pt x="21581" y="9542"/>
                    <a:pt x="21497" y="9954"/>
                    <a:pt x="21373" y="10222"/>
                  </a:cubicBezTo>
                  <a:cubicBezTo>
                    <a:pt x="19700" y="13833"/>
                    <a:pt x="18013" y="17424"/>
                    <a:pt x="16329" y="21019"/>
                  </a:cubicBezTo>
                  <a:cubicBezTo>
                    <a:pt x="16243" y="21203"/>
                    <a:pt x="16153" y="21381"/>
                    <a:pt x="16046" y="21600"/>
                  </a:cubicBezTo>
                  <a:cubicBezTo>
                    <a:pt x="15142" y="18000"/>
                    <a:pt x="13613" y="15850"/>
                    <a:pt x="11369" y="15164"/>
                  </a:cubicBezTo>
                  <a:cubicBezTo>
                    <a:pt x="12217" y="13384"/>
                    <a:pt x="13039" y="11658"/>
                    <a:pt x="13906" y="9837"/>
                  </a:cubicBezTo>
                  <a:cubicBezTo>
                    <a:pt x="9243" y="9837"/>
                    <a:pt x="4633" y="9837"/>
                    <a:pt x="0" y="9837"/>
                  </a:cubicBezTo>
                  <a:cubicBezTo>
                    <a:pt x="0" y="6519"/>
                    <a:pt x="0" y="3284"/>
                    <a:pt x="0" y="0"/>
                  </a:cubicBezTo>
                  <a:close/>
                </a:path>
              </a:pathLst>
            </a:custGeom>
            <a:solidFill>
              <a:srgbClr val="00ACE0"/>
            </a:solidFill>
            <a:ln>
              <a:noFill/>
            </a:ln>
          </p:spPr>
          <p:txBody>
            <a:bodyPr spcFirstLastPara="1" wrap="square" lIns="14300" tIns="14300" rIns="14300" bIns="143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200"/>
                <a:buFont typeface="Gill Sans"/>
                <a:buNone/>
                <a:tabLst/>
                <a:defRPr/>
              </a:pPr>
              <a:endParaRPr kumimoji="0" sz="1200" b="0" i="0" u="none" strike="noStrike" kern="0" cap="none" spc="0" normalizeH="0" baseline="0" noProof="0">
                <a:ln>
                  <a:noFill/>
                </a:ln>
                <a:solidFill>
                  <a:srgbClr val="000000"/>
                </a:solidFill>
                <a:effectLst/>
                <a:uLnTx/>
                <a:uFillTx/>
                <a:latin typeface="Gill Sans"/>
                <a:ea typeface="Gill Sans"/>
                <a:cs typeface="Gill Sans"/>
                <a:sym typeface="Gill Sans"/>
              </a:endParaRPr>
            </a:p>
          </p:txBody>
        </p:sp>
        <p:sp>
          <p:nvSpPr>
            <p:cNvPr id="3354" name="Google Shape;3354;p284"/>
            <p:cNvSpPr/>
            <p:nvPr/>
          </p:nvSpPr>
          <p:spPr>
            <a:xfrm>
              <a:off x="5041899" y="5460999"/>
              <a:ext cx="85992" cy="86010"/>
            </a:xfrm>
            <a:custGeom>
              <a:avLst/>
              <a:gdLst/>
              <a:ahLst/>
              <a:cxnLst/>
              <a:rect l="0" t="0" r="0" b="0"/>
              <a:pathLst>
                <a:path w="21552" h="21543" extrusionOk="0">
                  <a:moveTo>
                    <a:pt x="21553" y="10800"/>
                  </a:moveTo>
                  <a:cubicBezTo>
                    <a:pt x="21529" y="16834"/>
                    <a:pt x="16716" y="21573"/>
                    <a:pt x="10641" y="21542"/>
                  </a:cubicBezTo>
                  <a:cubicBezTo>
                    <a:pt x="4703" y="21513"/>
                    <a:pt x="-24" y="16655"/>
                    <a:pt x="0" y="10607"/>
                  </a:cubicBezTo>
                  <a:cubicBezTo>
                    <a:pt x="24" y="4758"/>
                    <a:pt x="4893" y="-27"/>
                    <a:pt x="10793" y="0"/>
                  </a:cubicBezTo>
                  <a:cubicBezTo>
                    <a:pt x="16817" y="28"/>
                    <a:pt x="21576" y="4805"/>
                    <a:pt x="21553" y="10800"/>
                  </a:cubicBezTo>
                  <a:close/>
                </a:path>
              </a:pathLst>
            </a:custGeom>
            <a:solidFill>
              <a:srgbClr val="FAA129"/>
            </a:solidFill>
            <a:ln>
              <a:noFill/>
            </a:ln>
          </p:spPr>
          <p:txBody>
            <a:bodyPr spcFirstLastPara="1" wrap="square" lIns="14300" tIns="14300" rIns="14300" bIns="143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200"/>
                <a:buFont typeface="Gill Sans"/>
                <a:buNone/>
                <a:tabLst/>
                <a:defRPr/>
              </a:pPr>
              <a:endParaRPr kumimoji="0" sz="1200" b="0" i="0" u="none" strike="noStrike" kern="0" cap="none" spc="0" normalizeH="0" baseline="0" noProof="0">
                <a:ln>
                  <a:noFill/>
                </a:ln>
                <a:solidFill>
                  <a:srgbClr val="000000"/>
                </a:solidFill>
                <a:effectLst/>
                <a:uLnTx/>
                <a:uFillTx/>
                <a:latin typeface="Gill Sans"/>
                <a:ea typeface="Gill Sans"/>
                <a:cs typeface="Gill Sans"/>
                <a:sym typeface="Gill Sans"/>
              </a:endParaRPr>
            </a:p>
          </p:txBody>
        </p:sp>
        <p:sp>
          <p:nvSpPr>
            <p:cNvPr id="3355" name="Google Shape;3355;p284"/>
            <p:cNvSpPr/>
            <p:nvPr/>
          </p:nvSpPr>
          <p:spPr>
            <a:xfrm>
              <a:off x="5778500" y="5562600"/>
              <a:ext cx="73635" cy="48856"/>
            </a:xfrm>
            <a:custGeom>
              <a:avLst/>
              <a:gdLst/>
              <a:ahLst/>
              <a:cxnLst/>
              <a:rect l="0" t="0" r="0" b="0"/>
              <a:pathLst>
                <a:path w="21114" h="21358" extrusionOk="0">
                  <a:moveTo>
                    <a:pt x="21065" y="134"/>
                  </a:moveTo>
                  <a:cubicBezTo>
                    <a:pt x="21125" y="4808"/>
                    <a:pt x="21404" y="9499"/>
                    <a:pt x="19493" y="13615"/>
                  </a:cubicBezTo>
                  <a:cubicBezTo>
                    <a:pt x="17396" y="18133"/>
                    <a:pt x="14354" y="20125"/>
                    <a:pt x="10916" y="20995"/>
                  </a:cubicBezTo>
                  <a:cubicBezTo>
                    <a:pt x="8542" y="21595"/>
                    <a:pt x="6183" y="21557"/>
                    <a:pt x="3924" y="20087"/>
                  </a:cubicBezTo>
                  <a:cubicBezTo>
                    <a:pt x="1830" y="18725"/>
                    <a:pt x="257" y="16594"/>
                    <a:pt x="31" y="12926"/>
                  </a:cubicBezTo>
                  <a:cubicBezTo>
                    <a:pt x="-196" y="9247"/>
                    <a:pt x="827" y="6393"/>
                    <a:pt x="2815" y="4323"/>
                  </a:cubicBezTo>
                  <a:cubicBezTo>
                    <a:pt x="5139" y="1904"/>
                    <a:pt x="7806" y="906"/>
                    <a:pt x="10524" y="560"/>
                  </a:cubicBezTo>
                  <a:cubicBezTo>
                    <a:pt x="13886" y="134"/>
                    <a:pt x="17272" y="161"/>
                    <a:pt x="20648" y="1"/>
                  </a:cubicBezTo>
                  <a:cubicBezTo>
                    <a:pt x="20771" y="-5"/>
                    <a:pt x="20896" y="78"/>
                    <a:pt x="21065" y="134"/>
                  </a:cubicBezTo>
                  <a:close/>
                </a:path>
              </a:pathLst>
            </a:custGeom>
            <a:solidFill>
              <a:srgbClr val="FDFDFD"/>
            </a:solidFill>
            <a:ln>
              <a:noFill/>
            </a:ln>
          </p:spPr>
          <p:txBody>
            <a:bodyPr spcFirstLastPara="1" wrap="square" lIns="14300" tIns="14300" rIns="14300" bIns="143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200"/>
                <a:buFont typeface="Gill Sans"/>
                <a:buNone/>
                <a:tabLst/>
                <a:defRPr/>
              </a:pPr>
              <a:endParaRPr kumimoji="0" sz="1200" b="0" i="0" u="none" strike="noStrike" kern="0" cap="none" spc="0" normalizeH="0" baseline="0" noProof="0">
                <a:ln>
                  <a:noFill/>
                </a:ln>
                <a:solidFill>
                  <a:srgbClr val="000000"/>
                </a:solidFill>
                <a:effectLst/>
                <a:uLnTx/>
                <a:uFillTx/>
                <a:latin typeface="Gill Sans"/>
                <a:ea typeface="Gill Sans"/>
                <a:cs typeface="Gill Sans"/>
                <a:sym typeface="Gill Sans"/>
              </a:endParaRPr>
            </a:p>
          </p:txBody>
        </p:sp>
      </p:grpSp>
      <p:cxnSp>
        <p:nvCxnSpPr>
          <p:cNvPr id="3356" name="Google Shape;3356;p284"/>
          <p:cNvCxnSpPr/>
          <p:nvPr/>
        </p:nvCxnSpPr>
        <p:spPr>
          <a:xfrm rot="10800000">
            <a:off x="335400" y="2182125"/>
            <a:ext cx="2163300" cy="0"/>
          </a:xfrm>
          <a:prstGeom prst="straightConnector1">
            <a:avLst/>
          </a:prstGeom>
          <a:noFill/>
          <a:ln w="9525" cap="flat" cmpd="sng">
            <a:solidFill>
              <a:srgbClr val="B7B7B7"/>
            </a:solidFill>
            <a:prstDash val="dot"/>
            <a:miter lim="400000"/>
            <a:headEnd type="none" w="sm" len="sm"/>
            <a:tailEnd type="none" w="sm" len="sm"/>
          </a:ln>
        </p:spPr>
      </p:cxnSp>
      <p:grpSp>
        <p:nvGrpSpPr>
          <p:cNvPr id="3357" name="Google Shape;3357;p284"/>
          <p:cNvGrpSpPr/>
          <p:nvPr/>
        </p:nvGrpSpPr>
        <p:grpSpPr>
          <a:xfrm>
            <a:off x="6470959" y="1416870"/>
            <a:ext cx="699750" cy="129210"/>
            <a:chOff x="17094198" y="4089399"/>
            <a:chExt cx="1811416" cy="334482"/>
          </a:xfrm>
        </p:grpSpPr>
        <p:sp>
          <p:nvSpPr>
            <p:cNvPr id="3358" name="Google Shape;3358;p284"/>
            <p:cNvSpPr/>
            <p:nvPr/>
          </p:nvSpPr>
          <p:spPr>
            <a:xfrm>
              <a:off x="17221200" y="4216400"/>
              <a:ext cx="84900" cy="84900"/>
            </a:xfrm>
            <a:prstGeom prst="ellipse">
              <a:avLst/>
            </a:prstGeom>
            <a:solidFill>
              <a:srgbClr val="3485A0"/>
            </a:solidFill>
            <a:ln>
              <a:noFill/>
            </a:ln>
          </p:spPr>
          <p:txBody>
            <a:bodyPr spcFirstLastPara="1" wrap="square" lIns="14300" tIns="14300" rIns="14300" bIns="143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200"/>
                <a:buFont typeface="Gill Sans"/>
                <a:buNone/>
                <a:tabLst/>
                <a:defRPr/>
              </a:pPr>
              <a:endParaRPr kumimoji="0" sz="1200" b="0" i="0" u="none" strike="noStrike" kern="0" cap="none" spc="0" normalizeH="0" baseline="0" noProof="0">
                <a:ln>
                  <a:noFill/>
                </a:ln>
                <a:solidFill>
                  <a:srgbClr val="000000"/>
                </a:solidFill>
                <a:effectLst/>
                <a:uLnTx/>
                <a:uFillTx/>
                <a:latin typeface="Gill Sans"/>
                <a:ea typeface="Gill Sans"/>
                <a:cs typeface="Gill Sans"/>
                <a:sym typeface="Gill Sans"/>
              </a:endParaRPr>
            </a:p>
          </p:txBody>
        </p:sp>
        <p:sp>
          <p:nvSpPr>
            <p:cNvPr id="3359" name="Google Shape;3359;p284"/>
            <p:cNvSpPr/>
            <p:nvPr/>
          </p:nvSpPr>
          <p:spPr>
            <a:xfrm>
              <a:off x="17411700" y="4216400"/>
              <a:ext cx="1188" cy="1350"/>
            </a:xfrm>
            <a:custGeom>
              <a:avLst/>
              <a:gdLst/>
              <a:ahLst/>
              <a:cxnLst/>
              <a:rect l="0" t="0" r="0" b="0"/>
              <a:pathLst>
                <a:path w="21600" h="21600" extrusionOk="0">
                  <a:moveTo>
                    <a:pt x="21600" y="19325"/>
                  </a:moveTo>
                  <a:lnTo>
                    <a:pt x="0" y="0"/>
                  </a:lnTo>
                  <a:cubicBezTo>
                    <a:pt x="7200" y="7011"/>
                    <a:pt x="12756" y="14526"/>
                    <a:pt x="19361" y="21600"/>
                  </a:cubicBezTo>
                  <a:cubicBezTo>
                    <a:pt x="19361" y="21600"/>
                    <a:pt x="21600" y="19325"/>
                    <a:pt x="21600" y="19325"/>
                  </a:cubicBezTo>
                  <a:close/>
                </a:path>
              </a:pathLst>
            </a:custGeom>
            <a:solidFill>
              <a:srgbClr val="F99E61"/>
            </a:solidFill>
            <a:ln>
              <a:noFill/>
            </a:ln>
          </p:spPr>
          <p:txBody>
            <a:bodyPr spcFirstLastPara="1" wrap="square" lIns="14300" tIns="14300" rIns="14300" bIns="143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200"/>
                <a:buFont typeface="Gill Sans"/>
                <a:buNone/>
                <a:tabLst/>
                <a:defRPr/>
              </a:pPr>
              <a:endParaRPr kumimoji="0" sz="1200" b="0" i="0" u="none" strike="noStrike" kern="0" cap="none" spc="0" normalizeH="0" baseline="0" noProof="0">
                <a:ln>
                  <a:noFill/>
                </a:ln>
                <a:solidFill>
                  <a:srgbClr val="000000"/>
                </a:solidFill>
                <a:effectLst/>
                <a:uLnTx/>
                <a:uFillTx/>
                <a:latin typeface="Gill Sans"/>
                <a:ea typeface="Gill Sans"/>
                <a:cs typeface="Gill Sans"/>
                <a:sym typeface="Gill Sans"/>
              </a:endParaRPr>
            </a:p>
          </p:txBody>
        </p:sp>
        <p:sp>
          <p:nvSpPr>
            <p:cNvPr id="3360" name="Google Shape;3360;p284"/>
            <p:cNvSpPr/>
            <p:nvPr/>
          </p:nvSpPr>
          <p:spPr>
            <a:xfrm>
              <a:off x="17094198" y="4102099"/>
              <a:ext cx="169307" cy="221940"/>
            </a:xfrm>
            <a:custGeom>
              <a:avLst/>
              <a:gdLst/>
              <a:ahLst/>
              <a:cxnLst/>
              <a:rect l="0" t="0" r="0" b="0"/>
              <a:pathLst>
                <a:path w="20723" h="21600" extrusionOk="0">
                  <a:moveTo>
                    <a:pt x="20669" y="4091"/>
                  </a:moveTo>
                  <a:cubicBezTo>
                    <a:pt x="20669" y="4091"/>
                    <a:pt x="17239" y="1663"/>
                    <a:pt x="12417" y="2722"/>
                  </a:cubicBezTo>
                  <a:cubicBezTo>
                    <a:pt x="12358" y="2735"/>
                    <a:pt x="12302" y="2741"/>
                    <a:pt x="12245" y="2755"/>
                  </a:cubicBezTo>
                  <a:lnTo>
                    <a:pt x="15481" y="200"/>
                  </a:lnTo>
                  <a:cubicBezTo>
                    <a:pt x="15558" y="135"/>
                    <a:pt x="15644" y="76"/>
                    <a:pt x="15726" y="13"/>
                  </a:cubicBezTo>
                  <a:lnTo>
                    <a:pt x="15702" y="0"/>
                  </a:lnTo>
                  <a:lnTo>
                    <a:pt x="2810" y="10273"/>
                  </a:lnTo>
                  <a:lnTo>
                    <a:pt x="2832" y="10342"/>
                  </a:lnTo>
                  <a:lnTo>
                    <a:pt x="2619" y="10512"/>
                  </a:lnTo>
                  <a:cubicBezTo>
                    <a:pt x="-393" y="12464"/>
                    <a:pt x="-877" y="15977"/>
                    <a:pt x="1532" y="18402"/>
                  </a:cubicBezTo>
                  <a:cubicBezTo>
                    <a:pt x="1585" y="18457"/>
                    <a:pt x="1636" y="18512"/>
                    <a:pt x="1692" y="18564"/>
                  </a:cubicBezTo>
                  <a:cubicBezTo>
                    <a:pt x="1864" y="18726"/>
                    <a:pt x="2047" y="18881"/>
                    <a:pt x="2240" y="19027"/>
                  </a:cubicBezTo>
                  <a:lnTo>
                    <a:pt x="5452" y="21600"/>
                  </a:lnTo>
                  <a:cubicBezTo>
                    <a:pt x="5444" y="21580"/>
                    <a:pt x="5440" y="21559"/>
                    <a:pt x="5433" y="21539"/>
                  </a:cubicBezTo>
                  <a:cubicBezTo>
                    <a:pt x="4033" y="17662"/>
                    <a:pt x="7132" y="14903"/>
                    <a:pt x="7132" y="14903"/>
                  </a:cubicBezTo>
                  <a:lnTo>
                    <a:pt x="7150" y="14888"/>
                  </a:lnTo>
                  <a:lnTo>
                    <a:pt x="20723" y="4132"/>
                  </a:lnTo>
                  <a:cubicBezTo>
                    <a:pt x="20723" y="4132"/>
                    <a:pt x="20669" y="4091"/>
                    <a:pt x="20669" y="4091"/>
                  </a:cubicBezTo>
                  <a:close/>
                </a:path>
              </a:pathLst>
            </a:custGeom>
            <a:solidFill>
              <a:srgbClr val="FDD441"/>
            </a:solidFill>
            <a:ln>
              <a:noFill/>
            </a:ln>
          </p:spPr>
          <p:txBody>
            <a:bodyPr spcFirstLastPara="1" wrap="square" lIns="14300" tIns="14300" rIns="14300" bIns="143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200"/>
                <a:buFont typeface="Gill Sans"/>
                <a:buNone/>
                <a:tabLst/>
                <a:defRPr/>
              </a:pPr>
              <a:endParaRPr kumimoji="0" sz="1200" b="0" i="0" u="none" strike="noStrike" kern="0" cap="none" spc="0" normalizeH="0" baseline="0" noProof="0">
                <a:ln>
                  <a:noFill/>
                </a:ln>
                <a:solidFill>
                  <a:srgbClr val="000000"/>
                </a:solidFill>
                <a:effectLst/>
                <a:uLnTx/>
                <a:uFillTx/>
                <a:latin typeface="Gill Sans"/>
                <a:ea typeface="Gill Sans"/>
                <a:cs typeface="Gill Sans"/>
                <a:sym typeface="Gill Sans"/>
              </a:endParaRPr>
            </a:p>
          </p:txBody>
        </p:sp>
        <p:sp>
          <p:nvSpPr>
            <p:cNvPr id="3361" name="Google Shape;3361;p284"/>
            <p:cNvSpPr/>
            <p:nvPr/>
          </p:nvSpPr>
          <p:spPr>
            <a:xfrm>
              <a:off x="17195798" y="4089399"/>
              <a:ext cx="179176" cy="157598"/>
            </a:xfrm>
            <a:custGeom>
              <a:avLst/>
              <a:gdLst/>
              <a:ahLst/>
              <a:cxnLst/>
              <a:rect l="0" t="0" r="0" b="0"/>
              <a:pathLst>
                <a:path w="21030" h="20655" extrusionOk="0">
                  <a:moveTo>
                    <a:pt x="0" y="5837"/>
                  </a:moveTo>
                  <a:cubicBezTo>
                    <a:pt x="55" y="5818"/>
                    <a:pt x="109" y="5810"/>
                    <a:pt x="165" y="5793"/>
                  </a:cubicBezTo>
                  <a:cubicBezTo>
                    <a:pt x="4787" y="4367"/>
                    <a:pt x="8076" y="7637"/>
                    <a:pt x="8076" y="7637"/>
                  </a:cubicBezTo>
                  <a:lnTo>
                    <a:pt x="8128" y="7694"/>
                  </a:lnTo>
                  <a:lnTo>
                    <a:pt x="19690" y="20655"/>
                  </a:lnTo>
                  <a:cubicBezTo>
                    <a:pt x="21600" y="17450"/>
                    <a:pt x="21060" y="13154"/>
                    <a:pt x="20540" y="10810"/>
                  </a:cubicBezTo>
                  <a:lnTo>
                    <a:pt x="13372" y="2805"/>
                  </a:lnTo>
                  <a:cubicBezTo>
                    <a:pt x="10990" y="-457"/>
                    <a:pt x="6691" y="-945"/>
                    <a:pt x="3770" y="1716"/>
                  </a:cubicBezTo>
                  <a:cubicBezTo>
                    <a:pt x="3620" y="1852"/>
                    <a:pt x="3476" y="1995"/>
                    <a:pt x="3337" y="2145"/>
                  </a:cubicBezTo>
                  <a:cubicBezTo>
                    <a:pt x="3259" y="2230"/>
                    <a:pt x="3177" y="2309"/>
                    <a:pt x="3102" y="2396"/>
                  </a:cubicBezTo>
                  <a:cubicBezTo>
                    <a:pt x="3102" y="2396"/>
                    <a:pt x="0" y="5837"/>
                    <a:pt x="0" y="5837"/>
                  </a:cubicBezTo>
                  <a:close/>
                </a:path>
              </a:pathLst>
            </a:custGeom>
            <a:solidFill>
              <a:srgbClr val="F99F62"/>
            </a:solidFill>
            <a:ln>
              <a:noFill/>
            </a:ln>
          </p:spPr>
          <p:txBody>
            <a:bodyPr spcFirstLastPara="1" wrap="square" lIns="14300" tIns="14300" rIns="14300" bIns="143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200"/>
                <a:buFont typeface="Gill Sans"/>
                <a:buNone/>
                <a:tabLst/>
                <a:defRPr/>
              </a:pPr>
              <a:endParaRPr kumimoji="0" sz="1200" b="0" i="0" u="none" strike="noStrike" kern="0" cap="none" spc="0" normalizeH="0" baseline="0" noProof="0">
                <a:ln>
                  <a:noFill/>
                </a:ln>
                <a:solidFill>
                  <a:srgbClr val="000000"/>
                </a:solidFill>
                <a:effectLst/>
                <a:uLnTx/>
                <a:uFillTx/>
                <a:latin typeface="Gill Sans"/>
                <a:ea typeface="Gill Sans"/>
                <a:cs typeface="Gill Sans"/>
                <a:sym typeface="Gill Sans"/>
              </a:endParaRPr>
            </a:p>
          </p:txBody>
        </p:sp>
        <p:sp>
          <p:nvSpPr>
            <p:cNvPr id="3362" name="Google Shape;3362;p284"/>
            <p:cNvSpPr/>
            <p:nvPr/>
          </p:nvSpPr>
          <p:spPr>
            <a:xfrm>
              <a:off x="17106898" y="4292600"/>
              <a:ext cx="1512" cy="1674"/>
            </a:xfrm>
            <a:custGeom>
              <a:avLst/>
              <a:gdLst/>
              <a:ahLst/>
              <a:cxnLst/>
              <a:rect l="0" t="0" r="0" b="0"/>
              <a:pathLst>
                <a:path w="21600" h="21600" extrusionOk="0">
                  <a:moveTo>
                    <a:pt x="0" y="2352"/>
                  </a:moveTo>
                  <a:lnTo>
                    <a:pt x="21600" y="21600"/>
                  </a:lnTo>
                  <a:cubicBezTo>
                    <a:pt x="14836" y="14660"/>
                    <a:pt x="8816" y="7202"/>
                    <a:pt x="2458" y="0"/>
                  </a:cubicBezTo>
                  <a:cubicBezTo>
                    <a:pt x="2458" y="0"/>
                    <a:pt x="0" y="2352"/>
                    <a:pt x="0" y="2352"/>
                  </a:cubicBezTo>
                  <a:close/>
                </a:path>
              </a:pathLst>
            </a:custGeom>
            <a:solidFill>
              <a:srgbClr val="00B39E"/>
            </a:solidFill>
            <a:ln>
              <a:noFill/>
            </a:ln>
          </p:spPr>
          <p:txBody>
            <a:bodyPr spcFirstLastPara="1" wrap="square" lIns="14300" tIns="14300" rIns="14300" bIns="143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200"/>
                <a:buFont typeface="Gill Sans"/>
                <a:buNone/>
                <a:tabLst/>
                <a:defRPr/>
              </a:pPr>
              <a:endParaRPr kumimoji="0" sz="1200" b="0" i="0" u="none" strike="noStrike" kern="0" cap="none" spc="0" normalizeH="0" baseline="0" noProof="0">
                <a:ln>
                  <a:noFill/>
                </a:ln>
                <a:solidFill>
                  <a:srgbClr val="000000"/>
                </a:solidFill>
                <a:effectLst/>
                <a:uLnTx/>
                <a:uFillTx/>
                <a:latin typeface="Gill Sans"/>
                <a:ea typeface="Gill Sans"/>
                <a:cs typeface="Gill Sans"/>
                <a:sym typeface="Gill Sans"/>
              </a:endParaRPr>
            </a:p>
          </p:txBody>
        </p:sp>
        <p:sp>
          <p:nvSpPr>
            <p:cNvPr id="3363" name="Google Shape;3363;p284"/>
            <p:cNvSpPr/>
            <p:nvPr/>
          </p:nvSpPr>
          <p:spPr>
            <a:xfrm>
              <a:off x="17259300" y="4190999"/>
              <a:ext cx="169274" cy="196283"/>
            </a:xfrm>
            <a:custGeom>
              <a:avLst/>
              <a:gdLst/>
              <a:ahLst/>
              <a:cxnLst/>
              <a:rect l="0" t="0" r="0" b="0"/>
              <a:pathLst>
                <a:path w="20719" h="20694" extrusionOk="0">
                  <a:moveTo>
                    <a:pt x="19136" y="3409"/>
                  </a:moveTo>
                  <a:cubicBezTo>
                    <a:pt x="19092" y="3363"/>
                    <a:pt x="19053" y="3313"/>
                    <a:pt x="19007" y="3267"/>
                  </a:cubicBezTo>
                  <a:cubicBezTo>
                    <a:pt x="18839" y="3101"/>
                    <a:pt x="18666" y="2940"/>
                    <a:pt x="18480" y="2787"/>
                  </a:cubicBezTo>
                  <a:lnTo>
                    <a:pt x="15267" y="0"/>
                  </a:lnTo>
                  <a:cubicBezTo>
                    <a:pt x="15274" y="20"/>
                    <a:pt x="15277" y="42"/>
                    <a:pt x="15283" y="61"/>
                  </a:cubicBezTo>
                  <a:cubicBezTo>
                    <a:pt x="16688" y="4262"/>
                    <a:pt x="13588" y="7256"/>
                    <a:pt x="13588" y="7256"/>
                  </a:cubicBezTo>
                  <a:lnTo>
                    <a:pt x="13572" y="7270"/>
                  </a:lnTo>
                  <a:lnTo>
                    <a:pt x="0" y="18919"/>
                  </a:lnTo>
                  <a:cubicBezTo>
                    <a:pt x="32" y="18943"/>
                    <a:pt x="3519" y="21600"/>
                    <a:pt x="8400" y="20368"/>
                  </a:cubicBezTo>
                  <a:lnTo>
                    <a:pt x="18101" y="12012"/>
                  </a:lnTo>
                  <a:cubicBezTo>
                    <a:pt x="21137" y="9879"/>
                    <a:pt x="21600" y="6034"/>
                    <a:pt x="19138" y="3409"/>
                  </a:cubicBezTo>
                </a:path>
              </a:pathLst>
            </a:custGeom>
            <a:solidFill>
              <a:srgbClr val="C7DB5C"/>
            </a:solidFill>
            <a:ln>
              <a:noFill/>
            </a:ln>
          </p:spPr>
          <p:txBody>
            <a:bodyPr spcFirstLastPara="1" wrap="square" lIns="14300" tIns="14300" rIns="14300" bIns="143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200"/>
                <a:buFont typeface="Gill Sans"/>
                <a:buNone/>
                <a:tabLst/>
                <a:defRPr/>
              </a:pPr>
              <a:endParaRPr kumimoji="0" sz="1200" b="0" i="0" u="none" strike="noStrike" kern="0" cap="none" spc="0" normalizeH="0" baseline="0" noProof="0">
                <a:ln>
                  <a:noFill/>
                </a:ln>
                <a:solidFill>
                  <a:srgbClr val="000000"/>
                </a:solidFill>
                <a:effectLst/>
                <a:uLnTx/>
                <a:uFillTx/>
                <a:latin typeface="Gill Sans"/>
                <a:ea typeface="Gill Sans"/>
                <a:cs typeface="Gill Sans"/>
                <a:sym typeface="Gill Sans"/>
              </a:endParaRPr>
            </a:p>
          </p:txBody>
        </p:sp>
        <p:sp>
          <p:nvSpPr>
            <p:cNvPr id="3364" name="Google Shape;3364;p284"/>
            <p:cNvSpPr/>
            <p:nvPr/>
          </p:nvSpPr>
          <p:spPr>
            <a:xfrm>
              <a:off x="17144998" y="4267199"/>
              <a:ext cx="178423" cy="156682"/>
            </a:xfrm>
            <a:custGeom>
              <a:avLst/>
              <a:gdLst/>
              <a:ahLst/>
              <a:cxnLst/>
              <a:rect l="0" t="0" r="0" b="0"/>
              <a:pathLst>
                <a:path w="21084" h="20650" extrusionOk="0">
                  <a:moveTo>
                    <a:pt x="12953" y="12952"/>
                  </a:moveTo>
                  <a:lnTo>
                    <a:pt x="12951" y="12950"/>
                  </a:lnTo>
                  <a:lnTo>
                    <a:pt x="1413" y="0"/>
                  </a:lnTo>
                  <a:cubicBezTo>
                    <a:pt x="-516" y="3133"/>
                    <a:pt x="-71" y="7353"/>
                    <a:pt x="438" y="9788"/>
                  </a:cubicBezTo>
                  <a:lnTo>
                    <a:pt x="7621" y="17821"/>
                  </a:lnTo>
                  <a:cubicBezTo>
                    <a:pt x="10000" y="21091"/>
                    <a:pt x="14302" y="21600"/>
                    <a:pt x="17243" y="18959"/>
                  </a:cubicBezTo>
                  <a:cubicBezTo>
                    <a:pt x="17496" y="18735"/>
                    <a:pt x="17736" y="18492"/>
                    <a:pt x="17960" y="18232"/>
                  </a:cubicBezTo>
                  <a:lnTo>
                    <a:pt x="18948" y="17135"/>
                  </a:lnTo>
                  <a:lnTo>
                    <a:pt x="21084" y="14764"/>
                  </a:lnTo>
                  <a:cubicBezTo>
                    <a:pt x="21077" y="14765"/>
                    <a:pt x="21070" y="14767"/>
                    <a:pt x="21064" y="14770"/>
                  </a:cubicBezTo>
                  <a:cubicBezTo>
                    <a:pt x="16353" y="16315"/>
                    <a:pt x="12986" y="12984"/>
                    <a:pt x="12954" y="12953"/>
                  </a:cubicBezTo>
                </a:path>
              </a:pathLst>
            </a:custGeom>
            <a:solidFill>
              <a:srgbClr val="00B49F"/>
            </a:solidFill>
            <a:ln>
              <a:noFill/>
            </a:ln>
          </p:spPr>
          <p:txBody>
            <a:bodyPr spcFirstLastPara="1" wrap="square" lIns="14300" tIns="14300" rIns="14300" bIns="143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200"/>
                <a:buFont typeface="Gill Sans"/>
                <a:buNone/>
                <a:tabLst/>
                <a:defRPr/>
              </a:pPr>
              <a:endParaRPr kumimoji="0" sz="1200" b="0" i="0" u="none" strike="noStrike" kern="0" cap="none" spc="0" normalizeH="0" baseline="0" noProof="0">
                <a:ln>
                  <a:noFill/>
                </a:ln>
                <a:solidFill>
                  <a:srgbClr val="000000"/>
                </a:solidFill>
                <a:effectLst/>
                <a:uLnTx/>
                <a:uFillTx/>
                <a:latin typeface="Gill Sans"/>
                <a:ea typeface="Gill Sans"/>
                <a:cs typeface="Gill Sans"/>
                <a:sym typeface="Gill Sans"/>
              </a:endParaRPr>
            </a:p>
          </p:txBody>
        </p:sp>
        <p:sp>
          <p:nvSpPr>
            <p:cNvPr id="3365" name="Google Shape;3365;p284"/>
            <p:cNvSpPr/>
            <p:nvPr/>
          </p:nvSpPr>
          <p:spPr>
            <a:xfrm>
              <a:off x="17475198" y="4178299"/>
              <a:ext cx="122958" cy="159570"/>
            </a:xfrm>
            <a:custGeom>
              <a:avLst/>
              <a:gdLst/>
              <a:ahLst/>
              <a:cxnLst/>
              <a:rect l="0" t="0" r="0" b="0"/>
              <a:pathLst>
                <a:path w="21600" h="21600" extrusionOk="0">
                  <a:moveTo>
                    <a:pt x="12563" y="18751"/>
                  </a:moveTo>
                  <a:cubicBezTo>
                    <a:pt x="15504" y="18751"/>
                    <a:pt x="17267" y="17455"/>
                    <a:pt x="17267" y="15350"/>
                  </a:cubicBezTo>
                  <a:cubicBezTo>
                    <a:pt x="17267" y="13569"/>
                    <a:pt x="15670" y="12015"/>
                    <a:pt x="12563" y="12015"/>
                  </a:cubicBezTo>
                  <a:lnTo>
                    <a:pt x="4203" y="12015"/>
                  </a:lnTo>
                  <a:lnTo>
                    <a:pt x="4203" y="18751"/>
                  </a:lnTo>
                  <a:cubicBezTo>
                    <a:pt x="4203" y="18751"/>
                    <a:pt x="12563" y="18751"/>
                    <a:pt x="12563" y="18751"/>
                  </a:cubicBezTo>
                  <a:close/>
                  <a:moveTo>
                    <a:pt x="12355" y="9165"/>
                  </a:moveTo>
                  <a:cubicBezTo>
                    <a:pt x="15171" y="9165"/>
                    <a:pt x="16726" y="7805"/>
                    <a:pt x="16726" y="6024"/>
                  </a:cubicBezTo>
                  <a:cubicBezTo>
                    <a:pt x="16726" y="4242"/>
                    <a:pt x="15171" y="2850"/>
                    <a:pt x="12355" y="2850"/>
                  </a:cubicBezTo>
                  <a:lnTo>
                    <a:pt x="4203" y="2850"/>
                  </a:lnTo>
                  <a:lnTo>
                    <a:pt x="4203" y="9165"/>
                  </a:lnTo>
                  <a:cubicBezTo>
                    <a:pt x="4203" y="9165"/>
                    <a:pt x="12355" y="9165"/>
                    <a:pt x="12355" y="9165"/>
                  </a:cubicBezTo>
                  <a:close/>
                  <a:moveTo>
                    <a:pt x="1" y="0"/>
                  </a:moveTo>
                  <a:lnTo>
                    <a:pt x="13154" y="0"/>
                  </a:lnTo>
                  <a:cubicBezTo>
                    <a:pt x="18155" y="0"/>
                    <a:pt x="21054" y="2364"/>
                    <a:pt x="21054" y="5505"/>
                  </a:cubicBezTo>
                  <a:cubicBezTo>
                    <a:pt x="21054" y="8224"/>
                    <a:pt x="18743" y="10037"/>
                    <a:pt x="16179" y="10460"/>
                  </a:cubicBezTo>
                  <a:cubicBezTo>
                    <a:pt x="19163" y="10816"/>
                    <a:pt x="21600" y="13148"/>
                    <a:pt x="21600" y="15771"/>
                  </a:cubicBezTo>
                  <a:cubicBezTo>
                    <a:pt x="21600" y="19171"/>
                    <a:pt x="18659" y="21600"/>
                    <a:pt x="13490" y="21600"/>
                  </a:cubicBezTo>
                  <a:lnTo>
                    <a:pt x="0" y="21600"/>
                  </a:lnTo>
                  <a:cubicBezTo>
                    <a:pt x="0" y="21600"/>
                    <a:pt x="1" y="0"/>
                    <a:pt x="1" y="0"/>
                  </a:cubicBezTo>
                  <a:close/>
                </a:path>
              </a:pathLst>
            </a:custGeom>
            <a:solidFill>
              <a:srgbClr val="626469"/>
            </a:solidFill>
            <a:ln>
              <a:noFill/>
            </a:ln>
          </p:spPr>
          <p:txBody>
            <a:bodyPr spcFirstLastPara="1" wrap="square" lIns="14300" tIns="14300" rIns="14300" bIns="143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200"/>
                <a:buFont typeface="Gill Sans"/>
                <a:buNone/>
                <a:tabLst/>
                <a:defRPr/>
              </a:pPr>
              <a:endParaRPr kumimoji="0" sz="1200" b="0" i="0" u="none" strike="noStrike" kern="0" cap="none" spc="0" normalizeH="0" baseline="0" noProof="0">
                <a:ln>
                  <a:noFill/>
                </a:ln>
                <a:solidFill>
                  <a:srgbClr val="000000"/>
                </a:solidFill>
                <a:effectLst/>
                <a:uLnTx/>
                <a:uFillTx/>
                <a:latin typeface="Gill Sans"/>
                <a:ea typeface="Gill Sans"/>
                <a:cs typeface="Gill Sans"/>
                <a:sym typeface="Gill Sans"/>
              </a:endParaRPr>
            </a:p>
          </p:txBody>
        </p:sp>
        <p:sp>
          <p:nvSpPr>
            <p:cNvPr id="3366" name="Google Shape;3366;p284"/>
            <p:cNvSpPr/>
            <p:nvPr/>
          </p:nvSpPr>
          <p:spPr>
            <a:xfrm>
              <a:off x="17614898" y="4178299"/>
              <a:ext cx="160758" cy="165078"/>
            </a:xfrm>
            <a:custGeom>
              <a:avLst/>
              <a:gdLst/>
              <a:ahLst/>
              <a:cxnLst/>
              <a:rect l="0" t="0" r="0" b="0"/>
              <a:pathLst>
                <a:path w="21600" h="21600" extrusionOk="0">
                  <a:moveTo>
                    <a:pt x="10800" y="2786"/>
                  </a:moveTo>
                  <a:cubicBezTo>
                    <a:pt x="6203" y="2786"/>
                    <a:pt x="3311" y="6198"/>
                    <a:pt x="3311" y="10800"/>
                  </a:cubicBezTo>
                  <a:cubicBezTo>
                    <a:pt x="3311" y="15371"/>
                    <a:pt x="6203" y="18814"/>
                    <a:pt x="10800" y="18814"/>
                  </a:cubicBezTo>
                  <a:cubicBezTo>
                    <a:pt x="15332" y="18814"/>
                    <a:pt x="18289" y="15371"/>
                    <a:pt x="18289" y="10800"/>
                  </a:cubicBezTo>
                  <a:cubicBezTo>
                    <a:pt x="18289" y="6199"/>
                    <a:pt x="15332" y="2786"/>
                    <a:pt x="10800" y="2786"/>
                  </a:cubicBezTo>
                  <a:cubicBezTo>
                    <a:pt x="10800" y="2786"/>
                    <a:pt x="10800" y="2786"/>
                    <a:pt x="10800" y="2786"/>
                  </a:cubicBezTo>
                  <a:close/>
                  <a:moveTo>
                    <a:pt x="10800" y="0"/>
                  </a:moveTo>
                  <a:cubicBezTo>
                    <a:pt x="17196" y="0"/>
                    <a:pt x="21600" y="4602"/>
                    <a:pt x="21600" y="10800"/>
                  </a:cubicBezTo>
                  <a:cubicBezTo>
                    <a:pt x="21600" y="16998"/>
                    <a:pt x="17196" y="21600"/>
                    <a:pt x="10800" y="21600"/>
                  </a:cubicBezTo>
                  <a:cubicBezTo>
                    <a:pt x="4403" y="21600"/>
                    <a:pt x="0" y="16998"/>
                    <a:pt x="0" y="10800"/>
                  </a:cubicBezTo>
                  <a:cubicBezTo>
                    <a:pt x="0" y="4602"/>
                    <a:pt x="4403" y="0"/>
                    <a:pt x="10800" y="0"/>
                  </a:cubicBezTo>
                  <a:close/>
                </a:path>
              </a:pathLst>
            </a:custGeom>
            <a:solidFill>
              <a:srgbClr val="626469"/>
            </a:solidFill>
            <a:ln>
              <a:noFill/>
            </a:ln>
          </p:spPr>
          <p:txBody>
            <a:bodyPr spcFirstLastPara="1" wrap="square" lIns="14300" tIns="14300" rIns="14300" bIns="143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200"/>
                <a:buFont typeface="Gill Sans"/>
                <a:buNone/>
                <a:tabLst/>
                <a:defRPr/>
              </a:pPr>
              <a:endParaRPr kumimoji="0" sz="1200" b="0" i="0" u="none" strike="noStrike" kern="0" cap="none" spc="0" normalizeH="0" baseline="0" noProof="0">
                <a:ln>
                  <a:noFill/>
                </a:ln>
                <a:solidFill>
                  <a:srgbClr val="000000"/>
                </a:solidFill>
                <a:effectLst/>
                <a:uLnTx/>
                <a:uFillTx/>
                <a:latin typeface="Gill Sans"/>
                <a:ea typeface="Gill Sans"/>
                <a:cs typeface="Gill Sans"/>
                <a:sym typeface="Gill Sans"/>
              </a:endParaRPr>
            </a:p>
          </p:txBody>
        </p:sp>
        <p:sp>
          <p:nvSpPr>
            <p:cNvPr id="3367" name="Google Shape;3367;p284"/>
            <p:cNvSpPr/>
            <p:nvPr/>
          </p:nvSpPr>
          <p:spPr>
            <a:xfrm>
              <a:off x="17805400" y="4178299"/>
              <a:ext cx="134190" cy="162432"/>
            </a:xfrm>
            <a:custGeom>
              <a:avLst/>
              <a:gdLst/>
              <a:ahLst/>
              <a:cxnLst/>
              <a:rect l="0" t="0" r="0" b="0"/>
              <a:pathLst>
                <a:path w="21600" h="21600" extrusionOk="0">
                  <a:moveTo>
                    <a:pt x="0" y="0"/>
                  </a:moveTo>
                  <a:lnTo>
                    <a:pt x="3889" y="0"/>
                  </a:lnTo>
                  <a:lnTo>
                    <a:pt x="3889" y="12821"/>
                  </a:lnTo>
                  <a:cubicBezTo>
                    <a:pt x="3889" y="16448"/>
                    <a:pt x="6315" y="18770"/>
                    <a:pt x="10819" y="18770"/>
                  </a:cubicBezTo>
                  <a:cubicBezTo>
                    <a:pt x="15324" y="18770"/>
                    <a:pt x="17711" y="16448"/>
                    <a:pt x="17711" y="12821"/>
                  </a:cubicBezTo>
                  <a:lnTo>
                    <a:pt x="17711" y="0"/>
                  </a:lnTo>
                  <a:lnTo>
                    <a:pt x="21600" y="0"/>
                  </a:lnTo>
                  <a:lnTo>
                    <a:pt x="21600" y="12883"/>
                  </a:lnTo>
                  <a:cubicBezTo>
                    <a:pt x="21600" y="18164"/>
                    <a:pt x="18020" y="21600"/>
                    <a:pt x="10819" y="21600"/>
                  </a:cubicBezTo>
                  <a:cubicBezTo>
                    <a:pt x="3619" y="21600"/>
                    <a:pt x="0" y="18133"/>
                    <a:pt x="0" y="12915"/>
                  </a:cubicBezTo>
                  <a:cubicBezTo>
                    <a:pt x="0" y="12915"/>
                    <a:pt x="0" y="0"/>
                    <a:pt x="0" y="0"/>
                  </a:cubicBezTo>
                  <a:close/>
                </a:path>
              </a:pathLst>
            </a:custGeom>
            <a:solidFill>
              <a:srgbClr val="626469"/>
            </a:solidFill>
            <a:ln>
              <a:noFill/>
            </a:ln>
          </p:spPr>
          <p:txBody>
            <a:bodyPr spcFirstLastPara="1" wrap="square" lIns="14300" tIns="14300" rIns="14300" bIns="143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200"/>
                <a:buFont typeface="Gill Sans"/>
                <a:buNone/>
                <a:tabLst/>
                <a:defRPr/>
              </a:pPr>
              <a:endParaRPr kumimoji="0" sz="1200" b="0" i="0" u="none" strike="noStrike" kern="0" cap="none" spc="0" normalizeH="0" baseline="0" noProof="0">
                <a:ln>
                  <a:noFill/>
                </a:ln>
                <a:solidFill>
                  <a:srgbClr val="000000"/>
                </a:solidFill>
                <a:effectLst/>
                <a:uLnTx/>
                <a:uFillTx/>
                <a:latin typeface="Gill Sans"/>
                <a:ea typeface="Gill Sans"/>
                <a:cs typeface="Gill Sans"/>
                <a:sym typeface="Gill Sans"/>
              </a:endParaRPr>
            </a:p>
          </p:txBody>
        </p:sp>
        <p:sp>
          <p:nvSpPr>
            <p:cNvPr id="3368" name="Google Shape;3368;p284"/>
            <p:cNvSpPr/>
            <p:nvPr/>
          </p:nvSpPr>
          <p:spPr>
            <a:xfrm>
              <a:off x="17983198" y="4178299"/>
              <a:ext cx="135432" cy="159570"/>
            </a:xfrm>
            <a:custGeom>
              <a:avLst/>
              <a:gdLst/>
              <a:ahLst/>
              <a:cxnLst/>
              <a:rect l="0" t="0" r="0" b="0"/>
              <a:pathLst>
                <a:path w="21600" h="21600" extrusionOk="0">
                  <a:moveTo>
                    <a:pt x="3816" y="5020"/>
                  </a:moveTo>
                  <a:lnTo>
                    <a:pt x="3816" y="21599"/>
                  </a:lnTo>
                  <a:lnTo>
                    <a:pt x="0" y="21599"/>
                  </a:lnTo>
                  <a:lnTo>
                    <a:pt x="0" y="0"/>
                  </a:lnTo>
                  <a:lnTo>
                    <a:pt x="3931" y="0"/>
                  </a:lnTo>
                  <a:lnTo>
                    <a:pt x="17784" y="16192"/>
                  </a:lnTo>
                  <a:lnTo>
                    <a:pt x="17784" y="0"/>
                  </a:lnTo>
                  <a:lnTo>
                    <a:pt x="21600" y="0"/>
                  </a:lnTo>
                  <a:lnTo>
                    <a:pt x="21600" y="21600"/>
                  </a:lnTo>
                  <a:lnTo>
                    <a:pt x="17899" y="21600"/>
                  </a:lnTo>
                  <a:cubicBezTo>
                    <a:pt x="17899" y="21600"/>
                    <a:pt x="3816" y="5020"/>
                    <a:pt x="3816" y="5020"/>
                  </a:cubicBezTo>
                  <a:close/>
                </a:path>
              </a:pathLst>
            </a:custGeom>
            <a:solidFill>
              <a:srgbClr val="626469"/>
            </a:solidFill>
            <a:ln>
              <a:noFill/>
            </a:ln>
          </p:spPr>
          <p:txBody>
            <a:bodyPr spcFirstLastPara="1" wrap="square" lIns="14300" tIns="14300" rIns="14300" bIns="143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200"/>
                <a:buFont typeface="Gill Sans"/>
                <a:buNone/>
                <a:tabLst/>
                <a:defRPr/>
              </a:pPr>
              <a:endParaRPr kumimoji="0" sz="1200" b="0" i="0" u="none" strike="noStrike" kern="0" cap="none" spc="0" normalizeH="0" baseline="0" noProof="0">
                <a:ln>
                  <a:noFill/>
                </a:ln>
                <a:solidFill>
                  <a:srgbClr val="000000"/>
                </a:solidFill>
                <a:effectLst/>
                <a:uLnTx/>
                <a:uFillTx/>
                <a:latin typeface="Gill Sans"/>
                <a:ea typeface="Gill Sans"/>
                <a:cs typeface="Gill Sans"/>
                <a:sym typeface="Gill Sans"/>
              </a:endParaRPr>
            </a:p>
          </p:txBody>
        </p:sp>
        <p:sp>
          <p:nvSpPr>
            <p:cNvPr id="3369" name="Google Shape;3369;p284"/>
            <p:cNvSpPr/>
            <p:nvPr/>
          </p:nvSpPr>
          <p:spPr>
            <a:xfrm>
              <a:off x="18148298" y="4178299"/>
              <a:ext cx="139698" cy="159570"/>
            </a:xfrm>
            <a:custGeom>
              <a:avLst/>
              <a:gdLst/>
              <a:ahLst/>
              <a:cxnLst/>
              <a:rect l="0" t="0" r="0" b="0"/>
              <a:pathLst>
                <a:path w="21600" h="21600" extrusionOk="0">
                  <a:moveTo>
                    <a:pt x="8801" y="18751"/>
                  </a:moveTo>
                  <a:cubicBezTo>
                    <a:pt x="14498" y="18751"/>
                    <a:pt x="17790" y="15188"/>
                    <a:pt x="17790" y="10816"/>
                  </a:cubicBezTo>
                  <a:cubicBezTo>
                    <a:pt x="17790" y="6380"/>
                    <a:pt x="14609" y="2849"/>
                    <a:pt x="8801" y="2849"/>
                  </a:cubicBezTo>
                  <a:lnTo>
                    <a:pt x="3696" y="2849"/>
                  </a:lnTo>
                  <a:lnTo>
                    <a:pt x="3696" y="18751"/>
                  </a:lnTo>
                  <a:cubicBezTo>
                    <a:pt x="3696" y="18751"/>
                    <a:pt x="8801" y="18751"/>
                    <a:pt x="8801" y="18751"/>
                  </a:cubicBezTo>
                  <a:close/>
                  <a:moveTo>
                    <a:pt x="0" y="0"/>
                  </a:moveTo>
                  <a:lnTo>
                    <a:pt x="8801" y="0"/>
                  </a:lnTo>
                  <a:cubicBezTo>
                    <a:pt x="16495" y="0"/>
                    <a:pt x="21600" y="4599"/>
                    <a:pt x="21600" y="10816"/>
                  </a:cubicBezTo>
                  <a:cubicBezTo>
                    <a:pt x="21600" y="17066"/>
                    <a:pt x="16495" y="21600"/>
                    <a:pt x="8801" y="21600"/>
                  </a:cubicBezTo>
                  <a:lnTo>
                    <a:pt x="0" y="21600"/>
                  </a:lnTo>
                  <a:cubicBezTo>
                    <a:pt x="0" y="21600"/>
                    <a:pt x="0" y="0"/>
                    <a:pt x="0" y="0"/>
                  </a:cubicBezTo>
                  <a:close/>
                </a:path>
              </a:pathLst>
            </a:custGeom>
            <a:solidFill>
              <a:srgbClr val="626469"/>
            </a:solidFill>
            <a:ln>
              <a:noFill/>
            </a:ln>
          </p:spPr>
          <p:txBody>
            <a:bodyPr spcFirstLastPara="1" wrap="square" lIns="14300" tIns="14300" rIns="14300" bIns="143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200"/>
                <a:buFont typeface="Gill Sans"/>
                <a:buNone/>
                <a:tabLst/>
                <a:defRPr/>
              </a:pPr>
              <a:endParaRPr kumimoji="0" sz="1200" b="0" i="0" u="none" strike="noStrike" kern="0" cap="none" spc="0" normalizeH="0" baseline="0" noProof="0">
                <a:ln>
                  <a:noFill/>
                </a:ln>
                <a:solidFill>
                  <a:srgbClr val="000000"/>
                </a:solidFill>
                <a:effectLst/>
                <a:uLnTx/>
                <a:uFillTx/>
                <a:latin typeface="Gill Sans"/>
                <a:ea typeface="Gill Sans"/>
                <a:cs typeface="Gill Sans"/>
                <a:sym typeface="Gill Sans"/>
              </a:endParaRPr>
            </a:p>
          </p:txBody>
        </p:sp>
        <p:sp>
          <p:nvSpPr>
            <p:cNvPr id="3370" name="Google Shape;3370;p284"/>
            <p:cNvSpPr/>
            <p:nvPr/>
          </p:nvSpPr>
          <p:spPr>
            <a:xfrm>
              <a:off x="18313400" y="4178299"/>
              <a:ext cx="96390" cy="159570"/>
            </a:xfrm>
            <a:custGeom>
              <a:avLst/>
              <a:gdLst/>
              <a:ahLst/>
              <a:cxnLst/>
              <a:rect l="0" t="0" r="0" b="0"/>
              <a:pathLst>
                <a:path w="21600" h="21600" extrusionOk="0">
                  <a:moveTo>
                    <a:pt x="0" y="0"/>
                  </a:moveTo>
                  <a:lnTo>
                    <a:pt x="5359" y="0"/>
                  </a:lnTo>
                  <a:lnTo>
                    <a:pt x="5359" y="18750"/>
                  </a:lnTo>
                  <a:lnTo>
                    <a:pt x="21600" y="18750"/>
                  </a:lnTo>
                  <a:lnTo>
                    <a:pt x="21600" y="21600"/>
                  </a:lnTo>
                  <a:lnTo>
                    <a:pt x="0" y="21600"/>
                  </a:lnTo>
                  <a:cubicBezTo>
                    <a:pt x="0" y="21600"/>
                    <a:pt x="0" y="0"/>
                    <a:pt x="0" y="0"/>
                  </a:cubicBezTo>
                  <a:close/>
                </a:path>
              </a:pathLst>
            </a:custGeom>
            <a:solidFill>
              <a:srgbClr val="626469"/>
            </a:solidFill>
            <a:ln>
              <a:noFill/>
            </a:ln>
          </p:spPr>
          <p:txBody>
            <a:bodyPr spcFirstLastPara="1" wrap="square" lIns="14300" tIns="14300" rIns="14300" bIns="143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200"/>
                <a:buFont typeface="Gill Sans"/>
                <a:buNone/>
                <a:tabLst/>
                <a:defRPr/>
              </a:pPr>
              <a:endParaRPr kumimoji="0" sz="1200" b="0" i="0" u="none" strike="noStrike" kern="0" cap="none" spc="0" normalizeH="0" baseline="0" noProof="0">
                <a:ln>
                  <a:noFill/>
                </a:ln>
                <a:solidFill>
                  <a:srgbClr val="000000"/>
                </a:solidFill>
                <a:effectLst/>
                <a:uLnTx/>
                <a:uFillTx/>
                <a:latin typeface="Gill Sans"/>
                <a:ea typeface="Gill Sans"/>
                <a:cs typeface="Gill Sans"/>
                <a:sym typeface="Gill Sans"/>
              </a:endParaRPr>
            </a:p>
          </p:txBody>
        </p:sp>
        <p:sp>
          <p:nvSpPr>
            <p:cNvPr id="3371" name="Google Shape;3371;p284"/>
            <p:cNvSpPr/>
            <p:nvPr/>
          </p:nvSpPr>
          <p:spPr>
            <a:xfrm>
              <a:off x="18440400" y="4178299"/>
              <a:ext cx="107190" cy="159570"/>
            </a:xfrm>
            <a:custGeom>
              <a:avLst/>
              <a:gdLst/>
              <a:ahLst/>
              <a:cxnLst/>
              <a:rect l="0" t="0" r="0" b="0"/>
              <a:pathLst>
                <a:path w="21600" h="21600" extrusionOk="0">
                  <a:moveTo>
                    <a:pt x="0" y="0"/>
                  </a:moveTo>
                  <a:lnTo>
                    <a:pt x="21599" y="0"/>
                  </a:lnTo>
                  <a:lnTo>
                    <a:pt x="21599" y="2850"/>
                  </a:lnTo>
                  <a:lnTo>
                    <a:pt x="4821" y="2850"/>
                  </a:lnTo>
                  <a:lnTo>
                    <a:pt x="4821" y="9165"/>
                  </a:lnTo>
                  <a:lnTo>
                    <a:pt x="21261" y="9165"/>
                  </a:lnTo>
                  <a:lnTo>
                    <a:pt x="21261" y="12015"/>
                  </a:lnTo>
                  <a:lnTo>
                    <a:pt x="4822" y="12015"/>
                  </a:lnTo>
                  <a:lnTo>
                    <a:pt x="4822" y="18750"/>
                  </a:lnTo>
                  <a:lnTo>
                    <a:pt x="21600" y="18750"/>
                  </a:lnTo>
                  <a:lnTo>
                    <a:pt x="21600" y="21600"/>
                  </a:lnTo>
                  <a:lnTo>
                    <a:pt x="0" y="21600"/>
                  </a:lnTo>
                  <a:cubicBezTo>
                    <a:pt x="0" y="21600"/>
                    <a:pt x="0" y="0"/>
                    <a:pt x="0" y="0"/>
                  </a:cubicBezTo>
                  <a:close/>
                </a:path>
              </a:pathLst>
            </a:custGeom>
            <a:solidFill>
              <a:srgbClr val="626469"/>
            </a:solidFill>
            <a:ln>
              <a:noFill/>
            </a:ln>
          </p:spPr>
          <p:txBody>
            <a:bodyPr spcFirstLastPara="1" wrap="square" lIns="14300" tIns="14300" rIns="14300" bIns="143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200"/>
                <a:buFont typeface="Gill Sans"/>
                <a:buNone/>
                <a:tabLst/>
                <a:defRPr/>
              </a:pPr>
              <a:endParaRPr kumimoji="0" sz="1200" b="0" i="0" u="none" strike="noStrike" kern="0" cap="none" spc="0" normalizeH="0" baseline="0" noProof="0">
                <a:ln>
                  <a:noFill/>
                </a:ln>
                <a:solidFill>
                  <a:srgbClr val="000000"/>
                </a:solidFill>
                <a:effectLst/>
                <a:uLnTx/>
                <a:uFillTx/>
                <a:latin typeface="Gill Sans"/>
                <a:ea typeface="Gill Sans"/>
                <a:cs typeface="Gill Sans"/>
                <a:sym typeface="Gill Sans"/>
              </a:endParaRPr>
            </a:p>
          </p:txBody>
        </p:sp>
        <p:sp>
          <p:nvSpPr>
            <p:cNvPr id="3372" name="Google Shape;3372;p284"/>
            <p:cNvSpPr/>
            <p:nvPr/>
          </p:nvSpPr>
          <p:spPr>
            <a:xfrm>
              <a:off x="18567398" y="4178299"/>
              <a:ext cx="123228" cy="164862"/>
            </a:xfrm>
            <a:custGeom>
              <a:avLst/>
              <a:gdLst/>
              <a:ahLst/>
              <a:cxnLst/>
              <a:rect l="0" t="0" r="0" b="0"/>
              <a:pathLst>
                <a:path w="21600" h="21600" extrusionOk="0">
                  <a:moveTo>
                    <a:pt x="2390" y="15859"/>
                  </a:moveTo>
                  <a:cubicBezTo>
                    <a:pt x="4277" y="17426"/>
                    <a:pt x="7297" y="18805"/>
                    <a:pt x="11198" y="18805"/>
                  </a:cubicBezTo>
                  <a:cubicBezTo>
                    <a:pt x="15728" y="18805"/>
                    <a:pt x="17321" y="17081"/>
                    <a:pt x="17321" y="15577"/>
                  </a:cubicBezTo>
                  <a:cubicBezTo>
                    <a:pt x="17321" y="13383"/>
                    <a:pt x="14134" y="12756"/>
                    <a:pt x="10569" y="12068"/>
                  </a:cubicBezTo>
                  <a:cubicBezTo>
                    <a:pt x="6081" y="11191"/>
                    <a:pt x="880" y="10218"/>
                    <a:pt x="880" y="5956"/>
                  </a:cubicBezTo>
                  <a:cubicBezTo>
                    <a:pt x="880" y="2508"/>
                    <a:pt x="4948" y="0"/>
                    <a:pt x="10779" y="0"/>
                  </a:cubicBezTo>
                  <a:cubicBezTo>
                    <a:pt x="15099" y="0"/>
                    <a:pt x="18496" y="1032"/>
                    <a:pt x="20971" y="2915"/>
                  </a:cubicBezTo>
                  <a:lnTo>
                    <a:pt x="18538" y="5237"/>
                  </a:lnTo>
                  <a:cubicBezTo>
                    <a:pt x="16397" y="3545"/>
                    <a:pt x="13463" y="2793"/>
                    <a:pt x="10443" y="2793"/>
                  </a:cubicBezTo>
                  <a:cubicBezTo>
                    <a:pt x="7336" y="2793"/>
                    <a:pt x="5200" y="3984"/>
                    <a:pt x="5200" y="5739"/>
                  </a:cubicBezTo>
                  <a:cubicBezTo>
                    <a:pt x="5200" y="7620"/>
                    <a:pt x="8220" y="8216"/>
                    <a:pt x="11702" y="8874"/>
                  </a:cubicBezTo>
                  <a:cubicBezTo>
                    <a:pt x="16273" y="9783"/>
                    <a:pt x="21600" y="10848"/>
                    <a:pt x="21600" y="15300"/>
                  </a:cubicBezTo>
                  <a:cubicBezTo>
                    <a:pt x="21600" y="18560"/>
                    <a:pt x="18581" y="21600"/>
                    <a:pt x="11031" y="21600"/>
                  </a:cubicBezTo>
                  <a:cubicBezTo>
                    <a:pt x="6039" y="21600"/>
                    <a:pt x="2390" y="20252"/>
                    <a:pt x="0" y="18277"/>
                  </a:cubicBezTo>
                  <a:cubicBezTo>
                    <a:pt x="0" y="18277"/>
                    <a:pt x="2390" y="15859"/>
                    <a:pt x="2390" y="15859"/>
                  </a:cubicBezTo>
                  <a:close/>
                </a:path>
              </a:pathLst>
            </a:custGeom>
            <a:solidFill>
              <a:srgbClr val="626469"/>
            </a:solidFill>
            <a:ln>
              <a:noFill/>
            </a:ln>
          </p:spPr>
          <p:txBody>
            <a:bodyPr spcFirstLastPara="1" wrap="square" lIns="14300" tIns="14300" rIns="14300" bIns="143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200"/>
                <a:buFont typeface="Gill Sans"/>
                <a:buNone/>
                <a:tabLst/>
                <a:defRPr/>
              </a:pPr>
              <a:endParaRPr kumimoji="0" sz="1200" b="0" i="0" u="none" strike="noStrike" kern="0" cap="none" spc="0" normalizeH="0" baseline="0" noProof="0">
                <a:ln>
                  <a:noFill/>
                </a:ln>
                <a:solidFill>
                  <a:srgbClr val="000000"/>
                </a:solidFill>
                <a:effectLst/>
                <a:uLnTx/>
                <a:uFillTx/>
                <a:latin typeface="Gill Sans"/>
                <a:ea typeface="Gill Sans"/>
                <a:cs typeface="Gill Sans"/>
                <a:sym typeface="Gill Sans"/>
              </a:endParaRPr>
            </a:p>
          </p:txBody>
        </p:sp>
        <p:sp>
          <p:nvSpPr>
            <p:cNvPr id="3373" name="Google Shape;3373;p284"/>
            <p:cNvSpPr/>
            <p:nvPr/>
          </p:nvSpPr>
          <p:spPr>
            <a:xfrm>
              <a:off x="18707100" y="4178299"/>
              <a:ext cx="123228" cy="164862"/>
            </a:xfrm>
            <a:custGeom>
              <a:avLst/>
              <a:gdLst/>
              <a:ahLst/>
              <a:cxnLst/>
              <a:rect l="0" t="0" r="0" b="0"/>
              <a:pathLst>
                <a:path w="21600" h="21600" extrusionOk="0">
                  <a:moveTo>
                    <a:pt x="2390" y="15859"/>
                  </a:moveTo>
                  <a:cubicBezTo>
                    <a:pt x="4278" y="17426"/>
                    <a:pt x="7297" y="18805"/>
                    <a:pt x="11198" y="18805"/>
                  </a:cubicBezTo>
                  <a:cubicBezTo>
                    <a:pt x="15728" y="18805"/>
                    <a:pt x="17321" y="17081"/>
                    <a:pt x="17321" y="15577"/>
                  </a:cubicBezTo>
                  <a:cubicBezTo>
                    <a:pt x="17321" y="13383"/>
                    <a:pt x="14133" y="12756"/>
                    <a:pt x="10569" y="12068"/>
                  </a:cubicBezTo>
                  <a:cubicBezTo>
                    <a:pt x="6081" y="11191"/>
                    <a:pt x="880" y="10218"/>
                    <a:pt x="880" y="5956"/>
                  </a:cubicBezTo>
                  <a:cubicBezTo>
                    <a:pt x="880" y="2508"/>
                    <a:pt x="4949" y="0"/>
                    <a:pt x="10779" y="0"/>
                  </a:cubicBezTo>
                  <a:cubicBezTo>
                    <a:pt x="15099" y="0"/>
                    <a:pt x="18496" y="1032"/>
                    <a:pt x="20970" y="2915"/>
                  </a:cubicBezTo>
                  <a:lnTo>
                    <a:pt x="18538" y="5237"/>
                  </a:lnTo>
                  <a:cubicBezTo>
                    <a:pt x="16398" y="3545"/>
                    <a:pt x="13463" y="2793"/>
                    <a:pt x="10443" y="2793"/>
                  </a:cubicBezTo>
                  <a:cubicBezTo>
                    <a:pt x="7336" y="2793"/>
                    <a:pt x="5201" y="3984"/>
                    <a:pt x="5201" y="5739"/>
                  </a:cubicBezTo>
                  <a:cubicBezTo>
                    <a:pt x="5201" y="7620"/>
                    <a:pt x="8220" y="8216"/>
                    <a:pt x="11702" y="8874"/>
                  </a:cubicBezTo>
                  <a:cubicBezTo>
                    <a:pt x="16273" y="9783"/>
                    <a:pt x="21600" y="10848"/>
                    <a:pt x="21600" y="15300"/>
                  </a:cubicBezTo>
                  <a:cubicBezTo>
                    <a:pt x="21600" y="18560"/>
                    <a:pt x="18581" y="21600"/>
                    <a:pt x="11031" y="21600"/>
                  </a:cubicBezTo>
                  <a:cubicBezTo>
                    <a:pt x="6039" y="21600"/>
                    <a:pt x="2390" y="20252"/>
                    <a:pt x="0" y="18277"/>
                  </a:cubicBezTo>
                  <a:cubicBezTo>
                    <a:pt x="0" y="18277"/>
                    <a:pt x="2390" y="15859"/>
                    <a:pt x="2390" y="15859"/>
                  </a:cubicBezTo>
                  <a:close/>
                </a:path>
              </a:pathLst>
            </a:custGeom>
            <a:solidFill>
              <a:srgbClr val="626469"/>
            </a:solidFill>
            <a:ln>
              <a:noFill/>
            </a:ln>
          </p:spPr>
          <p:txBody>
            <a:bodyPr spcFirstLastPara="1" wrap="square" lIns="14300" tIns="14300" rIns="14300" bIns="143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200"/>
                <a:buFont typeface="Gill Sans"/>
                <a:buNone/>
                <a:tabLst/>
                <a:defRPr/>
              </a:pPr>
              <a:endParaRPr kumimoji="0" sz="1200" b="0" i="0" u="none" strike="noStrike" kern="0" cap="none" spc="0" normalizeH="0" baseline="0" noProof="0">
                <a:ln>
                  <a:noFill/>
                </a:ln>
                <a:solidFill>
                  <a:srgbClr val="000000"/>
                </a:solidFill>
                <a:effectLst/>
                <a:uLnTx/>
                <a:uFillTx/>
                <a:latin typeface="Gill Sans"/>
                <a:ea typeface="Gill Sans"/>
                <a:cs typeface="Gill Sans"/>
                <a:sym typeface="Gill Sans"/>
              </a:endParaRPr>
            </a:p>
          </p:txBody>
        </p:sp>
        <p:sp>
          <p:nvSpPr>
            <p:cNvPr id="3374" name="Google Shape;3374;p284"/>
            <p:cNvSpPr/>
            <p:nvPr/>
          </p:nvSpPr>
          <p:spPr>
            <a:xfrm>
              <a:off x="18859498" y="4178299"/>
              <a:ext cx="46116" cy="46084"/>
            </a:xfrm>
            <a:custGeom>
              <a:avLst/>
              <a:gdLst/>
              <a:ahLst/>
              <a:cxnLst/>
              <a:rect l="0" t="0" r="0" b="0"/>
              <a:pathLst>
                <a:path w="21600" h="21585" extrusionOk="0">
                  <a:moveTo>
                    <a:pt x="8405" y="6159"/>
                  </a:moveTo>
                  <a:lnTo>
                    <a:pt x="8405" y="10538"/>
                  </a:lnTo>
                  <a:lnTo>
                    <a:pt x="11717" y="10538"/>
                  </a:lnTo>
                  <a:cubicBezTo>
                    <a:pt x="12888" y="10538"/>
                    <a:pt x="13958" y="9673"/>
                    <a:pt x="13958" y="8399"/>
                  </a:cubicBezTo>
                  <a:cubicBezTo>
                    <a:pt x="13984" y="7188"/>
                    <a:pt x="13022" y="6185"/>
                    <a:pt x="11809" y="6159"/>
                  </a:cubicBezTo>
                  <a:cubicBezTo>
                    <a:pt x="11779" y="6159"/>
                    <a:pt x="11748" y="6159"/>
                    <a:pt x="11717" y="6159"/>
                  </a:cubicBezTo>
                  <a:cubicBezTo>
                    <a:pt x="11717" y="6159"/>
                    <a:pt x="8405" y="6159"/>
                    <a:pt x="8405" y="6159"/>
                  </a:cubicBezTo>
                  <a:close/>
                  <a:moveTo>
                    <a:pt x="10545" y="12116"/>
                  </a:moveTo>
                  <a:lnTo>
                    <a:pt x="8405" y="12116"/>
                  </a:lnTo>
                  <a:lnTo>
                    <a:pt x="8405" y="17003"/>
                  </a:lnTo>
                  <a:lnTo>
                    <a:pt x="6673" y="17003"/>
                  </a:lnTo>
                  <a:lnTo>
                    <a:pt x="6673" y="4633"/>
                  </a:lnTo>
                  <a:lnTo>
                    <a:pt x="11717" y="4633"/>
                  </a:lnTo>
                  <a:cubicBezTo>
                    <a:pt x="13906" y="4633"/>
                    <a:pt x="15740" y="6108"/>
                    <a:pt x="15740" y="8399"/>
                  </a:cubicBezTo>
                  <a:cubicBezTo>
                    <a:pt x="15740" y="11148"/>
                    <a:pt x="13295" y="12064"/>
                    <a:pt x="12581" y="12064"/>
                  </a:cubicBezTo>
                  <a:lnTo>
                    <a:pt x="15893" y="17002"/>
                  </a:lnTo>
                  <a:lnTo>
                    <a:pt x="13753" y="17002"/>
                  </a:lnTo>
                  <a:cubicBezTo>
                    <a:pt x="13753" y="17002"/>
                    <a:pt x="10545" y="12116"/>
                    <a:pt x="10545" y="12116"/>
                  </a:cubicBezTo>
                  <a:close/>
                  <a:moveTo>
                    <a:pt x="1630" y="10792"/>
                  </a:moveTo>
                  <a:cubicBezTo>
                    <a:pt x="1630" y="15853"/>
                    <a:pt x="5736" y="19955"/>
                    <a:pt x="10800" y="19955"/>
                  </a:cubicBezTo>
                  <a:cubicBezTo>
                    <a:pt x="15863" y="19955"/>
                    <a:pt x="19969" y="15853"/>
                    <a:pt x="19969" y="10792"/>
                  </a:cubicBezTo>
                  <a:cubicBezTo>
                    <a:pt x="19969" y="5732"/>
                    <a:pt x="15863" y="1630"/>
                    <a:pt x="10800" y="1630"/>
                  </a:cubicBezTo>
                  <a:cubicBezTo>
                    <a:pt x="5739" y="1626"/>
                    <a:pt x="1633" y="5722"/>
                    <a:pt x="1629" y="10779"/>
                  </a:cubicBezTo>
                  <a:cubicBezTo>
                    <a:pt x="1629" y="10784"/>
                    <a:pt x="1629" y="10788"/>
                    <a:pt x="1629" y="10792"/>
                  </a:cubicBezTo>
                  <a:cubicBezTo>
                    <a:pt x="1629" y="10792"/>
                    <a:pt x="1630" y="10792"/>
                    <a:pt x="1630" y="10792"/>
                  </a:cubicBezTo>
                  <a:close/>
                  <a:moveTo>
                    <a:pt x="0" y="10792"/>
                  </a:moveTo>
                  <a:cubicBezTo>
                    <a:pt x="0" y="4832"/>
                    <a:pt x="4835" y="0"/>
                    <a:pt x="10800" y="0"/>
                  </a:cubicBezTo>
                  <a:cubicBezTo>
                    <a:pt x="16765" y="0"/>
                    <a:pt x="21600" y="4832"/>
                    <a:pt x="21600" y="10792"/>
                  </a:cubicBezTo>
                  <a:cubicBezTo>
                    <a:pt x="21600" y="16753"/>
                    <a:pt x="16765" y="21585"/>
                    <a:pt x="10800" y="21585"/>
                  </a:cubicBezTo>
                  <a:cubicBezTo>
                    <a:pt x="4851" y="21600"/>
                    <a:pt x="15" y="16793"/>
                    <a:pt x="0" y="10848"/>
                  </a:cubicBezTo>
                  <a:cubicBezTo>
                    <a:pt x="0" y="10829"/>
                    <a:pt x="0" y="10811"/>
                    <a:pt x="0" y="10792"/>
                  </a:cubicBezTo>
                  <a:close/>
                </a:path>
              </a:pathLst>
            </a:custGeom>
            <a:solidFill>
              <a:srgbClr val="626469"/>
            </a:solidFill>
            <a:ln>
              <a:noFill/>
            </a:ln>
          </p:spPr>
          <p:txBody>
            <a:bodyPr spcFirstLastPara="1" wrap="square" lIns="14300" tIns="14300" rIns="14300" bIns="143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200"/>
                <a:buFont typeface="Gill Sans"/>
                <a:buNone/>
                <a:tabLst/>
                <a:defRPr/>
              </a:pPr>
              <a:endParaRPr kumimoji="0" sz="1200" b="0" i="0" u="none" strike="noStrike" kern="0" cap="none" spc="0" normalizeH="0" baseline="0" noProof="0">
                <a:ln>
                  <a:noFill/>
                </a:ln>
                <a:solidFill>
                  <a:srgbClr val="000000"/>
                </a:solidFill>
                <a:effectLst/>
                <a:uLnTx/>
                <a:uFillTx/>
                <a:latin typeface="Gill Sans"/>
                <a:ea typeface="Gill Sans"/>
                <a:cs typeface="Gill Sans"/>
                <a:sym typeface="Gill Sans"/>
              </a:endParaRPr>
            </a:p>
          </p:txBody>
        </p:sp>
      </p:grpSp>
      <p:grpSp>
        <p:nvGrpSpPr>
          <p:cNvPr id="3375" name="Google Shape;3375;p284"/>
          <p:cNvGrpSpPr/>
          <p:nvPr/>
        </p:nvGrpSpPr>
        <p:grpSpPr>
          <a:xfrm>
            <a:off x="7309888" y="1407058"/>
            <a:ext cx="812406" cy="115257"/>
            <a:chOff x="19265900" y="4064000"/>
            <a:chExt cx="2103044" cy="298361"/>
          </a:xfrm>
        </p:grpSpPr>
        <p:sp>
          <p:nvSpPr>
            <p:cNvPr id="3376" name="Google Shape;3376;p284"/>
            <p:cNvSpPr/>
            <p:nvPr/>
          </p:nvSpPr>
          <p:spPr>
            <a:xfrm>
              <a:off x="19596100" y="4140199"/>
              <a:ext cx="1092150" cy="190566"/>
            </a:xfrm>
            <a:custGeom>
              <a:avLst/>
              <a:gdLst/>
              <a:ahLst/>
              <a:cxnLst/>
              <a:rect l="0" t="0" r="0" b="0"/>
              <a:pathLst>
                <a:path w="21600" h="21600" extrusionOk="0">
                  <a:moveTo>
                    <a:pt x="21600" y="20221"/>
                  </a:moveTo>
                  <a:cubicBezTo>
                    <a:pt x="21374" y="21009"/>
                    <a:pt x="21025" y="21600"/>
                    <a:pt x="20666" y="21600"/>
                  </a:cubicBezTo>
                  <a:cubicBezTo>
                    <a:pt x="19777" y="21600"/>
                    <a:pt x="19379" y="18419"/>
                    <a:pt x="19379" y="14137"/>
                  </a:cubicBezTo>
                  <a:cubicBezTo>
                    <a:pt x="19379" y="8872"/>
                    <a:pt x="19939" y="6309"/>
                    <a:pt x="20725" y="6309"/>
                  </a:cubicBezTo>
                  <a:cubicBezTo>
                    <a:pt x="21109" y="6309"/>
                    <a:pt x="21448" y="6928"/>
                    <a:pt x="21600" y="7493"/>
                  </a:cubicBezTo>
                  <a:lnTo>
                    <a:pt x="21600" y="11913"/>
                  </a:lnTo>
                  <a:lnTo>
                    <a:pt x="21074" y="11772"/>
                  </a:lnTo>
                  <a:lnTo>
                    <a:pt x="21015" y="9913"/>
                  </a:lnTo>
                  <a:cubicBezTo>
                    <a:pt x="21010" y="9716"/>
                    <a:pt x="21001" y="9548"/>
                    <a:pt x="20956" y="9463"/>
                  </a:cubicBezTo>
                  <a:cubicBezTo>
                    <a:pt x="20897" y="9350"/>
                    <a:pt x="20804" y="9266"/>
                    <a:pt x="20706" y="9266"/>
                  </a:cubicBezTo>
                  <a:cubicBezTo>
                    <a:pt x="20411" y="9266"/>
                    <a:pt x="20160" y="10420"/>
                    <a:pt x="20160" y="13715"/>
                  </a:cubicBezTo>
                  <a:cubicBezTo>
                    <a:pt x="20160" y="17376"/>
                    <a:pt x="20445" y="18418"/>
                    <a:pt x="20794" y="18418"/>
                  </a:cubicBezTo>
                  <a:cubicBezTo>
                    <a:pt x="21040" y="18418"/>
                    <a:pt x="21261" y="17967"/>
                    <a:pt x="21408" y="17601"/>
                  </a:cubicBezTo>
                  <a:lnTo>
                    <a:pt x="21600" y="20221"/>
                  </a:lnTo>
                  <a:moveTo>
                    <a:pt x="18367" y="21263"/>
                  </a:moveTo>
                  <a:lnTo>
                    <a:pt x="18318" y="19741"/>
                  </a:lnTo>
                  <a:lnTo>
                    <a:pt x="18293" y="19714"/>
                  </a:lnTo>
                  <a:cubicBezTo>
                    <a:pt x="18106" y="20755"/>
                    <a:pt x="17861" y="21600"/>
                    <a:pt x="17468" y="21600"/>
                  </a:cubicBezTo>
                  <a:cubicBezTo>
                    <a:pt x="16849" y="21600"/>
                    <a:pt x="16750" y="19178"/>
                    <a:pt x="16750" y="17432"/>
                  </a:cubicBezTo>
                  <a:cubicBezTo>
                    <a:pt x="16750" y="14616"/>
                    <a:pt x="17055" y="13321"/>
                    <a:pt x="17669" y="13096"/>
                  </a:cubicBezTo>
                  <a:lnTo>
                    <a:pt x="18234" y="12871"/>
                  </a:lnTo>
                  <a:lnTo>
                    <a:pt x="18234" y="11322"/>
                  </a:lnTo>
                  <a:cubicBezTo>
                    <a:pt x="18234" y="9998"/>
                    <a:pt x="18210" y="9097"/>
                    <a:pt x="17905" y="9097"/>
                  </a:cubicBezTo>
                  <a:cubicBezTo>
                    <a:pt x="17669" y="9097"/>
                    <a:pt x="17546" y="9295"/>
                    <a:pt x="17546" y="10984"/>
                  </a:cubicBezTo>
                  <a:lnTo>
                    <a:pt x="16854" y="10645"/>
                  </a:lnTo>
                  <a:cubicBezTo>
                    <a:pt x="16854" y="6844"/>
                    <a:pt x="17458" y="6309"/>
                    <a:pt x="17910" y="6309"/>
                  </a:cubicBezTo>
                  <a:cubicBezTo>
                    <a:pt x="18657" y="6309"/>
                    <a:pt x="18956" y="7464"/>
                    <a:pt x="18956" y="11406"/>
                  </a:cubicBezTo>
                  <a:lnTo>
                    <a:pt x="18956" y="18249"/>
                  </a:lnTo>
                  <a:cubicBezTo>
                    <a:pt x="18956" y="18699"/>
                    <a:pt x="18961" y="18756"/>
                    <a:pt x="19035" y="18812"/>
                  </a:cubicBezTo>
                  <a:lnTo>
                    <a:pt x="19271" y="19037"/>
                  </a:lnTo>
                  <a:lnTo>
                    <a:pt x="19271" y="21262"/>
                  </a:lnTo>
                  <a:lnTo>
                    <a:pt x="18367" y="21262"/>
                  </a:lnTo>
                  <a:cubicBezTo>
                    <a:pt x="18367" y="21262"/>
                    <a:pt x="18367" y="21263"/>
                    <a:pt x="18367" y="21263"/>
                  </a:cubicBezTo>
                  <a:close/>
                  <a:moveTo>
                    <a:pt x="18234" y="15207"/>
                  </a:moveTo>
                  <a:lnTo>
                    <a:pt x="17900" y="15348"/>
                  </a:lnTo>
                  <a:cubicBezTo>
                    <a:pt x="17610" y="15461"/>
                    <a:pt x="17507" y="15884"/>
                    <a:pt x="17507" y="17009"/>
                  </a:cubicBezTo>
                  <a:cubicBezTo>
                    <a:pt x="17507" y="18137"/>
                    <a:pt x="17625" y="18559"/>
                    <a:pt x="17787" y="18559"/>
                  </a:cubicBezTo>
                  <a:cubicBezTo>
                    <a:pt x="17954" y="18559"/>
                    <a:pt x="18121" y="18024"/>
                    <a:pt x="18234" y="17545"/>
                  </a:cubicBezTo>
                  <a:cubicBezTo>
                    <a:pt x="18234" y="17545"/>
                    <a:pt x="18234" y="15207"/>
                    <a:pt x="18234" y="15207"/>
                  </a:cubicBezTo>
                  <a:close/>
                  <a:moveTo>
                    <a:pt x="13955" y="14025"/>
                  </a:moveTo>
                  <a:cubicBezTo>
                    <a:pt x="13955" y="9350"/>
                    <a:pt x="14382" y="6309"/>
                    <a:pt x="15281" y="6309"/>
                  </a:cubicBezTo>
                  <a:cubicBezTo>
                    <a:pt x="16190" y="6309"/>
                    <a:pt x="16544" y="9407"/>
                    <a:pt x="16544" y="13715"/>
                  </a:cubicBezTo>
                  <a:cubicBezTo>
                    <a:pt x="16544" y="18503"/>
                    <a:pt x="16121" y="21599"/>
                    <a:pt x="15217" y="21599"/>
                  </a:cubicBezTo>
                  <a:cubicBezTo>
                    <a:pt x="14318" y="21599"/>
                    <a:pt x="13955" y="18445"/>
                    <a:pt x="13955" y="14025"/>
                  </a:cubicBezTo>
                  <a:cubicBezTo>
                    <a:pt x="13955" y="14025"/>
                    <a:pt x="13955" y="14025"/>
                    <a:pt x="13955" y="14025"/>
                  </a:cubicBezTo>
                  <a:close/>
                  <a:moveTo>
                    <a:pt x="15768" y="13856"/>
                  </a:moveTo>
                  <a:cubicBezTo>
                    <a:pt x="15768" y="10533"/>
                    <a:pt x="15591" y="9350"/>
                    <a:pt x="15272" y="9350"/>
                  </a:cubicBezTo>
                  <a:cubicBezTo>
                    <a:pt x="14947" y="9350"/>
                    <a:pt x="14731" y="10506"/>
                    <a:pt x="14731" y="13883"/>
                  </a:cubicBezTo>
                  <a:cubicBezTo>
                    <a:pt x="14731" y="17291"/>
                    <a:pt x="14923" y="18643"/>
                    <a:pt x="15252" y="18643"/>
                  </a:cubicBezTo>
                  <a:cubicBezTo>
                    <a:pt x="15571" y="18643"/>
                    <a:pt x="15768" y="17375"/>
                    <a:pt x="15768" y="13856"/>
                  </a:cubicBezTo>
                  <a:cubicBezTo>
                    <a:pt x="15768" y="13856"/>
                    <a:pt x="15768" y="13856"/>
                    <a:pt x="15768" y="13856"/>
                  </a:cubicBezTo>
                  <a:close/>
                  <a:moveTo>
                    <a:pt x="11635" y="21262"/>
                  </a:moveTo>
                  <a:lnTo>
                    <a:pt x="11635" y="18981"/>
                  </a:lnTo>
                  <a:lnTo>
                    <a:pt x="11857" y="18812"/>
                  </a:lnTo>
                  <a:cubicBezTo>
                    <a:pt x="11925" y="18756"/>
                    <a:pt x="11935" y="18672"/>
                    <a:pt x="11935" y="18249"/>
                  </a:cubicBezTo>
                  <a:lnTo>
                    <a:pt x="11935" y="9998"/>
                  </a:lnTo>
                  <a:cubicBezTo>
                    <a:pt x="11935" y="9688"/>
                    <a:pt x="11920" y="9491"/>
                    <a:pt x="11871" y="9407"/>
                  </a:cubicBezTo>
                  <a:lnTo>
                    <a:pt x="11606" y="8872"/>
                  </a:lnTo>
                  <a:lnTo>
                    <a:pt x="11660" y="6590"/>
                  </a:lnTo>
                  <a:lnTo>
                    <a:pt x="12525" y="6590"/>
                  </a:lnTo>
                  <a:lnTo>
                    <a:pt x="12584" y="8843"/>
                  </a:lnTo>
                  <a:lnTo>
                    <a:pt x="12613" y="8843"/>
                  </a:lnTo>
                  <a:cubicBezTo>
                    <a:pt x="12775" y="7406"/>
                    <a:pt x="12991" y="6309"/>
                    <a:pt x="13306" y="6309"/>
                  </a:cubicBezTo>
                  <a:cubicBezTo>
                    <a:pt x="13419" y="6309"/>
                    <a:pt x="13645" y="6422"/>
                    <a:pt x="13733" y="6563"/>
                  </a:cubicBezTo>
                  <a:lnTo>
                    <a:pt x="13733" y="11688"/>
                  </a:lnTo>
                  <a:lnTo>
                    <a:pt x="13144" y="11575"/>
                  </a:lnTo>
                  <a:lnTo>
                    <a:pt x="13095" y="10082"/>
                  </a:lnTo>
                  <a:cubicBezTo>
                    <a:pt x="13085" y="9828"/>
                    <a:pt x="13070" y="9773"/>
                    <a:pt x="13031" y="9773"/>
                  </a:cubicBezTo>
                  <a:cubicBezTo>
                    <a:pt x="12903" y="9773"/>
                    <a:pt x="12750" y="10392"/>
                    <a:pt x="12677" y="10758"/>
                  </a:cubicBezTo>
                  <a:lnTo>
                    <a:pt x="12677" y="18220"/>
                  </a:lnTo>
                  <a:cubicBezTo>
                    <a:pt x="12677" y="18672"/>
                    <a:pt x="12682" y="18756"/>
                    <a:pt x="12756" y="18785"/>
                  </a:cubicBezTo>
                  <a:lnTo>
                    <a:pt x="13242" y="19010"/>
                  </a:lnTo>
                  <a:lnTo>
                    <a:pt x="13242" y="21262"/>
                  </a:lnTo>
                  <a:lnTo>
                    <a:pt x="11635" y="21262"/>
                  </a:lnTo>
                  <a:moveTo>
                    <a:pt x="10456" y="21262"/>
                  </a:moveTo>
                  <a:lnTo>
                    <a:pt x="9832" y="14082"/>
                  </a:lnTo>
                  <a:lnTo>
                    <a:pt x="9567" y="15743"/>
                  </a:lnTo>
                  <a:lnTo>
                    <a:pt x="9567" y="18277"/>
                  </a:lnTo>
                  <a:cubicBezTo>
                    <a:pt x="9567" y="18728"/>
                    <a:pt x="9572" y="18785"/>
                    <a:pt x="9645" y="18841"/>
                  </a:cubicBezTo>
                  <a:lnTo>
                    <a:pt x="9940" y="19037"/>
                  </a:lnTo>
                  <a:lnTo>
                    <a:pt x="9940" y="21262"/>
                  </a:lnTo>
                  <a:lnTo>
                    <a:pt x="8501" y="21262"/>
                  </a:lnTo>
                  <a:lnTo>
                    <a:pt x="8501" y="19037"/>
                  </a:lnTo>
                  <a:lnTo>
                    <a:pt x="8746" y="18841"/>
                  </a:lnTo>
                  <a:cubicBezTo>
                    <a:pt x="8815" y="18785"/>
                    <a:pt x="8825" y="18699"/>
                    <a:pt x="8825" y="18277"/>
                  </a:cubicBezTo>
                  <a:lnTo>
                    <a:pt x="8825" y="3408"/>
                  </a:lnTo>
                  <a:cubicBezTo>
                    <a:pt x="8825" y="3099"/>
                    <a:pt x="8810" y="2901"/>
                    <a:pt x="8761" y="2816"/>
                  </a:cubicBezTo>
                  <a:lnTo>
                    <a:pt x="8491" y="2283"/>
                  </a:lnTo>
                  <a:lnTo>
                    <a:pt x="8545" y="0"/>
                  </a:lnTo>
                  <a:lnTo>
                    <a:pt x="9567" y="0"/>
                  </a:lnTo>
                  <a:lnTo>
                    <a:pt x="9567" y="12025"/>
                  </a:lnTo>
                  <a:lnTo>
                    <a:pt x="10466" y="6590"/>
                  </a:lnTo>
                  <a:lnTo>
                    <a:pt x="11144" y="6590"/>
                  </a:lnTo>
                  <a:lnTo>
                    <a:pt x="11144" y="8816"/>
                  </a:lnTo>
                  <a:lnTo>
                    <a:pt x="10888" y="9097"/>
                  </a:lnTo>
                  <a:cubicBezTo>
                    <a:pt x="10824" y="9153"/>
                    <a:pt x="10810" y="9238"/>
                    <a:pt x="10766" y="9520"/>
                  </a:cubicBezTo>
                  <a:lnTo>
                    <a:pt x="10417" y="11631"/>
                  </a:lnTo>
                  <a:lnTo>
                    <a:pt x="11045" y="18361"/>
                  </a:lnTo>
                  <a:cubicBezTo>
                    <a:pt x="11080" y="18756"/>
                    <a:pt x="11114" y="18812"/>
                    <a:pt x="11193" y="18868"/>
                  </a:cubicBezTo>
                  <a:lnTo>
                    <a:pt x="11409" y="19066"/>
                  </a:lnTo>
                  <a:lnTo>
                    <a:pt x="11409" y="21262"/>
                  </a:lnTo>
                  <a:lnTo>
                    <a:pt x="10456" y="21262"/>
                  </a:lnTo>
                  <a:moveTo>
                    <a:pt x="8319" y="20221"/>
                  </a:moveTo>
                  <a:cubicBezTo>
                    <a:pt x="8092" y="21009"/>
                    <a:pt x="7744" y="21600"/>
                    <a:pt x="7385" y="21600"/>
                  </a:cubicBezTo>
                  <a:cubicBezTo>
                    <a:pt x="6496" y="21600"/>
                    <a:pt x="6098" y="18419"/>
                    <a:pt x="6098" y="14137"/>
                  </a:cubicBezTo>
                  <a:cubicBezTo>
                    <a:pt x="6098" y="8872"/>
                    <a:pt x="6658" y="6309"/>
                    <a:pt x="7444" y="6309"/>
                  </a:cubicBezTo>
                  <a:cubicBezTo>
                    <a:pt x="7827" y="6309"/>
                    <a:pt x="8166" y="6928"/>
                    <a:pt x="8319" y="7493"/>
                  </a:cubicBezTo>
                  <a:lnTo>
                    <a:pt x="8319" y="11913"/>
                  </a:lnTo>
                  <a:lnTo>
                    <a:pt x="7793" y="11772"/>
                  </a:lnTo>
                  <a:lnTo>
                    <a:pt x="7734" y="9913"/>
                  </a:lnTo>
                  <a:cubicBezTo>
                    <a:pt x="7729" y="9716"/>
                    <a:pt x="7719" y="9548"/>
                    <a:pt x="7675" y="9463"/>
                  </a:cubicBezTo>
                  <a:cubicBezTo>
                    <a:pt x="7616" y="9350"/>
                    <a:pt x="7523" y="9266"/>
                    <a:pt x="7424" y="9266"/>
                  </a:cubicBezTo>
                  <a:cubicBezTo>
                    <a:pt x="7130" y="9266"/>
                    <a:pt x="6879" y="10420"/>
                    <a:pt x="6879" y="13715"/>
                  </a:cubicBezTo>
                  <a:cubicBezTo>
                    <a:pt x="6879" y="17376"/>
                    <a:pt x="7164" y="18418"/>
                    <a:pt x="7513" y="18418"/>
                  </a:cubicBezTo>
                  <a:cubicBezTo>
                    <a:pt x="7759" y="18418"/>
                    <a:pt x="7979" y="17967"/>
                    <a:pt x="8127" y="17601"/>
                  </a:cubicBezTo>
                  <a:lnTo>
                    <a:pt x="8319" y="20221"/>
                  </a:lnTo>
                  <a:moveTo>
                    <a:pt x="3228" y="14025"/>
                  </a:moveTo>
                  <a:cubicBezTo>
                    <a:pt x="3228" y="9350"/>
                    <a:pt x="3656" y="6309"/>
                    <a:pt x="4555" y="6309"/>
                  </a:cubicBezTo>
                  <a:cubicBezTo>
                    <a:pt x="5464" y="6309"/>
                    <a:pt x="5818" y="9407"/>
                    <a:pt x="5818" y="13715"/>
                  </a:cubicBezTo>
                  <a:cubicBezTo>
                    <a:pt x="5818" y="18503"/>
                    <a:pt x="5395" y="21599"/>
                    <a:pt x="4491" y="21599"/>
                  </a:cubicBezTo>
                  <a:cubicBezTo>
                    <a:pt x="3592" y="21599"/>
                    <a:pt x="3228" y="18445"/>
                    <a:pt x="3228" y="14025"/>
                  </a:cubicBezTo>
                  <a:close/>
                  <a:moveTo>
                    <a:pt x="5041" y="13856"/>
                  </a:moveTo>
                  <a:cubicBezTo>
                    <a:pt x="5041" y="10533"/>
                    <a:pt x="4864" y="9350"/>
                    <a:pt x="4545" y="9350"/>
                  </a:cubicBezTo>
                  <a:cubicBezTo>
                    <a:pt x="4221" y="9350"/>
                    <a:pt x="4004" y="10506"/>
                    <a:pt x="4004" y="13883"/>
                  </a:cubicBezTo>
                  <a:cubicBezTo>
                    <a:pt x="4004" y="17291"/>
                    <a:pt x="4196" y="18643"/>
                    <a:pt x="4525" y="18643"/>
                  </a:cubicBezTo>
                  <a:cubicBezTo>
                    <a:pt x="4845" y="18643"/>
                    <a:pt x="5041" y="17375"/>
                    <a:pt x="5041" y="13856"/>
                  </a:cubicBezTo>
                  <a:close/>
                  <a:moveTo>
                    <a:pt x="2953" y="20051"/>
                  </a:moveTo>
                  <a:cubicBezTo>
                    <a:pt x="2663" y="21065"/>
                    <a:pt x="2172" y="21600"/>
                    <a:pt x="1725" y="21600"/>
                  </a:cubicBezTo>
                  <a:cubicBezTo>
                    <a:pt x="501" y="21600"/>
                    <a:pt x="0" y="17517"/>
                    <a:pt x="0" y="10984"/>
                  </a:cubicBezTo>
                  <a:cubicBezTo>
                    <a:pt x="0" y="4985"/>
                    <a:pt x="604" y="508"/>
                    <a:pt x="1828" y="508"/>
                  </a:cubicBezTo>
                  <a:cubicBezTo>
                    <a:pt x="2236" y="508"/>
                    <a:pt x="2673" y="1100"/>
                    <a:pt x="2943" y="2113"/>
                  </a:cubicBezTo>
                  <a:lnTo>
                    <a:pt x="2943" y="7632"/>
                  </a:lnTo>
                  <a:lnTo>
                    <a:pt x="2403" y="7379"/>
                  </a:lnTo>
                  <a:lnTo>
                    <a:pt x="2324" y="4620"/>
                  </a:lnTo>
                  <a:cubicBezTo>
                    <a:pt x="2314" y="4338"/>
                    <a:pt x="2295" y="4198"/>
                    <a:pt x="2245" y="4113"/>
                  </a:cubicBezTo>
                  <a:cubicBezTo>
                    <a:pt x="2137" y="3915"/>
                    <a:pt x="1970" y="3775"/>
                    <a:pt x="1808" y="3775"/>
                  </a:cubicBezTo>
                  <a:cubicBezTo>
                    <a:pt x="1184" y="3775"/>
                    <a:pt x="786" y="6195"/>
                    <a:pt x="786" y="10984"/>
                  </a:cubicBezTo>
                  <a:cubicBezTo>
                    <a:pt x="786" y="15968"/>
                    <a:pt x="1165" y="18389"/>
                    <a:pt x="1774" y="18389"/>
                  </a:cubicBezTo>
                  <a:cubicBezTo>
                    <a:pt x="1936" y="18389"/>
                    <a:pt x="2137" y="18249"/>
                    <a:pt x="2265" y="18024"/>
                  </a:cubicBezTo>
                  <a:cubicBezTo>
                    <a:pt x="2324" y="17939"/>
                    <a:pt x="2339" y="17855"/>
                    <a:pt x="2353" y="17432"/>
                  </a:cubicBezTo>
                  <a:lnTo>
                    <a:pt x="2427" y="14814"/>
                  </a:lnTo>
                  <a:lnTo>
                    <a:pt x="2953" y="14814"/>
                  </a:lnTo>
                  <a:lnTo>
                    <a:pt x="2953" y="20051"/>
                  </a:lnTo>
                </a:path>
              </a:pathLst>
            </a:custGeom>
            <a:solidFill>
              <a:srgbClr val="1B2A44"/>
            </a:solidFill>
            <a:ln>
              <a:noFill/>
            </a:ln>
          </p:spPr>
          <p:txBody>
            <a:bodyPr spcFirstLastPara="1" wrap="square" lIns="14300" tIns="14300" rIns="14300" bIns="143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200"/>
                <a:buFont typeface="Gill Sans"/>
                <a:buNone/>
                <a:tabLst/>
                <a:defRPr/>
              </a:pPr>
              <a:endParaRPr kumimoji="0" sz="1200" b="0" i="0" u="none" strike="noStrike" kern="0" cap="none" spc="0" normalizeH="0" baseline="0" noProof="0">
                <a:ln>
                  <a:noFill/>
                </a:ln>
                <a:solidFill>
                  <a:srgbClr val="000000"/>
                </a:solidFill>
                <a:effectLst/>
                <a:uLnTx/>
                <a:uFillTx/>
                <a:latin typeface="Gill Sans"/>
                <a:ea typeface="Gill Sans"/>
                <a:cs typeface="Gill Sans"/>
                <a:sym typeface="Gill Sans"/>
              </a:endParaRPr>
            </a:p>
          </p:txBody>
        </p:sp>
        <p:sp>
          <p:nvSpPr>
            <p:cNvPr id="3377" name="Google Shape;3377;p284"/>
            <p:cNvSpPr/>
            <p:nvPr/>
          </p:nvSpPr>
          <p:spPr>
            <a:xfrm>
              <a:off x="20701000" y="4140199"/>
              <a:ext cx="147312" cy="187596"/>
            </a:xfrm>
            <a:custGeom>
              <a:avLst/>
              <a:gdLst/>
              <a:ahLst/>
              <a:cxnLst/>
              <a:rect l="0" t="0" r="0" b="0"/>
              <a:pathLst>
                <a:path w="21600" h="21600" extrusionOk="0">
                  <a:moveTo>
                    <a:pt x="13697" y="21600"/>
                  </a:moveTo>
                  <a:lnTo>
                    <a:pt x="13697" y="12274"/>
                  </a:lnTo>
                  <a:cubicBezTo>
                    <a:pt x="13697" y="11415"/>
                    <a:pt x="13587" y="9842"/>
                    <a:pt x="11766" y="9842"/>
                  </a:cubicBezTo>
                  <a:cubicBezTo>
                    <a:pt x="10419" y="9842"/>
                    <a:pt x="8888" y="10386"/>
                    <a:pt x="7977" y="10901"/>
                  </a:cubicBezTo>
                  <a:lnTo>
                    <a:pt x="7977" y="18568"/>
                  </a:lnTo>
                  <a:cubicBezTo>
                    <a:pt x="7977" y="19025"/>
                    <a:pt x="8014" y="19083"/>
                    <a:pt x="8560" y="19140"/>
                  </a:cubicBezTo>
                  <a:lnTo>
                    <a:pt x="10309" y="19340"/>
                  </a:lnTo>
                  <a:lnTo>
                    <a:pt x="10309" y="21600"/>
                  </a:lnTo>
                  <a:lnTo>
                    <a:pt x="256" y="21600"/>
                  </a:lnTo>
                  <a:lnTo>
                    <a:pt x="256" y="19340"/>
                  </a:lnTo>
                  <a:lnTo>
                    <a:pt x="1896" y="19140"/>
                  </a:lnTo>
                  <a:cubicBezTo>
                    <a:pt x="2404" y="19083"/>
                    <a:pt x="2477" y="18996"/>
                    <a:pt x="2477" y="18568"/>
                  </a:cubicBezTo>
                  <a:lnTo>
                    <a:pt x="2477" y="3462"/>
                  </a:lnTo>
                  <a:cubicBezTo>
                    <a:pt x="2477" y="3148"/>
                    <a:pt x="2368" y="2947"/>
                    <a:pt x="2004" y="2861"/>
                  </a:cubicBezTo>
                  <a:lnTo>
                    <a:pt x="0" y="2319"/>
                  </a:lnTo>
                  <a:lnTo>
                    <a:pt x="402" y="0"/>
                  </a:lnTo>
                  <a:lnTo>
                    <a:pt x="7903" y="0"/>
                  </a:lnTo>
                  <a:lnTo>
                    <a:pt x="7903" y="8097"/>
                  </a:lnTo>
                  <a:lnTo>
                    <a:pt x="8087" y="8125"/>
                  </a:lnTo>
                  <a:cubicBezTo>
                    <a:pt x="9726" y="7068"/>
                    <a:pt x="11620" y="6409"/>
                    <a:pt x="13914" y="6409"/>
                  </a:cubicBezTo>
                  <a:cubicBezTo>
                    <a:pt x="17775" y="6409"/>
                    <a:pt x="19196" y="8068"/>
                    <a:pt x="19196" y="11043"/>
                  </a:cubicBezTo>
                  <a:lnTo>
                    <a:pt x="19196" y="18568"/>
                  </a:lnTo>
                  <a:cubicBezTo>
                    <a:pt x="19196" y="19025"/>
                    <a:pt x="19233" y="19083"/>
                    <a:pt x="19779" y="19140"/>
                  </a:cubicBezTo>
                  <a:lnTo>
                    <a:pt x="21600" y="19340"/>
                  </a:lnTo>
                  <a:lnTo>
                    <a:pt x="21600" y="21600"/>
                  </a:lnTo>
                  <a:lnTo>
                    <a:pt x="13695" y="21600"/>
                  </a:lnTo>
                </a:path>
              </a:pathLst>
            </a:custGeom>
            <a:solidFill>
              <a:srgbClr val="1B2A44"/>
            </a:solidFill>
            <a:ln>
              <a:noFill/>
            </a:ln>
          </p:spPr>
          <p:txBody>
            <a:bodyPr spcFirstLastPara="1" wrap="square" lIns="14300" tIns="14300" rIns="14300" bIns="143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200"/>
                <a:buFont typeface="Gill Sans"/>
                <a:buNone/>
                <a:tabLst/>
                <a:defRPr/>
              </a:pPr>
              <a:endParaRPr kumimoji="0" sz="1200" b="0" i="0" u="none" strike="noStrike" kern="0" cap="none" spc="0" normalizeH="0" baseline="0" noProof="0">
                <a:ln>
                  <a:noFill/>
                </a:ln>
                <a:solidFill>
                  <a:srgbClr val="000000"/>
                </a:solidFill>
                <a:effectLst/>
                <a:uLnTx/>
                <a:uFillTx/>
                <a:latin typeface="Gill Sans"/>
                <a:ea typeface="Gill Sans"/>
                <a:cs typeface="Gill Sans"/>
                <a:sym typeface="Gill Sans"/>
              </a:endParaRPr>
            </a:p>
          </p:txBody>
        </p:sp>
        <p:sp>
          <p:nvSpPr>
            <p:cNvPr id="3378" name="Google Shape;3378;p284"/>
            <p:cNvSpPr/>
            <p:nvPr/>
          </p:nvSpPr>
          <p:spPr>
            <a:xfrm>
              <a:off x="20929600" y="4191000"/>
              <a:ext cx="439344" cy="135722"/>
            </a:xfrm>
            <a:custGeom>
              <a:avLst/>
              <a:gdLst/>
              <a:ahLst/>
              <a:cxnLst/>
              <a:rect l="0" t="0" r="0" b="0"/>
              <a:pathLst>
                <a:path w="21600" h="21586" extrusionOk="0">
                  <a:moveTo>
                    <a:pt x="20631" y="5541"/>
                  </a:moveTo>
                  <a:cubicBezTo>
                    <a:pt x="20511" y="5061"/>
                    <a:pt x="20350" y="4704"/>
                    <a:pt x="20169" y="4510"/>
                  </a:cubicBezTo>
                  <a:cubicBezTo>
                    <a:pt x="19992" y="4299"/>
                    <a:pt x="19806" y="4187"/>
                    <a:pt x="19617" y="4178"/>
                  </a:cubicBezTo>
                  <a:cubicBezTo>
                    <a:pt x="19515" y="4178"/>
                    <a:pt x="19411" y="4217"/>
                    <a:pt x="19303" y="4294"/>
                  </a:cubicBezTo>
                  <a:cubicBezTo>
                    <a:pt x="19197" y="4369"/>
                    <a:pt x="19095" y="4491"/>
                    <a:pt x="18998" y="4655"/>
                  </a:cubicBezTo>
                  <a:cubicBezTo>
                    <a:pt x="18906" y="4811"/>
                    <a:pt x="18826" y="5034"/>
                    <a:pt x="18765" y="5308"/>
                  </a:cubicBezTo>
                  <a:cubicBezTo>
                    <a:pt x="18706" y="5579"/>
                    <a:pt x="18675" y="5910"/>
                    <a:pt x="18675" y="6295"/>
                  </a:cubicBezTo>
                  <a:cubicBezTo>
                    <a:pt x="18675" y="6915"/>
                    <a:pt x="18747" y="7388"/>
                    <a:pt x="18891" y="7718"/>
                  </a:cubicBezTo>
                  <a:cubicBezTo>
                    <a:pt x="19034" y="8048"/>
                    <a:pt x="19215" y="8326"/>
                    <a:pt x="19433" y="8558"/>
                  </a:cubicBezTo>
                  <a:cubicBezTo>
                    <a:pt x="19652" y="8790"/>
                    <a:pt x="19886" y="9022"/>
                    <a:pt x="20137" y="9254"/>
                  </a:cubicBezTo>
                  <a:cubicBezTo>
                    <a:pt x="20389" y="9487"/>
                    <a:pt x="20623" y="9815"/>
                    <a:pt x="20842" y="10240"/>
                  </a:cubicBezTo>
                  <a:cubicBezTo>
                    <a:pt x="21060" y="10667"/>
                    <a:pt x="21241" y="11238"/>
                    <a:pt x="21385" y="11953"/>
                  </a:cubicBezTo>
                  <a:cubicBezTo>
                    <a:pt x="21528" y="12669"/>
                    <a:pt x="21600" y="13628"/>
                    <a:pt x="21600" y="14824"/>
                  </a:cubicBezTo>
                  <a:cubicBezTo>
                    <a:pt x="21600" y="15966"/>
                    <a:pt x="21534" y="16962"/>
                    <a:pt x="21402" y="17815"/>
                  </a:cubicBezTo>
                  <a:cubicBezTo>
                    <a:pt x="21277" y="18643"/>
                    <a:pt x="21094" y="19367"/>
                    <a:pt x="20868" y="19933"/>
                  </a:cubicBezTo>
                  <a:cubicBezTo>
                    <a:pt x="20636" y="20507"/>
                    <a:pt x="20370" y="20930"/>
                    <a:pt x="20088" y="21178"/>
                  </a:cubicBezTo>
                  <a:cubicBezTo>
                    <a:pt x="19783" y="21454"/>
                    <a:pt x="19467" y="21591"/>
                    <a:pt x="19151" y="21586"/>
                  </a:cubicBezTo>
                  <a:cubicBezTo>
                    <a:pt x="18760" y="21598"/>
                    <a:pt x="18372" y="21392"/>
                    <a:pt x="18003" y="20977"/>
                  </a:cubicBezTo>
                  <a:cubicBezTo>
                    <a:pt x="17650" y="20571"/>
                    <a:pt x="17321" y="19914"/>
                    <a:pt x="17016" y="19002"/>
                  </a:cubicBezTo>
                  <a:lnTo>
                    <a:pt x="18012" y="15463"/>
                  </a:lnTo>
                  <a:cubicBezTo>
                    <a:pt x="18155" y="16083"/>
                    <a:pt x="18336" y="16560"/>
                    <a:pt x="18554" y="16901"/>
                  </a:cubicBezTo>
                  <a:cubicBezTo>
                    <a:pt x="18772" y="17238"/>
                    <a:pt x="18998" y="17407"/>
                    <a:pt x="19231" y="17407"/>
                  </a:cubicBezTo>
                  <a:cubicBezTo>
                    <a:pt x="19345" y="17407"/>
                    <a:pt x="19460" y="17364"/>
                    <a:pt x="19577" y="17276"/>
                  </a:cubicBezTo>
                  <a:cubicBezTo>
                    <a:pt x="19693" y="17189"/>
                    <a:pt x="19798" y="17060"/>
                    <a:pt x="19891" y="16885"/>
                  </a:cubicBezTo>
                  <a:cubicBezTo>
                    <a:pt x="19983" y="16710"/>
                    <a:pt x="20058" y="16489"/>
                    <a:pt x="20115" y="16218"/>
                  </a:cubicBezTo>
                  <a:cubicBezTo>
                    <a:pt x="20172" y="15947"/>
                    <a:pt x="20200" y="15628"/>
                    <a:pt x="20200" y="15260"/>
                  </a:cubicBezTo>
                  <a:cubicBezTo>
                    <a:pt x="20200" y="14642"/>
                    <a:pt x="20127" y="14153"/>
                    <a:pt x="19981" y="13795"/>
                  </a:cubicBezTo>
                  <a:cubicBezTo>
                    <a:pt x="19834" y="13437"/>
                    <a:pt x="19650" y="13133"/>
                    <a:pt x="19429" y="12881"/>
                  </a:cubicBezTo>
                  <a:cubicBezTo>
                    <a:pt x="19191" y="12613"/>
                    <a:pt x="18952" y="12361"/>
                    <a:pt x="18712" y="12126"/>
                  </a:cubicBezTo>
                  <a:cubicBezTo>
                    <a:pt x="18460" y="11884"/>
                    <a:pt x="18219" y="11544"/>
                    <a:pt x="17994" y="11112"/>
                  </a:cubicBezTo>
                  <a:cubicBezTo>
                    <a:pt x="17774" y="10690"/>
                    <a:pt x="17585" y="10116"/>
                    <a:pt x="17442" y="9429"/>
                  </a:cubicBezTo>
                  <a:cubicBezTo>
                    <a:pt x="17296" y="8732"/>
                    <a:pt x="17222" y="7813"/>
                    <a:pt x="17222" y="6672"/>
                  </a:cubicBezTo>
                  <a:cubicBezTo>
                    <a:pt x="17222" y="5570"/>
                    <a:pt x="17289" y="4604"/>
                    <a:pt x="17424" y="3772"/>
                  </a:cubicBezTo>
                  <a:cubicBezTo>
                    <a:pt x="17554" y="2957"/>
                    <a:pt x="17738" y="2243"/>
                    <a:pt x="17962" y="1681"/>
                  </a:cubicBezTo>
                  <a:cubicBezTo>
                    <a:pt x="18194" y="1108"/>
                    <a:pt x="18457" y="680"/>
                    <a:pt x="18738" y="420"/>
                  </a:cubicBezTo>
                  <a:cubicBezTo>
                    <a:pt x="19032" y="139"/>
                    <a:pt x="19337" y="-2"/>
                    <a:pt x="19644" y="0"/>
                  </a:cubicBezTo>
                  <a:cubicBezTo>
                    <a:pt x="20003" y="0"/>
                    <a:pt x="20350" y="163"/>
                    <a:pt x="20685" y="492"/>
                  </a:cubicBezTo>
                  <a:cubicBezTo>
                    <a:pt x="21019" y="822"/>
                    <a:pt x="21322" y="1373"/>
                    <a:pt x="21591" y="2146"/>
                  </a:cubicBezTo>
                  <a:lnTo>
                    <a:pt x="20631" y="5541"/>
                  </a:lnTo>
                  <a:moveTo>
                    <a:pt x="11634" y="522"/>
                  </a:moveTo>
                  <a:lnTo>
                    <a:pt x="14002" y="522"/>
                  </a:lnTo>
                  <a:cubicBezTo>
                    <a:pt x="14277" y="522"/>
                    <a:pt x="14554" y="584"/>
                    <a:pt x="14832" y="710"/>
                  </a:cubicBezTo>
                  <a:cubicBezTo>
                    <a:pt x="15093" y="820"/>
                    <a:pt x="15347" y="1075"/>
                    <a:pt x="15581" y="1465"/>
                  </a:cubicBezTo>
                  <a:cubicBezTo>
                    <a:pt x="15802" y="1842"/>
                    <a:pt x="15981" y="2369"/>
                    <a:pt x="16119" y="3045"/>
                  </a:cubicBezTo>
                  <a:cubicBezTo>
                    <a:pt x="16256" y="3723"/>
                    <a:pt x="16325" y="4623"/>
                    <a:pt x="16325" y="5744"/>
                  </a:cubicBezTo>
                  <a:cubicBezTo>
                    <a:pt x="16325" y="6905"/>
                    <a:pt x="16225" y="7867"/>
                    <a:pt x="16025" y="8632"/>
                  </a:cubicBezTo>
                  <a:cubicBezTo>
                    <a:pt x="15824" y="9397"/>
                    <a:pt x="15560" y="9942"/>
                    <a:pt x="15231" y="10270"/>
                  </a:cubicBezTo>
                  <a:lnTo>
                    <a:pt x="15231" y="10329"/>
                  </a:lnTo>
                  <a:cubicBezTo>
                    <a:pt x="15440" y="10426"/>
                    <a:pt x="15630" y="10614"/>
                    <a:pt x="15801" y="10894"/>
                  </a:cubicBezTo>
                  <a:cubicBezTo>
                    <a:pt x="15971" y="11176"/>
                    <a:pt x="16117" y="11532"/>
                    <a:pt x="16240" y="11967"/>
                  </a:cubicBezTo>
                  <a:cubicBezTo>
                    <a:pt x="16362" y="12403"/>
                    <a:pt x="16457" y="12910"/>
                    <a:pt x="16522" y="13490"/>
                  </a:cubicBezTo>
                  <a:cubicBezTo>
                    <a:pt x="16588" y="14071"/>
                    <a:pt x="16621" y="14691"/>
                    <a:pt x="16621" y="15348"/>
                  </a:cubicBezTo>
                  <a:cubicBezTo>
                    <a:pt x="16621" y="16431"/>
                    <a:pt x="16549" y="17334"/>
                    <a:pt x="16406" y="18061"/>
                  </a:cubicBezTo>
                  <a:cubicBezTo>
                    <a:pt x="16262" y="18787"/>
                    <a:pt x="16077" y="19370"/>
                    <a:pt x="15850" y="19816"/>
                  </a:cubicBezTo>
                  <a:cubicBezTo>
                    <a:pt x="15623" y="20261"/>
                    <a:pt x="15367" y="20580"/>
                    <a:pt x="15083" y="20772"/>
                  </a:cubicBezTo>
                  <a:cubicBezTo>
                    <a:pt x="14804" y="20964"/>
                    <a:pt x="14520" y="21062"/>
                    <a:pt x="14235" y="21063"/>
                  </a:cubicBezTo>
                  <a:lnTo>
                    <a:pt x="11634" y="21063"/>
                  </a:lnTo>
                  <a:lnTo>
                    <a:pt x="11634" y="522"/>
                  </a:lnTo>
                  <a:cubicBezTo>
                    <a:pt x="11634" y="522"/>
                    <a:pt x="11634" y="522"/>
                    <a:pt x="11634" y="522"/>
                  </a:cubicBezTo>
                  <a:close/>
                  <a:moveTo>
                    <a:pt x="13033" y="8732"/>
                  </a:moveTo>
                  <a:lnTo>
                    <a:pt x="14047" y="8732"/>
                  </a:lnTo>
                  <a:cubicBezTo>
                    <a:pt x="14154" y="8733"/>
                    <a:pt x="14261" y="8694"/>
                    <a:pt x="14365" y="8617"/>
                  </a:cubicBezTo>
                  <a:cubicBezTo>
                    <a:pt x="14469" y="8540"/>
                    <a:pt x="14564" y="8414"/>
                    <a:pt x="14648" y="8240"/>
                  </a:cubicBezTo>
                  <a:cubicBezTo>
                    <a:pt x="14731" y="8064"/>
                    <a:pt x="14799" y="7834"/>
                    <a:pt x="14850" y="7543"/>
                  </a:cubicBezTo>
                  <a:cubicBezTo>
                    <a:pt x="14900" y="7253"/>
                    <a:pt x="14926" y="6906"/>
                    <a:pt x="14926" y="6498"/>
                  </a:cubicBezTo>
                  <a:cubicBezTo>
                    <a:pt x="14926" y="6073"/>
                    <a:pt x="14898" y="5720"/>
                    <a:pt x="14841" y="5440"/>
                  </a:cubicBezTo>
                  <a:cubicBezTo>
                    <a:pt x="14786" y="5165"/>
                    <a:pt x="14710" y="4941"/>
                    <a:pt x="14621" y="4787"/>
                  </a:cubicBezTo>
                  <a:cubicBezTo>
                    <a:pt x="14525" y="4626"/>
                    <a:pt x="14422" y="4513"/>
                    <a:pt x="14316" y="4452"/>
                  </a:cubicBezTo>
                  <a:cubicBezTo>
                    <a:pt x="14207" y="4386"/>
                    <a:pt x="14095" y="4352"/>
                    <a:pt x="13984" y="4352"/>
                  </a:cubicBezTo>
                  <a:lnTo>
                    <a:pt x="13033" y="4352"/>
                  </a:lnTo>
                  <a:lnTo>
                    <a:pt x="13033" y="8732"/>
                  </a:lnTo>
                  <a:cubicBezTo>
                    <a:pt x="13033" y="8732"/>
                    <a:pt x="13033" y="8732"/>
                    <a:pt x="13033" y="8732"/>
                  </a:cubicBezTo>
                  <a:close/>
                  <a:moveTo>
                    <a:pt x="13033" y="17233"/>
                  </a:moveTo>
                  <a:lnTo>
                    <a:pt x="14289" y="17233"/>
                  </a:lnTo>
                  <a:cubicBezTo>
                    <a:pt x="14397" y="17233"/>
                    <a:pt x="14506" y="17195"/>
                    <a:pt x="14616" y="17116"/>
                  </a:cubicBezTo>
                  <a:cubicBezTo>
                    <a:pt x="14724" y="17044"/>
                    <a:pt x="14826" y="16906"/>
                    <a:pt x="14917" y="16710"/>
                  </a:cubicBezTo>
                  <a:cubicBezTo>
                    <a:pt x="15007" y="16517"/>
                    <a:pt x="15080" y="16267"/>
                    <a:pt x="15137" y="15957"/>
                  </a:cubicBezTo>
                  <a:cubicBezTo>
                    <a:pt x="15197" y="15611"/>
                    <a:pt x="15226" y="15220"/>
                    <a:pt x="15222" y="14824"/>
                  </a:cubicBezTo>
                  <a:cubicBezTo>
                    <a:pt x="15222" y="14341"/>
                    <a:pt x="15185" y="13950"/>
                    <a:pt x="15110" y="13652"/>
                  </a:cubicBezTo>
                  <a:cubicBezTo>
                    <a:pt x="15035" y="13351"/>
                    <a:pt x="14938" y="13117"/>
                    <a:pt x="14827" y="12970"/>
                  </a:cubicBezTo>
                  <a:cubicBezTo>
                    <a:pt x="14710" y="12811"/>
                    <a:pt x="14586" y="12703"/>
                    <a:pt x="14459" y="12648"/>
                  </a:cubicBezTo>
                  <a:cubicBezTo>
                    <a:pt x="14338" y="12593"/>
                    <a:pt x="14215" y="12564"/>
                    <a:pt x="14092" y="12562"/>
                  </a:cubicBezTo>
                  <a:lnTo>
                    <a:pt x="13033" y="12562"/>
                  </a:lnTo>
                  <a:lnTo>
                    <a:pt x="13033" y="17233"/>
                  </a:lnTo>
                  <a:cubicBezTo>
                    <a:pt x="13033" y="17233"/>
                    <a:pt x="13033" y="17233"/>
                    <a:pt x="13033" y="17233"/>
                  </a:cubicBezTo>
                  <a:close/>
                  <a:moveTo>
                    <a:pt x="7140" y="522"/>
                  </a:moveTo>
                  <a:lnTo>
                    <a:pt x="8297" y="522"/>
                  </a:lnTo>
                  <a:lnTo>
                    <a:pt x="11059" y="21063"/>
                  </a:lnTo>
                  <a:lnTo>
                    <a:pt x="9481" y="21063"/>
                  </a:lnTo>
                  <a:lnTo>
                    <a:pt x="8934" y="16710"/>
                  </a:lnTo>
                  <a:lnTo>
                    <a:pt x="6467" y="16710"/>
                  </a:lnTo>
                  <a:lnTo>
                    <a:pt x="5938" y="21063"/>
                  </a:lnTo>
                  <a:lnTo>
                    <a:pt x="4395" y="21063"/>
                  </a:lnTo>
                  <a:lnTo>
                    <a:pt x="7140" y="522"/>
                  </a:lnTo>
                  <a:cubicBezTo>
                    <a:pt x="7140" y="522"/>
                    <a:pt x="7140" y="522"/>
                    <a:pt x="7140" y="522"/>
                  </a:cubicBezTo>
                  <a:close/>
                  <a:moveTo>
                    <a:pt x="7678" y="6500"/>
                  </a:moveTo>
                  <a:lnTo>
                    <a:pt x="6906" y="12881"/>
                  </a:lnTo>
                  <a:lnTo>
                    <a:pt x="8458" y="12881"/>
                  </a:lnTo>
                  <a:lnTo>
                    <a:pt x="7678" y="6498"/>
                  </a:lnTo>
                  <a:cubicBezTo>
                    <a:pt x="7678" y="6498"/>
                    <a:pt x="7678" y="6500"/>
                    <a:pt x="7678" y="6500"/>
                  </a:cubicBezTo>
                  <a:close/>
                  <a:moveTo>
                    <a:pt x="0" y="522"/>
                  </a:moveTo>
                  <a:lnTo>
                    <a:pt x="1399" y="522"/>
                  </a:lnTo>
                  <a:lnTo>
                    <a:pt x="1399" y="16885"/>
                  </a:lnTo>
                  <a:lnTo>
                    <a:pt x="3991" y="16885"/>
                  </a:lnTo>
                  <a:lnTo>
                    <a:pt x="3991" y="21063"/>
                  </a:lnTo>
                  <a:lnTo>
                    <a:pt x="0" y="21063"/>
                  </a:lnTo>
                  <a:lnTo>
                    <a:pt x="0" y="522"/>
                  </a:lnTo>
                </a:path>
              </a:pathLst>
            </a:custGeom>
            <a:solidFill>
              <a:srgbClr val="3F9451"/>
            </a:solidFill>
            <a:ln>
              <a:noFill/>
            </a:ln>
          </p:spPr>
          <p:txBody>
            <a:bodyPr spcFirstLastPara="1" wrap="square" lIns="14300" tIns="14300" rIns="14300" bIns="143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200"/>
                <a:buFont typeface="Gill Sans"/>
                <a:buNone/>
                <a:tabLst/>
                <a:defRPr/>
              </a:pPr>
              <a:endParaRPr kumimoji="0" sz="1200" b="0" i="0" u="none" strike="noStrike" kern="0" cap="none" spc="0" normalizeH="0" baseline="0" noProof="0">
                <a:ln>
                  <a:noFill/>
                </a:ln>
                <a:solidFill>
                  <a:srgbClr val="000000"/>
                </a:solidFill>
                <a:effectLst/>
                <a:uLnTx/>
                <a:uFillTx/>
                <a:latin typeface="Gill Sans"/>
                <a:ea typeface="Gill Sans"/>
                <a:cs typeface="Gill Sans"/>
                <a:sym typeface="Gill Sans"/>
              </a:endParaRPr>
            </a:p>
          </p:txBody>
        </p:sp>
        <p:sp>
          <p:nvSpPr>
            <p:cNvPr id="3379" name="Google Shape;3379;p284"/>
            <p:cNvSpPr/>
            <p:nvPr/>
          </p:nvSpPr>
          <p:spPr>
            <a:xfrm>
              <a:off x="19265900" y="4064000"/>
              <a:ext cx="296605" cy="298361"/>
            </a:xfrm>
            <a:custGeom>
              <a:avLst/>
              <a:gdLst/>
              <a:ahLst/>
              <a:cxnLst/>
              <a:rect l="0" t="0" r="0" b="0"/>
              <a:pathLst>
                <a:path w="21587" h="21593" extrusionOk="0">
                  <a:moveTo>
                    <a:pt x="20375" y="387"/>
                  </a:moveTo>
                  <a:cubicBezTo>
                    <a:pt x="19392" y="128"/>
                    <a:pt x="18379" y="-2"/>
                    <a:pt x="17362" y="0"/>
                  </a:cubicBezTo>
                  <a:cubicBezTo>
                    <a:pt x="15025" y="-3"/>
                    <a:pt x="12739" y="684"/>
                    <a:pt x="10794" y="1974"/>
                  </a:cubicBezTo>
                  <a:cubicBezTo>
                    <a:pt x="8850" y="683"/>
                    <a:pt x="6564" y="-4"/>
                    <a:pt x="4227" y="0"/>
                  </a:cubicBezTo>
                  <a:cubicBezTo>
                    <a:pt x="3185" y="0"/>
                    <a:pt x="2173" y="132"/>
                    <a:pt x="1213" y="387"/>
                  </a:cubicBezTo>
                  <a:cubicBezTo>
                    <a:pt x="812" y="490"/>
                    <a:pt x="417" y="616"/>
                    <a:pt x="30" y="763"/>
                  </a:cubicBezTo>
                  <a:cubicBezTo>
                    <a:pt x="6" y="773"/>
                    <a:pt x="-6" y="800"/>
                    <a:pt x="4" y="825"/>
                  </a:cubicBezTo>
                  <a:cubicBezTo>
                    <a:pt x="4" y="825"/>
                    <a:pt x="4" y="826"/>
                    <a:pt x="4" y="826"/>
                  </a:cubicBezTo>
                  <a:cubicBezTo>
                    <a:pt x="173" y="1189"/>
                    <a:pt x="360" y="1541"/>
                    <a:pt x="561" y="1881"/>
                  </a:cubicBezTo>
                  <a:cubicBezTo>
                    <a:pt x="572" y="1900"/>
                    <a:pt x="595" y="1908"/>
                    <a:pt x="616" y="1900"/>
                  </a:cubicBezTo>
                  <a:cubicBezTo>
                    <a:pt x="1772" y="1481"/>
                    <a:pt x="2994" y="1269"/>
                    <a:pt x="4225" y="1271"/>
                  </a:cubicBezTo>
                  <a:cubicBezTo>
                    <a:pt x="6230" y="1271"/>
                    <a:pt x="8106" y="1829"/>
                    <a:pt x="9708" y="2790"/>
                  </a:cubicBezTo>
                  <a:cubicBezTo>
                    <a:pt x="8689" y="3647"/>
                    <a:pt x="7823" y="4669"/>
                    <a:pt x="7146" y="5813"/>
                  </a:cubicBezTo>
                  <a:cubicBezTo>
                    <a:pt x="6789" y="6407"/>
                    <a:pt x="6489" y="7032"/>
                    <a:pt x="6247" y="7681"/>
                  </a:cubicBezTo>
                  <a:cubicBezTo>
                    <a:pt x="5755" y="8995"/>
                    <a:pt x="5503" y="10387"/>
                    <a:pt x="5504" y="11790"/>
                  </a:cubicBezTo>
                  <a:cubicBezTo>
                    <a:pt x="5504" y="15129"/>
                    <a:pt x="6909" y="18148"/>
                    <a:pt x="9159" y="20296"/>
                  </a:cubicBezTo>
                  <a:cubicBezTo>
                    <a:pt x="9334" y="20468"/>
                    <a:pt x="9516" y="20629"/>
                    <a:pt x="9708" y="20787"/>
                  </a:cubicBezTo>
                  <a:cubicBezTo>
                    <a:pt x="9857" y="20915"/>
                    <a:pt x="10006" y="21035"/>
                    <a:pt x="10162" y="21151"/>
                  </a:cubicBezTo>
                  <a:cubicBezTo>
                    <a:pt x="10358" y="21307"/>
                    <a:pt x="10562" y="21449"/>
                    <a:pt x="10768" y="21585"/>
                  </a:cubicBezTo>
                  <a:cubicBezTo>
                    <a:pt x="10784" y="21596"/>
                    <a:pt x="10804" y="21596"/>
                    <a:pt x="10820" y="21585"/>
                  </a:cubicBezTo>
                  <a:cubicBezTo>
                    <a:pt x="11025" y="21446"/>
                    <a:pt x="11227" y="21303"/>
                    <a:pt x="11423" y="21151"/>
                  </a:cubicBezTo>
                  <a:cubicBezTo>
                    <a:pt x="11582" y="21035"/>
                    <a:pt x="11731" y="20915"/>
                    <a:pt x="11881" y="20787"/>
                  </a:cubicBezTo>
                  <a:cubicBezTo>
                    <a:pt x="12069" y="20629"/>
                    <a:pt x="12257" y="20464"/>
                    <a:pt x="12432" y="20296"/>
                  </a:cubicBezTo>
                  <a:cubicBezTo>
                    <a:pt x="14680" y="18148"/>
                    <a:pt x="16085" y="15125"/>
                    <a:pt x="16085" y="11791"/>
                  </a:cubicBezTo>
                  <a:cubicBezTo>
                    <a:pt x="16086" y="10121"/>
                    <a:pt x="15729" y="8470"/>
                    <a:pt x="15037" y="6948"/>
                  </a:cubicBezTo>
                  <a:cubicBezTo>
                    <a:pt x="14966" y="6791"/>
                    <a:pt x="14893" y="6635"/>
                    <a:pt x="14816" y="6481"/>
                  </a:cubicBezTo>
                  <a:cubicBezTo>
                    <a:pt x="14698" y="6255"/>
                    <a:pt x="14573" y="6032"/>
                    <a:pt x="14443" y="5813"/>
                  </a:cubicBezTo>
                  <a:cubicBezTo>
                    <a:pt x="13764" y="4670"/>
                    <a:pt x="12898" y="3648"/>
                    <a:pt x="11881" y="2790"/>
                  </a:cubicBezTo>
                  <a:cubicBezTo>
                    <a:pt x="13534" y="1795"/>
                    <a:pt x="15430" y="1270"/>
                    <a:pt x="17362" y="1271"/>
                  </a:cubicBezTo>
                  <a:cubicBezTo>
                    <a:pt x="18593" y="1269"/>
                    <a:pt x="19815" y="1481"/>
                    <a:pt x="20972" y="1900"/>
                  </a:cubicBezTo>
                  <a:cubicBezTo>
                    <a:pt x="20993" y="1907"/>
                    <a:pt x="21016" y="1899"/>
                    <a:pt x="21027" y="1880"/>
                  </a:cubicBezTo>
                  <a:cubicBezTo>
                    <a:pt x="21229" y="1538"/>
                    <a:pt x="21414" y="1186"/>
                    <a:pt x="21583" y="827"/>
                  </a:cubicBezTo>
                  <a:cubicBezTo>
                    <a:pt x="21594" y="803"/>
                    <a:pt x="21583" y="775"/>
                    <a:pt x="21559" y="764"/>
                  </a:cubicBezTo>
                  <a:cubicBezTo>
                    <a:pt x="21559" y="764"/>
                    <a:pt x="21558" y="764"/>
                    <a:pt x="21557" y="763"/>
                  </a:cubicBezTo>
                  <a:cubicBezTo>
                    <a:pt x="21171" y="619"/>
                    <a:pt x="20777" y="489"/>
                    <a:pt x="20375" y="387"/>
                  </a:cubicBezTo>
                  <a:cubicBezTo>
                    <a:pt x="20375" y="387"/>
                    <a:pt x="20375" y="387"/>
                    <a:pt x="20375" y="387"/>
                  </a:cubicBezTo>
                  <a:close/>
                  <a:moveTo>
                    <a:pt x="13177" y="6188"/>
                  </a:moveTo>
                  <a:cubicBezTo>
                    <a:pt x="12397" y="6368"/>
                    <a:pt x="11598" y="6459"/>
                    <a:pt x="10797" y="6458"/>
                  </a:cubicBezTo>
                  <a:cubicBezTo>
                    <a:pt x="9980" y="6458"/>
                    <a:pt x="9181" y="6366"/>
                    <a:pt x="8414" y="6188"/>
                  </a:cubicBezTo>
                  <a:cubicBezTo>
                    <a:pt x="9053" y="5180"/>
                    <a:pt x="9859" y="4287"/>
                    <a:pt x="10797" y="3547"/>
                  </a:cubicBezTo>
                  <a:cubicBezTo>
                    <a:pt x="11734" y="4288"/>
                    <a:pt x="12539" y="5181"/>
                    <a:pt x="13177" y="6188"/>
                  </a:cubicBezTo>
                  <a:cubicBezTo>
                    <a:pt x="13177" y="6188"/>
                    <a:pt x="13177" y="6188"/>
                    <a:pt x="13177" y="6188"/>
                  </a:cubicBezTo>
                  <a:close/>
                </a:path>
              </a:pathLst>
            </a:custGeom>
            <a:solidFill>
              <a:srgbClr val="1B2A44"/>
            </a:solidFill>
            <a:ln>
              <a:noFill/>
            </a:ln>
          </p:spPr>
          <p:txBody>
            <a:bodyPr spcFirstLastPara="1" wrap="square" lIns="14300" tIns="14300" rIns="14300" bIns="143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200"/>
                <a:buFont typeface="Gill Sans"/>
                <a:buNone/>
                <a:tabLst/>
                <a:defRPr/>
              </a:pPr>
              <a:endParaRPr kumimoji="0" sz="1200" b="0" i="0" u="none" strike="noStrike" kern="0" cap="none" spc="0" normalizeH="0" baseline="0" noProof="0">
                <a:ln>
                  <a:noFill/>
                </a:ln>
                <a:solidFill>
                  <a:srgbClr val="000000"/>
                </a:solidFill>
                <a:effectLst/>
                <a:uLnTx/>
                <a:uFillTx/>
                <a:latin typeface="Gill Sans"/>
                <a:ea typeface="Gill Sans"/>
                <a:cs typeface="Gill Sans"/>
                <a:sym typeface="Gill Sans"/>
              </a:endParaRPr>
            </a:p>
          </p:txBody>
        </p:sp>
        <p:sp>
          <p:nvSpPr>
            <p:cNvPr id="3380" name="Google Shape;3380;p284"/>
            <p:cNvSpPr/>
            <p:nvPr/>
          </p:nvSpPr>
          <p:spPr>
            <a:xfrm>
              <a:off x="19418300" y="4191000"/>
              <a:ext cx="46332" cy="143316"/>
            </a:xfrm>
            <a:custGeom>
              <a:avLst/>
              <a:gdLst/>
              <a:ahLst/>
              <a:cxnLst/>
              <a:rect l="0" t="0" r="0" b="0"/>
              <a:pathLst>
                <a:path w="21600" h="21600" extrusionOk="0">
                  <a:moveTo>
                    <a:pt x="21600" y="6580"/>
                  </a:moveTo>
                  <a:cubicBezTo>
                    <a:pt x="21600" y="12389"/>
                    <a:pt x="14574" y="17675"/>
                    <a:pt x="3111" y="21600"/>
                  </a:cubicBezTo>
                  <a:cubicBezTo>
                    <a:pt x="1049" y="19470"/>
                    <a:pt x="0" y="17252"/>
                    <a:pt x="0" y="15020"/>
                  </a:cubicBezTo>
                  <a:cubicBezTo>
                    <a:pt x="0" y="9211"/>
                    <a:pt x="7026" y="3915"/>
                    <a:pt x="18489" y="0"/>
                  </a:cubicBezTo>
                  <a:cubicBezTo>
                    <a:pt x="20505" y="2079"/>
                    <a:pt x="21600" y="4289"/>
                    <a:pt x="21600" y="6580"/>
                  </a:cubicBezTo>
                </a:path>
              </a:pathLst>
            </a:custGeom>
            <a:solidFill>
              <a:srgbClr val="3F9451"/>
            </a:solidFill>
            <a:ln>
              <a:noFill/>
            </a:ln>
          </p:spPr>
          <p:txBody>
            <a:bodyPr spcFirstLastPara="1" wrap="square" lIns="14300" tIns="14300" rIns="14300" bIns="143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200"/>
                <a:buFont typeface="Gill Sans"/>
                <a:buNone/>
                <a:tabLst/>
                <a:defRPr/>
              </a:pPr>
              <a:endParaRPr kumimoji="0" sz="1200" b="0" i="0" u="none" strike="noStrike" kern="0" cap="none" spc="0" normalizeH="0" baseline="0" noProof="0">
                <a:ln>
                  <a:noFill/>
                </a:ln>
                <a:solidFill>
                  <a:srgbClr val="000000"/>
                </a:solidFill>
                <a:effectLst/>
                <a:uLnTx/>
                <a:uFillTx/>
                <a:latin typeface="Gill Sans"/>
                <a:ea typeface="Gill Sans"/>
                <a:cs typeface="Gill Sans"/>
                <a:sym typeface="Gill Sans"/>
              </a:endParaRPr>
            </a:p>
          </p:txBody>
        </p:sp>
        <p:sp>
          <p:nvSpPr>
            <p:cNvPr id="3381" name="Google Shape;3381;p284"/>
            <p:cNvSpPr/>
            <p:nvPr/>
          </p:nvSpPr>
          <p:spPr>
            <a:xfrm>
              <a:off x="19354800" y="4191000"/>
              <a:ext cx="46341" cy="143316"/>
            </a:xfrm>
            <a:custGeom>
              <a:avLst/>
              <a:gdLst/>
              <a:ahLst/>
              <a:cxnLst/>
              <a:rect l="0" t="0" r="0" b="0"/>
              <a:pathLst>
                <a:path w="21554" h="21600" extrusionOk="0">
                  <a:moveTo>
                    <a:pt x="21554" y="15020"/>
                  </a:moveTo>
                  <a:cubicBezTo>
                    <a:pt x="21554" y="17307"/>
                    <a:pt x="20469" y="19517"/>
                    <a:pt x="18449" y="21600"/>
                  </a:cubicBezTo>
                  <a:cubicBezTo>
                    <a:pt x="6588" y="17544"/>
                    <a:pt x="-16" y="12168"/>
                    <a:pt x="0" y="6580"/>
                  </a:cubicBezTo>
                  <a:cubicBezTo>
                    <a:pt x="0" y="4289"/>
                    <a:pt x="1105" y="2079"/>
                    <a:pt x="3130" y="0"/>
                  </a:cubicBezTo>
                  <a:cubicBezTo>
                    <a:pt x="14988" y="4055"/>
                    <a:pt x="21584" y="9433"/>
                    <a:pt x="21554" y="15020"/>
                  </a:cubicBezTo>
                </a:path>
              </a:pathLst>
            </a:custGeom>
            <a:solidFill>
              <a:srgbClr val="8EC553"/>
            </a:solidFill>
            <a:ln>
              <a:noFill/>
            </a:ln>
          </p:spPr>
          <p:txBody>
            <a:bodyPr spcFirstLastPara="1" wrap="square" lIns="14300" tIns="14300" rIns="14300" bIns="143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200"/>
                <a:buFont typeface="Gill Sans"/>
                <a:buNone/>
                <a:tabLst/>
                <a:defRPr/>
              </a:pPr>
              <a:endParaRPr kumimoji="0" sz="1200" b="0" i="0" u="none" strike="noStrike" kern="0" cap="none" spc="0" normalizeH="0" baseline="0" noProof="0">
                <a:ln>
                  <a:noFill/>
                </a:ln>
                <a:solidFill>
                  <a:srgbClr val="000000"/>
                </a:solidFill>
                <a:effectLst/>
                <a:uLnTx/>
                <a:uFillTx/>
                <a:latin typeface="Gill Sans"/>
                <a:ea typeface="Gill Sans"/>
                <a:cs typeface="Gill Sans"/>
                <a:sym typeface="Gill Sans"/>
              </a:endParaRPr>
            </a:p>
          </p:txBody>
        </p:sp>
      </p:grpSp>
      <p:grpSp>
        <p:nvGrpSpPr>
          <p:cNvPr id="3382" name="Google Shape;3382;p284"/>
          <p:cNvGrpSpPr/>
          <p:nvPr/>
        </p:nvGrpSpPr>
        <p:grpSpPr>
          <a:xfrm>
            <a:off x="8158627" y="1873129"/>
            <a:ext cx="654218" cy="173369"/>
            <a:chOff x="21462998" y="5270500"/>
            <a:chExt cx="1693549" cy="448794"/>
          </a:xfrm>
        </p:grpSpPr>
        <p:sp>
          <p:nvSpPr>
            <p:cNvPr id="3383" name="Google Shape;3383;p284"/>
            <p:cNvSpPr/>
            <p:nvPr/>
          </p:nvSpPr>
          <p:spPr>
            <a:xfrm>
              <a:off x="21742400" y="5410199"/>
              <a:ext cx="1218159" cy="298995"/>
            </a:xfrm>
            <a:custGeom>
              <a:avLst/>
              <a:gdLst/>
              <a:ahLst/>
              <a:cxnLst/>
              <a:rect l="0" t="0" r="0" b="0"/>
              <a:pathLst>
                <a:path w="21589" h="21441" extrusionOk="0">
                  <a:moveTo>
                    <a:pt x="6410" y="5139"/>
                  </a:moveTo>
                  <a:cubicBezTo>
                    <a:pt x="6117" y="5159"/>
                    <a:pt x="5837" y="5489"/>
                    <a:pt x="5584" y="6149"/>
                  </a:cubicBezTo>
                  <a:cubicBezTo>
                    <a:pt x="5315" y="6852"/>
                    <a:pt x="5141" y="7844"/>
                    <a:pt x="5080" y="9130"/>
                  </a:cubicBezTo>
                  <a:cubicBezTo>
                    <a:pt x="5017" y="10469"/>
                    <a:pt x="5051" y="11772"/>
                    <a:pt x="5196" y="13009"/>
                  </a:cubicBezTo>
                  <a:cubicBezTo>
                    <a:pt x="5329" y="14142"/>
                    <a:pt x="5545" y="14905"/>
                    <a:pt x="5841" y="15294"/>
                  </a:cubicBezTo>
                  <a:cubicBezTo>
                    <a:pt x="5967" y="15461"/>
                    <a:pt x="6096" y="15538"/>
                    <a:pt x="6228" y="15563"/>
                  </a:cubicBezTo>
                  <a:cubicBezTo>
                    <a:pt x="6466" y="15610"/>
                    <a:pt x="6687" y="15348"/>
                    <a:pt x="6900" y="14951"/>
                  </a:cubicBezTo>
                  <a:cubicBezTo>
                    <a:pt x="7192" y="14406"/>
                    <a:pt x="7395" y="13518"/>
                    <a:pt x="7512" y="12310"/>
                  </a:cubicBezTo>
                  <a:cubicBezTo>
                    <a:pt x="7609" y="11305"/>
                    <a:pt x="7631" y="10260"/>
                    <a:pt x="7591" y="9199"/>
                  </a:cubicBezTo>
                  <a:cubicBezTo>
                    <a:pt x="7551" y="8106"/>
                    <a:pt x="7440" y="7144"/>
                    <a:pt x="7238" y="6381"/>
                  </a:cubicBezTo>
                  <a:cubicBezTo>
                    <a:pt x="7007" y="5512"/>
                    <a:pt x="6728" y="5156"/>
                    <a:pt x="6410" y="5139"/>
                  </a:cubicBezTo>
                  <a:close/>
                  <a:moveTo>
                    <a:pt x="14409" y="10374"/>
                  </a:moveTo>
                  <a:cubicBezTo>
                    <a:pt x="14413" y="10959"/>
                    <a:pt x="14430" y="11593"/>
                    <a:pt x="14477" y="12208"/>
                  </a:cubicBezTo>
                  <a:cubicBezTo>
                    <a:pt x="14610" y="13942"/>
                    <a:pt x="14890" y="15047"/>
                    <a:pt x="15333" y="15441"/>
                  </a:cubicBezTo>
                  <a:cubicBezTo>
                    <a:pt x="15659" y="15731"/>
                    <a:pt x="15969" y="15511"/>
                    <a:pt x="16267" y="14937"/>
                  </a:cubicBezTo>
                  <a:cubicBezTo>
                    <a:pt x="16555" y="14383"/>
                    <a:pt x="16758" y="13504"/>
                    <a:pt x="16871" y="12303"/>
                  </a:cubicBezTo>
                  <a:cubicBezTo>
                    <a:pt x="16988" y="11064"/>
                    <a:pt x="17004" y="9783"/>
                    <a:pt x="16912" y="8513"/>
                  </a:cubicBezTo>
                  <a:cubicBezTo>
                    <a:pt x="16788" y="6794"/>
                    <a:pt x="16508" y="5681"/>
                    <a:pt x="16073" y="5282"/>
                  </a:cubicBezTo>
                  <a:cubicBezTo>
                    <a:pt x="15651" y="4895"/>
                    <a:pt x="15259" y="5284"/>
                    <a:pt x="14907" y="6255"/>
                  </a:cubicBezTo>
                  <a:cubicBezTo>
                    <a:pt x="14557" y="7220"/>
                    <a:pt x="14410" y="8633"/>
                    <a:pt x="14409" y="10374"/>
                  </a:cubicBezTo>
                  <a:close/>
                  <a:moveTo>
                    <a:pt x="11062" y="14507"/>
                  </a:moveTo>
                  <a:cubicBezTo>
                    <a:pt x="10967" y="14413"/>
                    <a:pt x="10875" y="14340"/>
                    <a:pt x="10787" y="14229"/>
                  </a:cubicBezTo>
                  <a:cubicBezTo>
                    <a:pt x="10686" y="14103"/>
                    <a:pt x="10670" y="14000"/>
                    <a:pt x="10668" y="13579"/>
                  </a:cubicBezTo>
                  <a:cubicBezTo>
                    <a:pt x="10664" y="12204"/>
                    <a:pt x="10663" y="10829"/>
                    <a:pt x="10656" y="9455"/>
                  </a:cubicBezTo>
                  <a:cubicBezTo>
                    <a:pt x="10653" y="8943"/>
                    <a:pt x="10643" y="8430"/>
                    <a:pt x="10626" y="7924"/>
                  </a:cubicBezTo>
                  <a:cubicBezTo>
                    <a:pt x="10607" y="7373"/>
                    <a:pt x="10561" y="6852"/>
                    <a:pt x="10480" y="6393"/>
                  </a:cubicBezTo>
                  <a:cubicBezTo>
                    <a:pt x="10283" y="5270"/>
                    <a:pt x="9956" y="4835"/>
                    <a:pt x="9629" y="5265"/>
                  </a:cubicBezTo>
                  <a:cubicBezTo>
                    <a:pt x="9422" y="5539"/>
                    <a:pt x="9241" y="6007"/>
                    <a:pt x="9072" y="6557"/>
                  </a:cubicBezTo>
                  <a:cubicBezTo>
                    <a:pt x="9053" y="6620"/>
                    <a:pt x="9032" y="6679"/>
                    <a:pt x="9002" y="6771"/>
                  </a:cubicBezTo>
                  <a:cubicBezTo>
                    <a:pt x="9000" y="6627"/>
                    <a:pt x="8997" y="6543"/>
                    <a:pt x="8998" y="6460"/>
                  </a:cubicBezTo>
                  <a:cubicBezTo>
                    <a:pt x="9002" y="6180"/>
                    <a:pt x="9007" y="5900"/>
                    <a:pt x="9011" y="5619"/>
                  </a:cubicBezTo>
                  <a:cubicBezTo>
                    <a:pt x="9014" y="5431"/>
                    <a:pt x="9010" y="5254"/>
                    <a:pt x="8971" y="5126"/>
                  </a:cubicBezTo>
                  <a:cubicBezTo>
                    <a:pt x="8701" y="5541"/>
                    <a:pt x="8426" y="5816"/>
                    <a:pt x="8144" y="5995"/>
                  </a:cubicBezTo>
                  <a:cubicBezTo>
                    <a:pt x="8113" y="6014"/>
                    <a:pt x="8080" y="6080"/>
                    <a:pt x="8055" y="6162"/>
                  </a:cubicBezTo>
                  <a:cubicBezTo>
                    <a:pt x="8010" y="6312"/>
                    <a:pt x="8014" y="6542"/>
                    <a:pt x="8062" y="6679"/>
                  </a:cubicBezTo>
                  <a:cubicBezTo>
                    <a:pt x="8083" y="6738"/>
                    <a:pt x="8110" y="6767"/>
                    <a:pt x="8134" y="6808"/>
                  </a:cubicBezTo>
                  <a:cubicBezTo>
                    <a:pt x="8217" y="6950"/>
                    <a:pt x="8302" y="7087"/>
                    <a:pt x="8385" y="7234"/>
                  </a:cubicBezTo>
                  <a:cubicBezTo>
                    <a:pt x="8451" y="7350"/>
                    <a:pt x="8481" y="7554"/>
                    <a:pt x="8480" y="7854"/>
                  </a:cubicBezTo>
                  <a:cubicBezTo>
                    <a:pt x="8475" y="9702"/>
                    <a:pt x="8473" y="11551"/>
                    <a:pt x="8470" y="13400"/>
                  </a:cubicBezTo>
                  <a:cubicBezTo>
                    <a:pt x="8469" y="13545"/>
                    <a:pt x="8463" y="13690"/>
                    <a:pt x="8456" y="13832"/>
                  </a:cubicBezTo>
                  <a:cubicBezTo>
                    <a:pt x="8445" y="14058"/>
                    <a:pt x="8410" y="14211"/>
                    <a:pt x="8355" y="14282"/>
                  </a:cubicBezTo>
                  <a:cubicBezTo>
                    <a:pt x="8330" y="14314"/>
                    <a:pt x="8304" y="14335"/>
                    <a:pt x="8279" y="14356"/>
                  </a:cubicBezTo>
                  <a:cubicBezTo>
                    <a:pt x="8221" y="14403"/>
                    <a:pt x="8162" y="14448"/>
                    <a:pt x="8104" y="14493"/>
                  </a:cubicBezTo>
                  <a:cubicBezTo>
                    <a:pt x="8080" y="14826"/>
                    <a:pt x="8077" y="15134"/>
                    <a:pt x="8106" y="15426"/>
                  </a:cubicBezTo>
                  <a:cubicBezTo>
                    <a:pt x="8532" y="15426"/>
                    <a:pt x="8952" y="15426"/>
                    <a:pt x="9378" y="15426"/>
                  </a:cubicBezTo>
                  <a:cubicBezTo>
                    <a:pt x="9413" y="15139"/>
                    <a:pt x="9415" y="14822"/>
                    <a:pt x="9401" y="14505"/>
                  </a:cubicBezTo>
                  <a:cubicBezTo>
                    <a:pt x="9312" y="14444"/>
                    <a:pt x="9229" y="14401"/>
                    <a:pt x="9148" y="14327"/>
                  </a:cubicBezTo>
                  <a:cubicBezTo>
                    <a:pt x="9060" y="14246"/>
                    <a:pt x="9029" y="14083"/>
                    <a:pt x="9020" y="13720"/>
                  </a:cubicBezTo>
                  <a:cubicBezTo>
                    <a:pt x="9017" y="13634"/>
                    <a:pt x="9017" y="13546"/>
                    <a:pt x="9017" y="13459"/>
                  </a:cubicBezTo>
                  <a:cubicBezTo>
                    <a:pt x="9013" y="12694"/>
                    <a:pt x="9007" y="11930"/>
                    <a:pt x="9006" y="11165"/>
                  </a:cubicBezTo>
                  <a:cubicBezTo>
                    <a:pt x="9004" y="10206"/>
                    <a:pt x="9006" y="9248"/>
                    <a:pt x="9005" y="8289"/>
                  </a:cubicBezTo>
                  <a:cubicBezTo>
                    <a:pt x="9005" y="7878"/>
                    <a:pt x="9043" y="7566"/>
                    <a:pt x="9131" y="7344"/>
                  </a:cubicBezTo>
                  <a:cubicBezTo>
                    <a:pt x="9286" y="6952"/>
                    <a:pt x="9453" y="6753"/>
                    <a:pt x="9636" y="6807"/>
                  </a:cubicBezTo>
                  <a:cubicBezTo>
                    <a:pt x="9874" y="6878"/>
                    <a:pt x="10052" y="7489"/>
                    <a:pt x="10104" y="8411"/>
                  </a:cubicBezTo>
                  <a:cubicBezTo>
                    <a:pt x="10116" y="8618"/>
                    <a:pt x="10123" y="8833"/>
                    <a:pt x="10123" y="9044"/>
                  </a:cubicBezTo>
                  <a:cubicBezTo>
                    <a:pt x="10129" y="10458"/>
                    <a:pt x="10133" y="11871"/>
                    <a:pt x="10136" y="13285"/>
                  </a:cubicBezTo>
                  <a:cubicBezTo>
                    <a:pt x="10136" y="13458"/>
                    <a:pt x="10129" y="13632"/>
                    <a:pt x="10125" y="13805"/>
                  </a:cubicBezTo>
                  <a:cubicBezTo>
                    <a:pt x="10119" y="14064"/>
                    <a:pt x="10087" y="14242"/>
                    <a:pt x="10022" y="14300"/>
                  </a:cubicBezTo>
                  <a:cubicBezTo>
                    <a:pt x="9955" y="14361"/>
                    <a:pt x="9887" y="14418"/>
                    <a:pt x="9818" y="14460"/>
                  </a:cubicBezTo>
                  <a:cubicBezTo>
                    <a:pt x="9790" y="14477"/>
                    <a:pt x="9773" y="14521"/>
                    <a:pt x="9769" y="14630"/>
                  </a:cubicBezTo>
                  <a:cubicBezTo>
                    <a:pt x="9761" y="14907"/>
                    <a:pt x="9757" y="15184"/>
                    <a:pt x="9783" y="15427"/>
                  </a:cubicBezTo>
                  <a:cubicBezTo>
                    <a:pt x="10206" y="15427"/>
                    <a:pt x="10622" y="15427"/>
                    <a:pt x="11039" y="15427"/>
                  </a:cubicBezTo>
                  <a:cubicBezTo>
                    <a:pt x="11076" y="15133"/>
                    <a:pt x="11083" y="14871"/>
                    <a:pt x="11062" y="14507"/>
                  </a:cubicBezTo>
                  <a:close/>
                  <a:moveTo>
                    <a:pt x="12042" y="15528"/>
                  </a:moveTo>
                  <a:cubicBezTo>
                    <a:pt x="12014" y="15620"/>
                    <a:pt x="11997" y="15681"/>
                    <a:pt x="11978" y="15736"/>
                  </a:cubicBezTo>
                  <a:cubicBezTo>
                    <a:pt x="11911" y="15936"/>
                    <a:pt x="11840" y="16123"/>
                    <a:pt x="11775" y="16336"/>
                  </a:cubicBezTo>
                  <a:cubicBezTo>
                    <a:pt x="11690" y="16616"/>
                    <a:pt x="11604" y="16897"/>
                    <a:pt x="11527" y="17211"/>
                  </a:cubicBezTo>
                  <a:cubicBezTo>
                    <a:pt x="11429" y="17612"/>
                    <a:pt x="11389" y="18108"/>
                    <a:pt x="11414" y="18676"/>
                  </a:cubicBezTo>
                  <a:cubicBezTo>
                    <a:pt x="11448" y="19446"/>
                    <a:pt x="11545" y="20060"/>
                    <a:pt x="11697" y="20535"/>
                  </a:cubicBezTo>
                  <a:cubicBezTo>
                    <a:pt x="11866" y="21068"/>
                    <a:pt x="12062" y="21320"/>
                    <a:pt x="12273" y="21403"/>
                  </a:cubicBezTo>
                  <a:cubicBezTo>
                    <a:pt x="12760" y="21594"/>
                    <a:pt x="13193" y="21065"/>
                    <a:pt x="13564" y="19779"/>
                  </a:cubicBezTo>
                  <a:cubicBezTo>
                    <a:pt x="13763" y="19093"/>
                    <a:pt x="13898" y="18243"/>
                    <a:pt x="13937" y="17174"/>
                  </a:cubicBezTo>
                  <a:cubicBezTo>
                    <a:pt x="13992" y="15646"/>
                    <a:pt x="13759" y="14515"/>
                    <a:pt x="13459" y="14277"/>
                  </a:cubicBezTo>
                  <a:cubicBezTo>
                    <a:pt x="13386" y="14219"/>
                    <a:pt x="13313" y="14155"/>
                    <a:pt x="13240" y="14127"/>
                  </a:cubicBezTo>
                  <a:cubicBezTo>
                    <a:pt x="13002" y="14038"/>
                    <a:pt x="12763" y="13972"/>
                    <a:pt x="12525" y="13878"/>
                  </a:cubicBezTo>
                  <a:cubicBezTo>
                    <a:pt x="12462" y="13853"/>
                    <a:pt x="12398" y="13787"/>
                    <a:pt x="12338" y="13696"/>
                  </a:cubicBezTo>
                  <a:cubicBezTo>
                    <a:pt x="12276" y="13601"/>
                    <a:pt x="12240" y="13389"/>
                    <a:pt x="12239" y="13110"/>
                  </a:cubicBezTo>
                  <a:cubicBezTo>
                    <a:pt x="12238" y="12847"/>
                    <a:pt x="12278" y="12669"/>
                    <a:pt x="12332" y="12567"/>
                  </a:cubicBezTo>
                  <a:cubicBezTo>
                    <a:pt x="12371" y="12492"/>
                    <a:pt x="12418" y="12451"/>
                    <a:pt x="12462" y="12439"/>
                  </a:cubicBezTo>
                  <a:cubicBezTo>
                    <a:pt x="12755" y="12361"/>
                    <a:pt x="13017" y="11973"/>
                    <a:pt x="13240" y="11187"/>
                  </a:cubicBezTo>
                  <a:cubicBezTo>
                    <a:pt x="13342" y="10832"/>
                    <a:pt x="13421" y="10413"/>
                    <a:pt x="13468" y="9903"/>
                  </a:cubicBezTo>
                  <a:cubicBezTo>
                    <a:pt x="13532" y="9199"/>
                    <a:pt x="13549" y="8474"/>
                    <a:pt x="13519" y="7732"/>
                  </a:cubicBezTo>
                  <a:cubicBezTo>
                    <a:pt x="13511" y="7535"/>
                    <a:pt x="13502" y="7338"/>
                    <a:pt x="13492" y="7115"/>
                  </a:cubicBezTo>
                  <a:cubicBezTo>
                    <a:pt x="13513" y="7115"/>
                    <a:pt x="13529" y="7108"/>
                    <a:pt x="13544" y="7116"/>
                  </a:cubicBezTo>
                  <a:cubicBezTo>
                    <a:pt x="13582" y="7136"/>
                    <a:pt x="13619" y="7177"/>
                    <a:pt x="13657" y="7184"/>
                  </a:cubicBezTo>
                  <a:cubicBezTo>
                    <a:pt x="13759" y="7203"/>
                    <a:pt x="13857" y="7120"/>
                    <a:pt x="13920" y="6771"/>
                  </a:cubicBezTo>
                  <a:cubicBezTo>
                    <a:pt x="13997" y="6348"/>
                    <a:pt x="14006" y="5865"/>
                    <a:pt x="13971" y="5339"/>
                  </a:cubicBezTo>
                  <a:cubicBezTo>
                    <a:pt x="13949" y="5405"/>
                    <a:pt x="13932" y="5455"/>
                    <a:pt x="13916" y="5508"/>
                  </a:cubicBezTo>
                  <a:cubicBezTo>
                    <a:pt x="13857" y="5701"/>
                    <a:pt x="13788" y="5818"/>
                    <a:pt x="13714" y="5860"/>
                  </a:cubicBezTo>
                  <a:cubicBezTo>
                    <a:pt x="13607" y="5921"/>
                    <a:pt x="13498" y="5931"/>
                    <a:pt x="13393" y="5832"/>
                  </a:cubicBezTo>
                  <a:cubicBezTo>
                    <a:pt x="13286" y="5731"/>
                    <a:pt x="13182" y="5578"/>
                    <a:pt x="13078" y="5439"/>
                  </a:cubicBezTo>
                  <a:cubicBezTo>
                    <a:pt x="12913" y="5219"/>
                    <a:pt x="12744" y="5097"/>
                    <a:pt x="12570" y="5159"/>
                  </a:cubicBezTo>
                  <a:cubicBezTo>
                    <a:pt x="12338" y="5243"/>
                    <a:pt x="12122" y="5550"/>
                    <a:pt x="11922" y="6031"/>
                  </a:cubicBezTo>
                  <a:cubicBezTo>
                    <a:pt x="11729" y="6495"/>
                    <a:pt x="11600" y="7172"/>
                    <a:pt x="11540" y="8055"/>
                  </a:cubicBezTo>
                  <a:cubicBezTo>
                    <a:pt x="11507" y="8540"/>
                    <a:pt x="11506" y="9033"/>
                    <a:pt x="11519" y="9525"/>
                  </a:cubicBezTo>
                  <a:cubicBezTo>
                    <a:pt x="11552" y="10796"/>
                    <a:pt x="11708" y="11712"/>
                    <a:pt x="12005" y="12210"/>
                  </a:cubicBezTo>
                  <a:cubicBezTo>
                    <a:pt x="12022" y="12239"/>
                    <a:pt x="12040" y="12263"/>
                    <a:pt x="12058" y="12296"/>
                  </a:cubicBezTo>
                  <a:cubicBezTo>
                    <a:pt x="12103" y="12381"/>
                    <a:pt x="12108" y="12495"/>
                    <a:pt x="12068" y="12616"/>
                  </a:cubicBezTo>
                  <a:cubicBezTo>
                    <a:pt x="12014" y="12777"/>
                    <a:pt x="11957" y="12920"/>
                    <a:pt x="11901" y="13064"/>
                  </a:cubicBezTo>
                  <a:cubicBezTo>
                    <a:pt x="11836" y="13229"/>
                    <a:pt x="11769" y="13380"/>
                    <a:pt x="11705" y="13548"/>
                  </a:cubicBezTo>
                  <a:cubicBezTo>
                    <a:pt x="11648" y="13697"/>
                    <a:pt x="11642" y="13771"/>
                    <a:pt x="11657" y="14033"/>
                  </a:cubicBezTo>
                  <a:cubicBezTo>
                    <a:pt x="11673" y="14325"/>
                    <a:pt x="11710" y="14570"/>
                    <a:pt x="11759" y="14788"/>
                  </a:cubicBezTo>
                  <a:cubicBezTo>
                    <a:pt x="11818" y="15050"/>
                    <a:pt x="11891" y="15233"/>
                    <a:pt x="11970" y="15379"/>
                  </a:cubicBezTo>
                  <a:cubicBezTo>
                    <a:pt x="11991" y="15417"/>
                    <a:pt x="12010" y="15463"/>
                    <a:pt x="12042" y="15528"/>
                  </a:cubicBezTo>
                  <a:close/>
                  <a:moveTo>
                    <a:pt x="2934" y="15317"/>
                  </a:moveTo>
                  <a:cubicBezTo>
                    <a:pt x="2941" y="15127"/>
                    <a:pt x="2951" y="14939"/>
                    <a:pt x="2954" y="14749"/>
                  </a:cubicBezTo>
                  <a:cubicBezTo>
                    <a:pt x="2957" y="14537"/>
                    <a:pt x="2949" y="14518"/>
                    <a:pt x="2894" y="14471"/>
                  </a:cubicBezTo>
                  <a:cubicBezTo>
                    <a:pt x="2828" y="14415"/>
                    <a:pt x="2763" y="14363"/>
                    <a:pt x="2698" y="14291"/>
                  </a:cubicBezTo>
                  <a:cubicBezTo>
                    <a:pt x="2605" y="14187"/>
                    <a:pt x="2569" y="13988"/>
                    <a:pt x="2566" y="13598"/>
                  </a:cubicBezTo>
                  <a:cubicBezTo>
                    <a:pt x="2564" y="13376"/>
                    <a:pt x="2563" y="13153"/>
                    <a:pt x="2563" y="12930"/>
                  </a:cubicBezTo>
                  <a:cubicBezTo>
                    <a:pt x="2563" y="11613"/>
                    <a:pt x="2566" y="10296"/>
                    <a:pt x="2564" y="8980"/>
                  </a:cubicBezTo>
                  <a:cubicBezTo>
                    <a:pt x="2564" y="8613"/>
                    <a:pt x="2555" y="8245"/>
                    <a:pt x="2544" y="7881"/>
                  </a:cubicBezTo>
                  <a:cubicBezTo>
                    <a:pt x="2538" y="7691"/>
                    <a:pt x="2552" y="7569"/>
                    <a:pt x="2590" y="7464"/>
                  </a:cubicBezTo>
                  <a:cubicBezTo>
                    <a:pt x="2734" y="7063"/>
                    <a:pt x="2889" y="6773"/>
                    <a:pt x="3066" y="6717"/>
                  </a:cubicBezTo>
                  <a:cubicBezTo>
                    <a:pt x="3358" y="6623"/>
                    <a:pt x="3576" y="7272"/>
                    <a:pt x="3644" y="8325"/>
                  </a:cubicBezTo>
                  <a:cubicBezTo>
                    <a:pt x="3664" y="8631"/>
                    <a:pt x="3672" y="8956"/>
                    <a:pt x="3673" y="9273"/>
                  </a:cubicBezTo>
                  <a:cubicBezTo>
                    <a:pt x="3677" y="10464"/>
                    <a:pt x="3675" y="11655"/>
                    <a:pt x="3675" y="12846"/>
                  </a:cubicBezTo>
                  <a:cubicBezTo>
                    <a:pt x="3675" y="13088"/>
                    <a:pt x="3674" y="13330"/>
                    <a:pt x="3671" y="13571"/>
                  </a:cubicBezTo>
                  <a:cubicBezTo>
                    <a:pt x="3666" y="13993"/>
                    <a:pt x="3612" y="14253"/>
                    <a:pt x="3509" y="14344"/>
                  </a:cubicBezTo>
                  <a:cubicBezTo>
                    <a:pt x="3460" y="14388"/>
                    <a:pt x="3412" y="14437"/>
                    <a:pt x="3362" y="14479"/>
                  </a:cubicBezTo>
                  <a:cubicBezTo>
                    <a:pt x="3339" y="14499"/>
                    <a:pt x="3321" y="14534"/>
                    <a:pt x="3320" y="14641"/>
                  </a:cubicBezTo>
                  <a:cubicBezTo>
                    <a:pt x="3317" y="14870"/>
                    <a:pt x="3310" y="15102"/>
                    <a:pt x="3335" y="15339"/>
                  </a:cubicBezTo>
                  <a:cubicBezTo>
                    <a:pt x="3741" y="15244"/>
                    <a:pt x="4147" y="15256"/>
                    <a:pt x="4549" y="15346"/>
                  </a:cubicBezTo>
                  <a:cubicBezTo>
                    <a:pt x="4583" y="15016"/>
                    <a:pt x="4590" y="14791"/>
                    <a:pt x="4578" y="14513"/>
                  </a:cubicBezTo>
                  <a:cubicBezTo>
                    <a:pt x="4561" y="14499"/>
                    <a:pt x="4543" y="14485"/>
                    <a:pt x="4524" y="14467"/>
                  </a:cubicBezTo>
                  <a:cubicBezTo>
                    <a:pt x="4443" y="14386"/>
                    <a:pt x="4361" y="14321"/>
                    <a:pt x="4282" y="14218"/>
                  </a:cubicBezTo>
                  <a:cubicBezTo>
                    <a:pt x="4202" y="14115"/>
                    <a:pt x="4165" y="13867"/>
                    <a:pt x="4166" y="13528"/>
                  </a:cubicBezTo>
                  <a:cubicBezTo>
                    <a:pt x="4169" y="12686"/>
                    <a:pt x="4173" y="11844"/>
                    <a:pt x="4173" y="11002"/>
                  </a:cubicBezTo>
                  <a:cubicBezTo>
                    <a:pt x="4173" y="10150"/>
                    <a:pt x="4172" y="9298"/>
                    <a:pt x="4163" y="8448"/>
                  </a:cubicBezTo>
                  <a:cubicBezTo>
                    <a:pt x="4156" y="7844"/>
                    <a:pt x="4113" y="7267"/>
                    <a:pt x="4044" y="6727"/>
                  </a:cubicBezTo>
                  <a:cubicBezTo>
                    <a:pt x="3861" y="5299"/>
                    <a:pt x="3495" y="4965"/>
                    <a:pt x="3226" y="5220"/>
                  </a:cubicBezTo>
                  <a:cubicBezTo>
                    <a:pt x="3037" y="5399"/>
                    <a:pt x="2869" y="5769"/>
                    <a:pt x="2708" y="6188"/>
                  </a:cubicBezTo>
                  <a:cubicBezTo>
                    <a:pt x="2645" y="6350"/>
                    <a:pt x="2586" y="6534"/>
                    <a:pt x="2525" y="6705"/>
                  </a:cubicBezTo>
                  <a:cubicBezTo>
                    <a:pt x="2492" y="6800"/>
                    <a:pt x="2478" y="6793"/>
                    <a:pt x="2454" y="6664"/>
                  </a:cubicBezTo>
                  <a:cubicBezTo>
                    <a:pt x="2433" y="6557"/>
                    <a:pt x="2417" y="6438"/>
                    <a:pt x="2396" y="6330"/>
                  </a:cubicBezTo>
                  <a:cubicBezTo>
                    <a:pt x="2197" y="5263"/>
                    <a:pt x="1923" y="4903"/>
                    <a:pt x="1609" y="5303"/>
                  </a:cubicBezTo>
                  <a:cubicBezTo>
                    <a:pt x="1405" y="5561"/>
                    <a:pt x="1224" y="5991"/>
                    <a:pt x="1055" y="6504"/>
                  </a:cubicBezTo>
                  <a:cubicBezTo>
                    <a:pt x="1037" y="6556"/>
                    <a:pt x="1021" y="6617"/>
                    <a:pt x="1003" y="6658"/>
                  </a:cubicBezTo>
                  <a:cubicBezTo>
                    <a:pt x="975" y="6717"/>
                    <a:pt x="948" y="6671"/>
                    <a:pt x="941" y="6550"/>
                  </a:cubicBezTo>
                  <a:cubicBezTo>
                    <a:pt x="936" y="6477"/>
                    <a:pt x="937" y="6396"/>
                    <a:pt x="938" y="6320"/>
                  </a:cubicBezTo>
                  <a:cubicBezTo>
                    <a:pt x="942" y="6059"/>
                    <a:pt x="947" y="5798"/>
                    <a:pt x="952" y="5537"/>
                  </a:cubicBezTo>
                  <a:cubicBezTo>
                    <a:pt x="954" y="5401"/>
                    <a:pt x="954" y="5269"/>
                    <a:pt x="931" y="5169"/>
                  </a:cubicBezTo>
                  <a:cubicBezTo>
                    <a:pt x="924" y="5164"/>
                    <a:pt x="922" y="5158"/>
                    <a:pt x="920" y="5161"/>
                  </a:cubicBezTo>
                  <a:cubicBezTo>
                    <a:pt x="654" y="5549"/>
                    <a:pt x="381" y="5833"/>
                    <a:pt x="101" y="6002"/>
                  </a:cubicBezTo>
                  <a:cubicBezTo>
                    <a:pt x="73" y="6019"/>
                    <a:pt x="43" y="6096"/>
                    <a:pt x="21" y="6176"/>
                  </a:cubicBezTo>
                  <a:cubicBezTo>
                    <a:pt x="-9" y="6285"/>
                    <a:pt x="-6" y="6428"/>
                    <a:pt x="27" y="6523"/>
                  </a:cubicBezTo>
                  <a:cubicBezTo>
                    <a:pt x="50" y="6588"/>
                    <a:pt x="79" y="6623"/>
                    <a:pt x="105" y="6667"/>
                  </a:cubicBezTo>
                  <a:cubicBezTo>
                    <a:pt x="188" y="6809"/>
                    <a:pt x="272" y="6947"/>
                    <a:pt x="356" y="7092"/>
                  </a:cubicBezTo>
                  <a:cubicBezTo>
                    <a:pt x="433" y="7228"/>
                    <a:pt x="462" y="7474"/>
                    <a:pt x="461" y="7812"/>
                  </a:cubicBezTo>
                  <a:cubicBezTo>
                    <a:pt x="459" y="8964"/>
                    <a:pt x="464" y="10117"/>
                    <a:pt x="461" y="11269"/>
                  </a:cubicBezTo>
                  <a:cubicBezTo>
                    <a:pt x="460" y="12033"/>
                    <a:pt x="453" y="12798"/>
                    <a:pt x="444" y="13562"/>
                  </a:cubicBezTo>
                  <a:cubicBezTo>
                    <a:pt x="439" y="14005"/>
                    <a:pt x="396" y="14206"/>
                    <a:pt x="290" y="14320"/>
                  </a:cubicBezTo>
                  <a:cubicBezTo>
                    <a:pt x="227" y="14386"/>
                    <a:pt x="164" y="14429"/>
                    <a:pt x="100" y="14481"/>
                  </a:cubicBezTo>
                  <a:cubicBezTo>
                    <a:pt x="77" y="14500"/>
                    <a:pt x="50" y="14512"/>
                    <a:pt x="46" y="14634"/>
                  </a:cubicBezTo>
                  <a:cubicBezTo>
                    <a:pt x="38" y="14870"/>
                    <a:pt x="31" y="15109"/>
                    <a:pt x="57" y="15308"/>
                  </a:cubicBezTo>
                  <a:cubicBezTo>
                    <a:pt x="476" y="15308"/>
                    <a:pt x="887" y="15308"/>
                    <a:pt x="1302" y="15308"/>
                  </a:cubicBezTo>
                  <a:cubicBezTo>
                    <a:pt x="1328" y="15066"/>
                    <a:pt x="1324" y="14801"/>
                    <a:pt x="1318" y="14525"/>
                  </a:cubicBezTo>
                  <a:cubicBezTo>
                    <a:pt x="1299" y="14505"/>
                    <a:pt x="1283" y="14485"/>
                    <a:pt x="1267" y="14473"/>
                  </a:cubicBezTo>
                  <a:cubicBezTo>
                    <a:pt x="1211" y="14430"/>
                    <a:pt x="1154" y="14399"/>
                    <a:pt x="1098" y="14347"/>
                  </a:cubicBezTo>
                  <a:cubicBezTo>
                    <a:pt x="992" y="14249"/>
                    <a:pt x="946" y="14033"/>
                    <a:pt x="945" y="13595"/>
                  </a:cubicBezTo>
                  <a:cubicBezTo>
                    <a:pt x="940" y="12123"/>
                    <a:pt x="938" y="10652"/>
                    <a:pt x="935" y="9180"/>
                  </a:cubicBezTo>
                  <a:cubicBezTo>
                    <a:pt x="935" y="8802"/>
                    <a:pt x="936" y="8425"/>
                    <a:pt x="937" y="8047"/>
                  </a:cubicBezTo>
                  <a:cubicBezTo>
                    <a:pt x="938" y="7795"/>
                    <a:pt x="952" y="7574"/>
                    <a:pt x="1008" y="7417"/>
                  </a:cubicBezTo>
                  <a:cubicBezTo>
                    <a:pt x="1148" y="7026"/>
                    <a:pt x="1298" y="6731"/>
                    <a:pt x="1468" y="6651"/>
                  </a:cubicBezTo>
                  <a:cubicBezTo>
                    <a:pt x="1702" y="6540"/>
                    <a:pt x="1914" y="6890"/>
                    <a:pt x="2017" y="7899"/>
                  </a:cubicBezTo>
                  <a:cubicBezTo>
                    <a:pt x="2055" y="8279"/>
                    <a:pt x="2075" y="8677"/>
                    <a:pt x="2079" y="9085"/>
                  </a:cubicBezTo>
                  <a:cubicBezTo>
                    <a:pt x="2092" y="10586"/>
                    <a:pt x="2091" y="12086"/>
                    <a:pt x="2068" y="13585"/>
                  </a:cubicBezTo>
                  <a:cubicBezTo>
                    <a:pt x="2061" y="14063"/>
                    <a:pt x="2019" y="14253"/>
                    <a:pt x="1901" y="14352"/>
                  </a:cubicBezTo>
                  <a:cubicBezTo>
                    <a:pt x="1845" y="14399"/>
                    <a:pt x="1789" y="14437"/>
                    <a:pt x="1732" y="14478"/>
                  </a:cubicBezTo>
                  <a:cubicBezTo>
                    <a:pt x="1708" y="14496"/>
                    <a:pt x="1684" y="14517"/>
                    <a:pt x="1680" y="14639"/>
                  </a:cubicBezTo>
                  <a:cubicBezTo>
                    <a:pt x="1673" y="14869"/>
                    <a:pt x="1668" y="15098"/>
                    <a:pt x="1691" y="15317"/>
                  </a:cubicBezTo>
                  <a:cubicBezTo>
                    <a:pt x="2102" y="15317"/>
                    <a:pt x="2511" y="15317"/>
                    <a:pt x="2934" y="15317"/>
                  </a:cubicBezTo>
                  <a:close/>
                  <a:moveTo>
                    <a:pt x="17654" y="912"/>
                  </a:moveTo>
                  <a:cubicBezTo>
                    <a:pt x="17682" y="940"/>
                    <a:pt x="17705" y="967"/>
                    <a:pt x="17728" y="983"/>
                  </a:cubicBezTo>
                  <a:cubicBezTo>
                    <a:pt x="17827" y="1048"/>
                    <a:pt x="17927" y="1095"/>
                    <a:pt x="18024" y="1178"/>
                  </a:cubicBezTo>
                  <a:cubicBezTo>
                    <a:pt x="18162" y="1297"/>
                    <a:pt x="18241" y="1631"/>
                    <a:pt x="18252" y="2119"/>
                  </a:cubicBezTo>
                  <a:cubicBezTo>
                    <a:pt x="18260" y="2445"/>
                    <a:pt x="18266" y="2774"/>
                    <a:pt x="18266" y="3101"/>
                  </a:cubicBezTo>
                  <a:cubicBezTo>
                    <a:pt x="18263" y="6053"/>
                    <a:pt x="18259" y="9004"/>
                    <a:pt x="18254" y="11956"/>
                  </a:cubicBezTo>
                  <a:cubicBezTo>
                    <a:pt x="18253" y="12409"/>
                    <a:pt x="18247" y="12863"/>
                    <a:pt x="18239" y="13315"/>
                  </a:cubicBezTo>
                  <a:cubicBezTo>
                    <a:pt x="18231" y="13716"/>
                    <a:pt x="18183" y="14015"/>
                    <a:pt x="18083" y="14123"/>
                  </a:cubicBezTo>
                  <a:cubicBezTo>
                    <a:pt x="18016" y="14194"/>
                    <a:pt x="17948" y="14235"/>
                    <a:pt x="17880" y="14293"/>
                  </a:cubicBezTo>
                  <a:cubicBezTo>
                    <a:pt x="17864" y="14306"/>
                    <a:pt x="17842" y="14312"/>
                    <a:pt x="17835" y="14355"/>
                  </a:cubicBezTo>
                  <a:cubicBezTo>
                    <a:pt x="17791" y="14627"/>
                    <a:pt x="17751" y="14910"/>
                    <a:pt x="17770" y="15263"/>
                  </a:cubicBezTo>
                  <a:cubicBezTo>
                    <a:pt x="17786" y="15272"/>
                    <a:pt x="17795" y="15281"/>
                    <a:pt x="17804" y="15282"/>
                  </a:cubicBezTo>
                  <a:cubicBezTo>
                    <a:pt x="18022" y="15300"/>
                    <a:pt x="18239" y="15322"/>
                    <a:pt x="18456" y="15335"/>
                  </a:cubicBezTo>
                  <a:cubicBezTo>
                    <a:pt x="18614" y="15344"/>
                    <a:pt x="18772" y="15345"/>
                    <a:pt x="18930" y="15342"/>
                  </a:cubicBezTo>
                  <a:cubicBezTo>
                    <a:pt x="19250" y="15336"/>
                    <a:pt x="19570" y="15400"/>
                    <a:pt x="19888" y="15173"/>
                  </a:cubicBezTo>
                  <a:cubicBezTo>
                    <a:pt x="20098" y="15022"/>
                    <a:pt x="20303" y="14805"/>
                    <a:pt x="20496" y="14434"/>
                  </a:cubicBezTo>
                  <a:cubicBezTo>
                    <a:pt x="20774" y="13901"/>
                    <a:pt x="21016" y="13174"/>
                    <a:pt x="21209" y="12193"/>
                  </a:cubicBezTo>
                  <a:cubicBezTo>
                    <a:pt x="21341" y="11519"/>
                    <a:pt x="21436" y="10768"/>
                    <a:pt x="21499" y="9947"/>
                  </a:cubicBezTo>
                  <a:cubicBezTo>
                    <a:pt x="21570" y="9024"/>
                    <a:pt x="21591" y="8079"/>
                    <a:pt x="21589" y="7115"/>
                  </a:cubicBezTo>
                  <a:cubicBezTo>
                    <a:pt x="21587" y="6216"/>
                    <a:pt x="21552" y="5347"/>
                    <a:pt x="21475" y="4506"/>
                  </a:cubicBezTo>
                  <a:cubicBezTo>
                    <a:pt x="21327" y="2888"/>
                    <a:pt x="21065" y="1661"/>
                    <a:pt x="20687" y="864"/>
                  </a:cubicBezTo>
                  <a:cubicBezTo>
                    <a:pt x="20416" y="292"/>
                    <a:pt x="20123" y="11"/>
                    <a:pt x="19819" y="4"/>
                  </a:cubicBezTo>
                  <a:cubicBezTo>
                    <a:pt x="19367" y="-6"/>
                    <a:pt x="18915" y="37"/>
                    <a:pt x="18463" y="54"/>
                  </a:cubicBezTo>
                  <a:cubicBezTo>
                    <a:pt x="18377" y="58"/>
                    <a:pt x="18291" y="54"/>
                    <a:pt x="18205" y="45"/>
                  </a:cubicBezTo>
                  <a:cubicBezTo>
                    <a:pt x="18071" y="32"/>
                    <a:pt x="17938" y="6"/>
                    <a:pt x="17804" y="0"/>
                  </a:cubicBezTo>
                  <a:cubicBezTo>
                    <a:pt x="17784" y="0"/>
                    <a:pt x="17757" y="60"/>
                    <a:pt x="17745" y="126"/>
                  </a:cubicBezTo>
                  <a:cubicBezTo>
                    <a:pt x="17705" y="353"/>
                    <a:pt x="17670" y="594"/>
                    <a:pt x="17654" y="912"/>
                  </a:cubicBezTo>
                  <a:close/>
                </a:path>
              </a:pathLst>
            </a:custGeom>
            <a:solidFill>
              <a:srgbClr val="FFFFFF"/>
            </a:solidFill>
            <a:ln>
              <a:noFill/>
            </a:ln>
          </p:spPr>
          <p:txBody>
            <a:bodyPr spcFirstLastPara="1" wrap="square" lIns="14300" tIns="14300" rIns="14300" bIns="143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200"/>
                <a:buFont typeface="Gill Sans"/>
                <a:buNone/>
                <a:tabLst/>
                <a:defRPr/>
              </a:pPr>
              <a:endParaRPr kumimoji="0" sz="1200" b="0" i="0" u="none" strike="noStrike" kern="0" cap="none" spc="0" normalizeH="0" baseline="0" noProof="0">
                <a:ln>
                  <a:noFill/>
                </a:ln>
                <a:solidFill>
                  <a:srgbClr val="000000"/>
                </a:solidFill>
                <a:effectLst/>
                <a:uLnTx/>
                <a:uFillTx/>
                <a:latin typeface="Gill Sans"/>
                <a:ea typeface="Gill Sans"/>
                <a:cs typeface="Gill Sans"/>
                <a:sym typeface="Gill Sans"/>
              </a:endParaRPr>
            </a:p>
          </p:txBody>
        </p:sp>
        <p:sp>
          <p:nvSpPr>
            <p:cNvPr id="3384" name="Google Shape;3384;p284"/>
            <p:cNvSpPr/>
            <p:nvPr/>
          </p:nvSpPr>
          <p:spPr>
            <a:xfrm>
              <a:off x="21463000" y="5270500"/>
              <a:ext cx="104602" cy="389394"/>
            </a:xfrm>
            <a:custGeom>
              <a:avLst/>
              <a:gdLst/>
              <a:ahLst/>
              <a:cxnLst/>
              <a:rect l="0" t="0" r="0" b="0"/>
              <a:pathLst>
                <a:path w="21501" h="21600" extrusionOk="0">
                  <a:moveTo>
                    <a:pt x="0" y="11339"/>
                  </a:moveTo>
                  <a:cubicBezTo>
                    <a:pt x="104" y="11178"/>
                    <a:pt x="256" y="11019"/>
                    <a:pt x="304" y="10857"/>
                  </a:cubicBezTo>
                  <a:cubicBezTo>
                    <a:pt x="906" y="8833"/>
                    <a:pt x="2824" y="6910"/>
                    <a:pt x="6330" y="5109"/>
                  </a:cubicBezTo>
                  <a:cubicBezTo>
                    <a:pt x="9132" y="3670"/>
                    <a:pt x="12733" y="2397"/>
                    <a:pt x="17323" y="1335"/>
                  </a:cubicBezTo>
                  <a:cubicBezTo>
                    <a:pt x="17723" y="1243"/>
                    <a:pt x="18137" y="1154"/>
                    <a:pt x="18503" y="1052"/>
                  </a:cubicBezTo>
                  <a:cubicBezTo>
                    <a:pt x="19544" y="763"/>
                    <a:pt x="20183" y="424"/>
                    <a:pt x="20294" y="0"/>
                  </a:cubicBezTo>
                  <a:cubicBezTo>
                    <a:pt x="20411" y="78"/>
                    <a:pt x="20527" y="157"/>
                    <a:pt x="20644" y="235"/>
                  </a:cubicBezTo>
                  <a:cubicBezTo>
                    <a:pt x="20264" y="350"/>
                    <a:pt x="20640" y="463"/>
                    <a:pt x="20662" y="576"/>
                  </a:cubicBezTo>
                  <a:cubicBezTo>
                    <a:pt x="20757" y="1066"/>
                    <a:pt x="20902" y="1556"/>
                    <a:pt x="20982" y="2046"/>
                  </a:cubicBezTo>
                  <a:cubicBezTo>
                    <a:pt x="21066" y="2553"/>
                    <a:pt x="21010" y="3060"/>
                    <a:pt x="21123" y="3568"/>
                  </a:cubicBezTo>
                  <a:cubicBezTo>
                    <a:pt x="21327" y="4485"/>
                    <a:pt x="21175" y="5404"/>
                    <a:pt x="21281" y="6324"/>
                  </a:cubicBezTo>
                  <a:cubicBezTo>
                    <a:pt x="21513" y="8319"/>
                    <a:pt x="21241" y="10316"/>
                    <a:pt x="21450" y="12313"/>
                  </a:cubicBezTo>
                  <a:cubicBezTo>
                    <a:pt x="21600" y="13754"/>
                    <a:pt x="21379" y="15198"/>
                    <a:pt x="21322" y="16640"/>
                  </a:cubicBezTo>
                  <a:cubicBezTo>
                    <a:pt x="21321" y="16678"/>
                    <a:pt x="21319" y="16715"/>
                    <a:pt x="21309" y="16752"/>
                  </a:cubicBezTo>
                  <a:cubicBezTo>
                    <a:pt x="21204" y="17115"/>
                    <a:pt x="21030" y="17478"/>
                    <a:pt x="21013" y="17841"/>
                  </a:cubicBezTo>
                  <a:cubicBezTo>
                    <a:pt x="20999" y="18129"/>
                    <a:pt x="20718" y="18417"/>
                    <a:pt x="20979" y="18706"/>
                  </a:cubicBezTo>
                  <a:cubicBezTo>
                    <a:pt x="20997" y="18726"/>
                    <a:pt x="20959" y="18750"/>
                    <a:pt x="20948" y="18772"/>
                  </a:cubicBezTo>
                  <a:cubicBezTo>
                    <a:pt x="20653" y="18775"/>
                    <a:pt x="20703" y="18835"/>
                    <a:pt x="20682" y="18885"/>
                  </a:cubicBezTo>
                  <a:cubicBezTo>
                    <a:pt x="20450" y="19439"/>
                    <a:pt x="20252" y="19995"/>
                    <a:pt x="19969" y="20547"/>
                  </a:cubicBezTo>
                  <a:cubicBezTo>
                    <a:pt x="19815" y="20848"/>
                    <a:pt x="19526" y="21144"/>
                    <a:pt x="19271" y="21441"/>
                  </a:cubicBezTo>
                  <a:cubicBezTo>
                    <a:pt x="19215" y="21506"/>
                    <a:pt x="19197" y="21598"/>
                    <a:pt x="18806" y="21600"/>
                  </a:cubicBezTo>
                  <a:cubicBezTo>
                    <a:pt x="14649" y="20742"/>
                    <a:pt x="11076" y="19733"/>
                    <a:pt x="8083" y="18576"/>
                  </a:cubicBezTo>
                  <a:cubicBezTo>
                    <a:pt x="3712" y="16886"/>
                    <a:pt x="971" y="15029"/>
                    <a:pt x="285" y="12965"/>
                  </a:cubicBezTo>
                  <a:cubicBezTo>
                    <a:pt x="372" y="12761"/>
                    <a:pt x="240" y="12565"/>
                    <a:pt x="0" y="12373"/>
                  </a:cubicBezTo>
                  <a:cubicBezTo>
                    <a:pt x="0" y="12028"/>
                    <a:pt x="0" y="11684"/>
                    <a:pt x="0" y="11339"/>
                  </a:cubicBezTo>
                  <a:close/>
                </a:path>
              </a:pathLst>
            </a:custGeom>
            <a:solidFill>
              <a:srgbClr val="7ABC51"/>
            </a:solidFill>
            <a:ln>
              <a:noFill/>
            </a:ln>
          </p:spPr>
          <p:txBody>
            <a:bodyPr spcFirstLastPara="1" wrap="square" lIns="14300" tIns="14300" rIns="14300" bIns="143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200"/>
                <a:buFont typeface="Gill Sans"/>
                <a:buNone/>
                <a:tabLst/>
                <a:defRPr/>
              </a:pPr>
              <a:endParaRPr kumimoji="0" sz="1200" b="0" i="0" u="none" strike="noStrike" kern="0" cap="none" spc="0" normalizeH="0" baseline="0" noProof="0">
                <a:ln>
                  <a:noFill/>
                </a:ln>
                <a:solidFill>
                  <a:srgbClr val="000000"/>
                </a:solidFill>
                <a:effectLst/>
                <a:uLnTx/>
                <a:uFillTx/>
                <a:latin typeface="Gill Sans"/>
                <a:ea typeface="Gill Sans"/>
                <a:cs typeface="Gill Sans"/>
                <a:sym typeface="Gill Sans"/>
              </a:endParaRPr>
            </a:p>
          </p:txBody>
        </p:sp>
        <p:sp>
          <p:nvSpPr>
            <p:cNvPr id="3385" name="Google Shape;3385;p284"/>
            <p:cNvSpPr/>
            <p:nvPr/>
          </p:nvSpPr>
          <p:spPr>
            <a:xfrm>
              <a:off x="22974300" y="5410200"/>
              <a:ext cx="182248" cy="214766"/>
            </a:xfrm>
            <a:custGeom>
              <a:avLst/>
              <a:gdLst/>
              <a:ahLst/>
              <a:cxnLst/>
              <a:rect l="0" t="0" r="0" b="0"/>
              <a:pathLst>
                <a:path w="21555" h="21482" extrusionOk="0">
                  <a:moveTo>
                    <a:pt x="7661" y="5548"/>
                  </a:moveTo>
                  <a:cubicBezTo>
                    <a:pt x="7655" y="5548"/>
                    <a:pt x="7650" y="5548"/>
                    <a:pt x="7644" y="5548"/>
                  </a:cubicBezTo>
                  <a:cubicBezTo>
                    <a:pt x="7644" y="6547"/>
                    <a:pt x="7643" y="7546"/>
                    <a:pt x="7644" y="8545"/>
                  </a:cubicBezTo>
                  <a:cubicBezTo>
                    <a:pt x="7644" y="9071"/>
                    <a:pt x="7645" y="9071"/>
                    <a:pt x="8293" y="9078"/>
                  </a:cubicBezTo>
                  <a:cubicBezTo>
                    <a:pt x="8516" y="9081"/>
                    <a:pt x="8741" y="9072"/>
                    <a:pt x="8962" y="9093"/>
                  </a:cubicBezTo>
                  <a:cubicBezTo>
                    <a:pt x="10286" y="9219"/>
                    <a:pt x="11605" y="9178"/>
                    <a:pt x="12909" y="8974"/>
                  </a:cubicBezTo>
                  <a:cubicBezTo>
                    <a:pt x="14048" y="8796"/>
                    <a:pt x="14809" y="8195"/>
                    <a:pt x="15241" y="7295"/>
                  </a:cubicBezTo>
                  <a:cubicBezTo>
                    <a:pt x="15596" y="6555"/>
                    <a:pt x="15659" y="5796"/>
                    <a:pt x="15535" y="5000"/>
                  </a:cubicBezTo>
                  <a:cubicBezTo>
                    <a:pt x="15315" y="3577"/>
                    <a:pt x="14428" y="2631"/>
                    <a:pt x="12873" y="2096"/>
                  </a:cubicBezTo>
                  <a:cubicBezTo>
                    <a:pt x="11867" y="1750"/>
                    <a:pt x="10806" y="1677"/>
                    <a:pt x="9742" y="1628"/>
                  </a:cubicBezTo>
                  <a:cubicBezTo>
                    <a:pt x="9285" y="1607"/>
                    <a:pt x="8822" y="1667"/>
                    <a:pt x="8362" y="1691"/>
                  </a:cubicBezTo>
                  <a:cubicBezTo>
                    <a:pt x="7919" y="1714"/>
                    <a:pt x="7857" y="1747"/>
                    <a:pt x="7735" y="2115"/>
                  </a:cubicBezTo>
                  <a:cubicBezTo>
                    <a:pt x="7685" y="2268"/>
                    <a:pt x="7665" y="2433"/>
                    <a:pt x="7665" y="2592"/>
                  </a:cubicBezTo>
                  <a:cubicBezTo>
                    <a:pt x="7658" y="3577"/>
                    <a:pt x="7661" y="4563"/>
                    <a:pt x="7661" y="5548"/>
                  </a:cubicBezTo>
                  <a:close/>
                  <a:moveTo>
                    <a:pt x="7548" y="13578"/>
                  </a:moveTo>
                  <a:cubicBezTo>
                    <a:pt x="7580" y="14413"/>
                    <a:pt x="7617" y="15261"/>
                    <a:pt x="7643" y="16109"/>
                  </a:cubicBezTo>
                  <a:cubicBezTo>
                    <a:pt x="7657" y="16555"/>
                    <a:pt x="7631" y="17002"/>
                    <a:pt x="7665" y="17446"/>
                  </a:cubicBezTo>
                  <a:cubicBezTo>
                    <a:pt x="7689" y="17751"/>
                    <a:pt x="7744" y="18064"/>
                    <a:pt x="7858" y="18353"/>
                  </a:cubicBezTo>
                  <a:cubicBezTo>
                    <a:pt x="8130" y="19037"/>
                    <a:pt x="8659" y="19507"/>
                    <a:pt x="9537" y="19641"/>
                  </a:cubicBezTo>
                  <a:cubicBezTo>
                    <a:pt x="10876" y="19846"/>
                    <a:pt x="12224" y="19943"/>
                    <a:pt x="13561" y="19676"/>
                  </a:cubicBezTo>
                  <a:cubicBezTo>
                    <a:pt x="15267" y="19336"/>
                    <a:pt x="16475" y="18482"/>
                    <a:pt x="17016" y="17046"/>
                  </a:cubicBezTo>
                  <a:cubicBezTo>
                    <a:pt x="17298" y="16299"/>
                    <a:pt x="17379" y="15533"/>
                    <a:pt x="17262" y="14736"/>
                  </a:cubicBezTo>
                  <a:cubicBezTo>
                    <a:pt x="17081" y="13497"/>
                    <a:pt x="16437" y="12515"/>
                    <a:pt x="15245" y="11789"/>
                  </a:cubicBezTo>
                  <a:cubicBezTo>
                    <a:pt x="14039" y="11053"/>
                    <a:pt x="12639" y="10817"/>
                    <a:pt x="11201" y="10699"/>
                  </a:cubicBezTo>
                  <a:cubicBezTo>
                    <a:pt x="10805" y="10667"/>
                    <a:pt x="10398" y="10716"/>
                    <a:pt x="10005" y="10671"/>
                  </a:cubicBezTo>
                  <a:cubicBezTo>
                    <a:pt x="9335" y="10594"/>
                    <a:pt x="8672" y="10606"/>
                    <a:pt x="8007" y="10688"/>
                  </a:cubicBezTo>
                  <a:cubicBezTo>
                    <a:pt x="7701" y="10726"/>
                    <a:pt x="7656" y="10759"/>
                    <a:pt x="7646" y="11019"/>
                  </a:cubicBezTo>
                  <a:cubicBezTo>
                    <a:pt x="7610" y="11867"/>
                    <a:pt x="7580" y="12715"/>
                    <a:pt x="7548" y="13578"/>
                  </a:cubicBezTo>
                  <a:close/>
                  <a:moveTo>
                    <a:pt x="21555" y="15964"/>
                  </a:moveTo>
                  <a:cubicBezTo>
                    <a:pt x="21361" y="15954"/>
                    <a:pt x="21384" y="16085"/>
                    <a:pt x="21349" y="16184"/>
                  </a:cubicBezTo>
                  <a:cubicBezTo>
                    <a:pt x="21101" y="16888"/>
                    <a:pt x="20736" y="17541"/>
                    <a:pt x="20206" y="18129"/>
                  </a:cubicBezTo>
                  <a:cubicBezTo>
                    <a:pt x="19485" y="18926"/>
                    <a:pt x="18562" y="19516"/>
                    <a:pt x="17545" y="20010"/>
                  </a:cubicBezTo>
                  <a:cubicBezTo>
                    <a:pt x="16204" y="20662"/>
                    <a:pt x="14764" y="21089"/>
                    <a:pt x="13237" y="21286"/>
                  </a:cubicBezTo>
                  <a:cubicBezTo>
                    <a:pt x="12516" y="21380"/>
                    <a:pt x="11784" y="21457"/>
                    <a:pt x="11055" y="21468"/>
                  </a:cubicBezTo>
                  <a:cubicBezTo>
                    <a:pt x="9378" y="21492"/>
                    <a:pt x="7701" y="21480"/>
                    <a:pt x="6024" y="21466"/>
                  </a:cubicBezTo>
                  <a:cubicBezTo>
                    <a:pt x="4109" y="21450"/>
                    <a:pt x="2195" y="21416"/>
                    <a:pt x="281" y="21388"/>
                  </a:cubicBezTo>
                  <a:cubicBezTo>
                    <a:pt x="204" y="21387"/>
                    <a:pt x="127" y="21373"/>
                    <a:pt x="10" y="21361"/>
                  </a:cubicBezTo>
                  <a:cubicBezTo>
                    <a:pt x="-45" y="20864"/>
                    <a:pt x="139" y="20435"/>
                    <a:pt x="507" y="20095"/>
                  </a:cubicBezTo>
                  <a:cubicBezTo>
                    <a:pt x="646" y="19966"/>
                    <a:pt x="978" y="19985"/>
                    <a:pt x="1223" y="19940"/>
                  </a:cubicBezTo>
                  <a:cubicBezTo>
                    <a:pt x="1719" y="19850"/>
                    <a:pt x="2221" y="19776"/>
                    <a:pt x="2712" y="19668"/>
                  </a:cubicBezTo>
                  <a:cubicBezTo>
                    <a:pt x="3153" y="19572"/>
                    <a:pt x="3418" y="19310"/>
                    <a:pt x="3497" y="18929"/>
                  </a:cubicBezTo>
                  <a:cubicBezTo>
                    <a:pt x="3552" y="18665"/>
                    <a:pt x="3614" y="18398"/>
                    <a:pt x="3623" y="18131"/>
                  </a:cubicBezTo>
                  <a:cubicBezTo>
                    <a:pt x="3665" y="16768"/>
                    <a:pt x="3712" y="15406"/>
                    <a:pt x="3717" y="14044"/>
                  </a:cubicBezTo>
                  <a:cubicBezTo>
                    <a:pt x="3730" y="10437"/>
                    <a:pt x="3722" y="6831"/>
                    <a:pt x="3722" y="3224"/>
                  </a:cubicBezTo>
                  <a:cubicBezTo>
                    <a:pt x="3722" y="3090"/>
                    <a:pt x="3726" y="2952"/>
                    <a:pt x="3698" y="2821"/>
                  </a:cubicBezTo>
                  <a:cubicBezTo>
                    <a:pt x="3535" y="2045"/>
                    <a:pt x="3126" y="1731"/>
                    <a:pt x="2160" y="1617"/>
                  </a:cubicBezTo>
                  <a:cubicBezTo>
                    <a:pt x="1499" y="1540"/>
                    <a:pt x="839" y="1454"/>
                    <a:pt x="179" y="1370"/>
                  </a:cubicBezTo>
                  <a:cubicBezTo>
                    <a:pt x="134" y="1365"/>
                    <a:pt x="91" y="1345"/>
                    <a:pt x="15" y="1323"/>
                  </a:cubicBezTo>
                  <a:cubicBezTo>
                    <a:pt x="20" y="1236"/>
                    <a:pt x="3" y="1140"/>
                    <a:pt x="36" y="1060"/>
                  </a:cubicBezTo>
                  <a:cubicBezTo>
                    <a:pt x="114" y="869"/>
                    <a:pt x="204" y="680"/>
                    <a:pt x="310" y="500"/>
                  </a:cubicBezTo>
                  <a:cubicBezTo>
                    <a:pt x="558" y="81"/>
                    <a:pt x="603" y="-108"/>
                    <a:pt x="1290" y="63"/>
                  </a:cubicBezTo>
                  <a:cubicBezTo>
                    <a:pt x="1320" y="70"/>
                    <a:pt x="1354" y="68"/>
                    <a:pt x="1386" y="68"/>
                  </a:cubicBezTo>
                  <a:cubicBezTo>
                    <a:pt x="3013" y="94"/>
                    <a:pt x="4640" y="142"/>
                    <a:pt x="6266" y="140"/>
                  </a:cubicBezTo>
                  <a:cubicBezTo>
                    <a:pt x="8373" y="138"/>
                    <a:pt x="10479" y="86"/>
                    <a:pt x="12585" y="75"/>
                  </a:cubicBezTo>
                  <a:cubicBezTo>
                    <a:pt x="13822" y="68"/>
                    <a:pt x="15026" y="256"/>
                    <a:pt x="16176" y="651"/>
                  </a:cubicBezTo>
                  <a:cubicBezTo>
                    <a:pt x="17458" y="1091"/>
                    <a:pt x="18536" y="1751"/>
                    <a:pt x="19113" y="2848"/>
                  </a:cubicBezTo>
                  <a:cubicBezTo>
                    <a:pt x="19951" y="4439"/>
                    <a:pt x="19882" y="6000"/>
                    <a:pt x="18667" y="7450"/>
                  </a:cubicBezTo>
                  <a:cubicBezTo>
                    <a:pt x="18079" y="8153"/>
                    <a:pt x="17279" y="8674"/>
                    <a:pt x="16373" y="9072"/>
                  </a:cubicBezTo>
                  <a:cubicBezTo>
                    <a:pt x="16205" y="9146"/>
                    <a:pt x="16031" y="9212"/>
                    <a:pt x="15803" y="9305"/>
                  </a:cubicBezTo>
                  <a:cubicBezTo>
                    <a:pt x="15919" y="9350"/>
                    <a:pt x="15989" y="9387"/>
                    <a:pt x="16065" y="9406"/>
                  </a:cubicBezTo>
                  <a:cubicBezTo>
                    <a:pt x="17332" y="9716"/>
                    <a:pt x="18524" y="10153"/>
                    <a:pt x="19556" y="10865"/>
                  </a:cubicBezTo>
                  <a:cubicBezTo>
                    <a:pt x="20547" y="11548"/>
                    <a:pt x="21135" y="12441"/>
                    <a:pt x="21442" y="13477"/>
                  </a:cubicBezTo>
                  <a:cubicBezTo>
                    <a:pt x="21495" y="13654"/>
                    <a:pt x="21518" y="13838"/>
                    <a:pt x="21555" y="14018"/>
                  </a:cubicBezTo>
                  <a:cubicBezTo>
                    <a:pt x="21555" y="14423"/>
                    <a:pt x="21555" y="14829"/>
                    <a:pt x="21555" y="15234"/>
                  </a:cubicBezTo>
                  <a:cubicBezTo>
                    <a:pt x="21421" y="15423"/>
                    <a:pt x="21393" y="15612"/>
                    <a:pt x="21555" y="15801"/>
                  </a:cubicBezTo>
                  <a:cubicBezTo>
                    <a:pt x="21555" y="15855"/>
                    <a:pt x="21555" y="15910"/>
                    <a:pt x="21555" y="15964"/>
                  </a:cubicBezTo>
                  <a:close/>
                </a:path>
              </a:pathLst>
            </a:custGeom>
            <a:solidFill>
              <a:srgbClr val="CECBCB"/>
            </a:solidFill>
            <a:ln>
              <a:noFill/>
            </a:ln>
          </p:spPr>
          <p:txBody>
            <a:bodyPr spcFirstLastPara="1" wrap="square" lIns="14300" tIns="14300" rIns="14300" bIns="143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200"/>
                <a:buFont typeface="Gill Sans"/>
                <a:buNone/>
                <a:tabLst/>
                <a:defRPr/>
              </a:pPr>
              <a:endParaRPr kumimoji="0" sz="1200" b="0" i="0" u="none" strike="noStrike" kern="0" cap="none" spc="0" normalizeH="0" baseline="0" noProof="0">
                <a:ln>
                  <a:noFill/>
                </a:ln>
                <a:solidFill>
                  <a:srgbClr val="000000"/>
                </a:solidFill>
                <a:effectLst/>
                <a:uLnTx/>
                <a:uFillTx/>
                <a:latin typeface="Gill Sans"/>
                <a:ea typeface="Gill Sans"/>
                <a:cs typeface="Gill Sans"/>
                <a:sym typeface="Gill Sans"/>
              </a:endParaRPr>
            </a:p>
          </p:txBody>
        </p:sp>
        <p:sp>
          <p:nvSpPr>
            <p:cNvPr id="3386" name="Google Shape;3386;p284"/>
            <p:cNvSpPr/>
            <p:nvPr/>
          </p:nvSpPr>
          <p:spPr>
            <a:xfrm>
              <a:off x="21564600" y="5613400"/>
              <a:ext cx="25326" cy="105894"/>
            </a:xfrm>
            <a:custGeom>
              <a:avLst/>
              <a:gdLst/>
              <a:ahLst/>
              <a:cxnLst/>
              <a:rect l="0" t="0" r="0" b="0"/>
              <a:pathLst>
                <a:path w="21600" h="21600" extrusionOk="0">
                  <a:moveTo>
                    <a:pt x="13907" y="21600"/>
                  </a:moveTo>
                  <a:cubicBezTo>
                    <a:pt x="11539" y="21344"/>
                    <a:pt x="9170" y="21089"/>
                    <a:pt x="6495" y="20800"/>
                  </a:cubicBezTo>
                  <a:cubicBezTo>
                    <a:pt x="6231" y="19925"/>
                    <a:pt x="5816" y="18979"/>
                    <a:pt x="5684" y="18031"/>
                  </a:cubicBezTo>
                  <a:cubicBezTo>
                    <a:pt x="5323" y="15420"/>
                    <a:pt x="3751" y="12864"/>
                    <a:pt x="0" y="10399"/>
                  </a:cubicBezTo>
                  <a:cubicBezTo>
                    <a:pt x="1624" y="10391"/>
                    <a:pt x="1698" y="10054"/>
                    <a:pt x="1931" y="9814"/>
                  </a:cubicBezTo>
                  <a:cubicBezTo>
                    <a:pt x="2991" y="8723"/>
                    <a:pt x="4189" y="7633"/>
                    <a:pt x="4829" y="6526"/>
                  </a:cubicBezTo>
                  <a:cubicBezTo>
                    <a:pt x="6004" y="4496"/>
                    <a:pt x="6823" y="2454"/>
                    <a:pt x="7786" y="417"/>
                  </a:cubicBezTo>
                  <a:cubicBezTo>
                    <a:pt x="7873" y="234"/>
                    <a:pt x="7666" y="10"/>
                    <a:pt x="8891" y="0"/>
                  </a:cubicBezTo>
                  <a:cubicBezTo>
                    <a:pt x="9205" y="1145"/>
                    <a:pt x="9198" y="2302"/>
                    <a:pt x="9915" y="3433"/>
                  </a:cubicBezTo>
                  <a:cubicBezTo>
                    <a:pt x="10681" y="4643"/>
                    <a:pt x="11859" y="5849"/>
                    <a:pt x="13357" y="7020"/>
                  </a:cubicBezTo>
                  <a:cubicBezTo>
                    <a:pt x="14775" y="8130"/>
                    <a:pt x="17157" y="9137"/>
                    <a:pt x="21600" y="9756"/>
                  </a:cubicBezTo>
                  <a:cubicBezTo>
                    <a:pt x="21199" y="9951"/>
                    <a:pt x="20910" y="10166"/>
                    <a:pt x="20380" y="10339"/>
                  </a:cubicBezTo>
                  <a:cubicBezTo>
                    <a:pt x="18357" y="11001"/>
                    <a:pt x="17363" y="11764"/>
                    <a:pt x="16821" y="12549"/>
                  </a:cubicBezTo>
                  <a:cubicBezTo>
                    <a:pt x="16299" y="13303"/>
                    <a:pt x="16014" y="14074"/>
                    <a:pt x="15982" y="14838"/>
                  </a:cubicBezTo>
                  <a:cubicBezTo>
                    <a:pt x="15887" y="17092"/>
                    <a:pt x="15969" y="19346"/>
                    <a:pt x="15981" y="21600"/>
                  </a:cubicBezTo>
                  <a:cubicBezTo>
                    <a:pt x="15289" y="21600"/>
                    <a:pt x="14598" y="21600"/>
                    <a:pt x="13907" y="21600"/>
                  </a:cubicBezTo>
                  <a:close/>
                </a:path>
              </a:pathLst>
            </a:custGeom>
            <a:solidFill>
              <a:srgbClr val="CDCBCA"/>
            </a:solidFill>
            <a:ln>
              <a:noFill/>
            </a:ln>
          </p:spPr>
          <p:txBody>
            <a:bodyPr spcFirstLastPara="1" wrap="square" lIns="14300" tIns="14300" rIns="14300" bIns="143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200"/>
                <a:buFont typeface="Gill Sans"/>
                <a:buNone/>
                <a:tabLst/>
                <a:defRPr/>
              </a:pPr>
              <a:endParaRPr kumimoji="0" sz="1200" b="0" i="0" u="none" strike="noStrike" kern="0" cap="none" spc="0" normalizeH="0" baseline="0" noProof="0">
                <a:ln>
                  <a:noFill/>
                </a:ln>
                <a:solidFill>
                  <a:srgbClr val="000000"/>
                </a:solidFill>
                <a:effectLst/>
                <a:uLnTx/>
                <a:uFillTx/>
                <a:latin typeface="Gill Sans"/>
                <a:ea typeface="Gill Sans"/>
                <a:cs typeface="Gill Sans"/>
                <a:sym typeface="Gill Sans"/>
              </a:endParaRPr>
            </a:p>
          </p:txBody>
        </p:sp>
        <p:sp>
          <p:nvSpPr>
            <p:cNvPr id="3387" name="Google Shape;3387;p284"/>
            <p:cNvSpPr/>
            <p:nvPr/>
          </p:nvSpPr>
          <p:spPr>
            <a:xfrm>
              <a:off x="21462998" y="5499100"/>
              <a:ext cx="1540" cy="10638"/>
            </a:xfrm>
            <a:custGeom>
              <a:avLst/>
              <a:gdLst/>
              <a:ahLst/>
              <a:cxnLst/>
              <a:rect l="0" t="0" r="0" b="0"/>
              <a:pathLst>
                <a:path w="18117" h="21600" extrusionOk="0">
                  <a:moveTo>
                    <a:pt x="16566" y="21600"/>
                  </a:moveTo>
                  <a:cubicBezTo>
                    <a:pt x="11031" y="21514"/>
                    <a:pt x="5516" y="21427"/>
                    <a:pt x="0" y="21341"/>
                  </a:cubicBezTo>
                  <a:cubicBezTo>
                    <a:pt x="0" y="14227"/>
                    <a:pt x="0" y="7114"/>
                    <a:pt x="0" y="0"/>
                  </a:cubicBezTo>
                  <a:cubicBezTo>
                    <a:pt x="13937" y="7014"/>
                    <a:pt x="21600" y="14167"/>
                    <a:pt x="16566" y="21600"/>
                  </a:cubicBezTo>
                  <a:close/>
                </a:path>
              </a:pathLst>
            </a:custGeom>
            <a:solidFill>
              <a:srgbClr val="CCE4BE"/>
            </a:solidFill>
            <a:ln>
              <a:noFill/>
            </a:ln>
          </p:spPr>
          <p:txBody>
            <a:bodyPr spcFirstLastPara="1" wrap="square" lIns="14300" tIns="14300" rIns="14300" bIns="143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200"/>
                <a:buFont typeface="Gill Sans"/>
                <a:buNone/>
                <a:tabLst/>
                <a:defRPr/>
              </a:pPr>
              <a:endParaRPr kumimoji="0" sz="1200" b="0" i="0" u="none" strike="noStrike" kern="0" cap="none" spc="0" normalizeH="0" baseline="0" noProof="0">
                <a:ln>
                  <a:noFill/>
                </a:ln>
                <a:solidFill>
                  <a:srgbClr val="000000"/>
                </a:solidFill>
                <a:effectLst/>
                <a:uLnTx/>
                <a:uFillTx/>
                <a:latin typeface="Gill Sans"/>
                <a:ea typeface="Gill Sans"/>
                <a:cs typeface="Gill Sans"/>
                <a:sym typeface="Gill Sans"/>
              </a:endParaRPr>
            </a:p>
          </p:txBody>
        </p:sp>
        <p:sp>
          <p:nvSpPr>
            <p:cNvPr id="3388" name="Google Shape;3388;p284"/>
            <p:cNvSpPr/>
            <p:nvPr/>
          </p:nvSpPr>
          <p:spPr>
            <a:xfrm>
              <a:off x="23152100" y="5562599"/>
              <a:ext cx="928" cy="5670"/>
            </a:xfrm>
            <a:custGeom>
              <a:avLst/>
              <a:gdLst/>
              <a:ahLst/>
              <a:cxnLst/>
              <a:rect l="0" t="0" r="0" b="0"/>
              <a:pathLst>
                <a:path w="14846" h="21600" extrusionOk="0">
                  <a:moveTo>
                    <a:pt x="14846" y="21600"/>
                  </a:moveTo>
                  <a:cubicBezTo>
                    <a:pt x="-6754" y="14400"/>
                    <a:pt x="-3056" y="7200"/>
                    <a:pt x="14846" y="0"/>
                  </a:cubicBezTo>
                  <a:cubicBezTo>
                    <a:pt x="14846" y="7200"/>
                    <a:pt x="14846" y="14400"/>
                    <a:pt x="14846" y="21600"/>
                  </a:cubicBezTo>
                  <a:close/>
                </a:path>
              </a:pathLst>
            </a:custGeom>
            <a:solidFill>
              <a:srgbClr val="FFFFFF"/>
            </a:solidFill>
            <a:ln>
              <a:noFill/>
            </a:ln>
          </p:spPr>
          <p:txBody>
            <a:bodyPr spcFirstLastPara="1" wrap="square" lIns="14300" tIns="14300" rIns="14300" bIns="143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200"/>
                <a:buFont typeface="Gill Sans"/>
                <a:buNone/>
                <a:tabLst/>
                <a:defRPr/>
              </a:pPr>
              <a:endParaRPr kumimoji="0" sz="1200" b="0" i="0" u="none" strike="noStrike" kern="0" cap="none" spc="0" normalizeH="0" baseline="0" noProof="0">
                <a:ln>
                  <a:noFill/>
                </a:ln>
                <a:solidFill>
                  <a:srgbClr val="000000"/>
                </a:solidFill>
                <a:effectLst/>
                <a:uLnTx/>
                <a:uFillTx/>
                <a:latin typeface="Gill Sans"/>
                <a:ea typeface="Gill Sans"/>
                <a:cs typeface="Gill Sans"/>
                <a:sym typeface="Gill Sans"/>
              </a:endParaRPr>
            </a:p>
          </p:txBody>
        </p:sp>
        <p:sp>
          <p:nvSpPr>
            <p:cNvPr id="3389" name="Google Shape;3389;p284"/>
            <p:cNvSpPr/>
            <p:nvPr/>
          </p:nvSpPr>
          <p:spPr>
            <a:xfrm>
              <a:off x="21564600" y="5270500"/>
              <a:ext cx="100727" cy="381996"/>
            </a:xfrm>
            <a:custGeom>
              <a:avLst/>
              <a:gdLst/>
              <a:ahLst/>
              <a:cxnLst/>
              <a:rect l="0" t="0" r="0" b="0"/>
              <a:pathLst>
                <a:path w="21228" h="21600" extrusionOk="0">
                  <a:moveTo>
                    <a:pt x="3624" y="21600"/>
                  </a:moveTo>
                  <a:cubicBezTo>
                    <a:pt x="2527" y="21428"/>
                    <a:pt x="1938" y="21149"/>
                    <a:pt x="1588" y="20842"/>
                  </a:cubicBezTo>
                  <a:cubicBezTo>
                    <a:pt x="1218" y="20517"/>
                    <a:pt x="927" y="20183"/>
                    <a:pt x="738" y="19847"/>
                  </a:cubicBezTo>
                  <a:cubicBezTo>
                    <a:pt x="561" y="19534"/>
                    <a:pt x="563" y="19213"/>
                    <a:pt x="485" y="18896"/>
                  </a:cubicBezTo>
                  <a:cubicBezTo>
                    <a:pt x="497" y="18873"/>
                    <a:pt x="535" y="18849"/>
                    <a:pt x="517" y="18828"/>
                  </a:cubicBezTo>
                  <a:cubicBezTo>
                    <a:pt x="250" y="18534"/>
                    <a:pt x="538" y="18240"/>
                    <a:pt x="552" y="17947"/>
                  </a:cubicBezTo>
                  <a:cubicBezTo>
                    <a:pt x="569" y="17577"/>
                    <a:pt x="748" y="17207"/>
                    <a:pt x="855" y="16837"/>
                  </a:cubicBezTo>
                  <a:cubicBezTo>
                    <a:pt x="866" y="16799"/>
                    <a:pt x="868" y="16761"/>
                    <a:pt x="869" y="16723"/>
                  </a:cubicBezTo>
                  <a:cubicBezTo>
                    <a:pt x="927" y="15252"/>
                    <a:pt x="1154" y="13780"/>
                    <a:pt x="999" y="12311"/>
                  </a:cubicBezTo>
                  <a:cubicBezTo>
                    <a:pt x="786" y="10276"/>
                    <a:pt x="1065" y="8240"/>
                    <a:pt x="827" y="6206"/>
                  </a:cubicBezTo>
                  <a:cubicBezTo>
                    <a:pt x="717" y="5269"/>
                    <a:pt x="874" y="4332"/>
                    <a:pt x="665" y="3397"/>
                  </a:cubicBezTo>
                  <a:cubicBezTo>
                    <a:pt x="548" y="2879"/>
                    <a:pt x="606" y="2363"/>
                    <a:pt x="520" y="1846"/>
                  </a:cubicBezTo>
                  <a:cubicBezTo>
                    <a:pt x="438" y="1346"/>
                    <a:pt x="289" y="847"/>
                    <a:pt x="191" y="347"/>
                  </a:cubicBezTo>
                  <a:cubicBezTo>
                    <a:pt x="169" y="232"/>
                    <a:pt x="-216" y="117"/>
                    <a:pt x="174" y="0"/>
                  </a:cubicBezTo>
                  <a:cubicBezTo>
                    <a:pt x="957" y="389"/>
                    <a:pt x="1665" y="790"/>
                    <a:pt x="2549" y="1161"/>
                  </a:cubicBezTo>
                  <a:cubicBezTo>
                    <a:pt x="3185" y="1428"/>
                    <a:pt x="4000" y="1670"/>
                    <a:pt x="4832" y="1897"/>
                  </a:cubicBezTo>
                  <a:cubicBezTo>
                    <a:pt x="8355" y="2860"/>
                    <a:pt x="11481" y="3904"/>
                    <a:pt x="13961" y="5082"/>
                  </a:cubicBezTo>
                  <a:cubicBezTo>
                    <a:pt x="17020" y="6534"/>
                    <a:pt x="19178" y="8082"/>
                    <a:pt x="20425" y="9712"/>
                  </a:cubicBezTo>
                  <a:cubicBezTo>
                    <a:pt x="21262" y="10806"/>
                    <a:pt x="21384" y="11921"/>
                    <a:pt x="21071" y="13039"/>
                  </a:cubicBezTo>
                  <a:cubicBezTo>
                    <a:pt x="20665" y="14485"/>
                    <a:pt x="19367" y="15867"/>
                    <a:pt x="17060" y="17177"/>
                  </a:cubicBezTo>
                  <a:cubicBezTo>
                    <a:pt x="14045" y="18889"/>
                    <a:pt x="9809" y="20343"/>
                    <a:pt x="4190" y="21499"/>
                  </a:cubicBezTo>
                  <a:cubicBezTo>
                    <a:pt x="4011" y="21536"/>
                    <a:pt x="3813" y="21567"/>
                    <a:pt x="3624" y="21600"/>
                  </a:cubicBezTo>
                  <a:close/>
                </a:path>
              </a:pathLst>
            </a:custGeom>
            <a:solidFill>
              <a:srgbClr val="6AA446"/>
            </a:solidFill>
            <a:ln>
              <a:noFill/>
            </a:ln>
          </p:spPr>
          <p:txBody>
            <a:bodyPr spcFirstLastPara="1" wrap="square" lIns="14300" tIns="14300" rIns="14300" bIns="143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200"/>
                <a:buFont typeface="Gill Sans"/>
                <a:buNone/>
                <a:tabLst/>
                <a:defRPr/>
              </a:pPr>
              <a:endParaRPr kumimoji="0" sz="1200" b="0" i="0" u="none" strike="noStrike" kern="0" cap="none" spc="0" normalizeH="0" baseline="0" noProof="0">
                <a:ln>
                  <a:noFill/>
                </a:ln>
                <a:solidFill>
                  <a:srgbClr val="000000"/>
                </a:solidFill>
                <a:effectLst/>
                <a:uLnTx/>
                <a:uFillTx/>
                <a:latin typeface="Gill Sans"/>
                <a:ea typeface="Gill Sans"/>
                <a:cs typeface="Gill Sans"/>
                <a:sym typeface="Gill Sans"/>
              </a:endParaRPr>
            </a:p>
          </p:txBody>
        </p:sp>
        <p:sp>
          <p:nvSpPr>
            <p:cNvPr id="3390" name="Google Shape;3390;p284"/>
            <p:cNvSpPr/>
            <p:nvPr/>
          </p:nvSpPr>
          <p:spPr>
            <a:xfrm>
              <a:off x="22732998" y="5410199"/>
              <a:ext cx="222043" cy="214020"/>
            </a:xfrm>
            <a:custGeom>
              <a:avLst/>
              <a:gdLst/>
              <a:ahLst/>
              <a:cxnLst/>
              <a:rect l="0" t="0" r="0" b="0"/>
              <a:pathLst>
                <a:path w="21589" h="21515" extrusionOk="0">
                  <a:moveTo>
                    <a:pt x="8797" y="1540"/>
                  </a:moveTo>
                  <a:cubicBezTo>
                    <a:pt x="8692" y="1540"/>
                    <a:pt x="8587" y="1538"/>
                    <a:pt x="8482" y="1540"/>
                  </a:cubicBezTo>
                  <a:cubicBezTo>
                    <a:pt x="8038" y="1549"/>
                    <a:pt x="7591" y="1518"/>
                    <a:pt x="7156" y="1661"/>
                  </a:cubicBezTo>
                  <a:cubicBezTo>
                    <a:pt x="6873" y="1754"/>
                    <a:pt x="6709" y="1950"/>
                    <a:pt x="6682" y="2240"/>
                  </a:cubicBezTo>
                  <a:cubicBezTo>
                    <a:pt x="6640" y="2698"/>
                    <a:pt x="6612" y="3158"/>
                    <a:pt x="6611" y="3618"/>
                  </a:cubicBezTo>
                  <a:cubicBezTo>
                    <a:pt x="6603" y="6713"/>
                    <a:pt x="6595" y="9809"/>
                    <a:pt x="6604" y="12904"/>
                  </a:cubicBezTo>
                  <a:cubicBezTo>
                    <a:pt x="6609" y="14463"/>
                    <a:pt x="6636" y="16023"/>
                    <a:pt x="6684" y="17581"/>
                  </a:cubicBezTo>
                  <a:cubicBezTo>
                    <a:pt x="6704" y="18211"/>
                    <a:pt x="6923" y="18782"/>
                    <a:pt x="7471" y="19139"/>
                  </a:cubicBezTo>
                  <a:cubicBezTo>
                    <a:pt x="7691" y="19283"/>
                    <a:pt x="7935" y="19400"/>
                    <a:pt x="8182" y="19483"/>
                  </a:cubicBezTo>
                  <a:cubicBezTo>
                    <a:pt x="9530" y="19934"/>
                    <a:pt x="10904" y="19987"/>
                    <a:pt x="12292" y="19728"/>
                  </a:cubicBezTo>
                  <a:cubicBezTo>
                    <a:pt x="14311" y="19351"/>
                    <a:pt x="15760" y="18138"/>
                    <a:pt x="16802" y="16367"/>
                  </a:cubicBezTo>
                  <a:cubicBezTo>
                    <a:pt x="17817" y="14642"/>
                    <a:pt x="18039" y="12707"/>
                    <a:pt x="18087" y="10742"/>
                  </a:cubicBezTo>
                  <a:cubicBezTo>
                    <a:pt x="18100" y="10206"/>
                    <a:pt x="18010" y="9665"/>
                    <a:pt x="17953" y="9128"/>
                  </a:cubicBezTo>
                  <a:cubicBezTo>
                    <a:pt x="17836" y="8026"/>
                    <a:pt x="17526" y="6983"/>
                    <a:pt x="17030" y="5999"/>
                  </a:cubicBezTo>
                  <a:cubicBezTo>
                    <a:pt x="16095" y="4147"/>
                    <a:pt x="14659" y="2885"/>
                    <a:pt x="12773" y="2171"/>
                  </a:cubicBezTo>
                  <a:cubicBezTo>
                    <a:pt x="11492" y="1686"/>
                    <a:pt x="10157" y="1518"/>
                    <a:pt x="8797" y="1540"/>
                  </a:cubicBezTo>
                  <a:close/>
                  <a:moveTo>
                    <a:pt x="0" y="1278"/>
                  </a:moveTo>
                  <a:cubicBezTo>
                    <a:pt x="87" y="833"/>
                    <a:pt x="281" y="495"/>
                    <a:pt x="503" y="177"/>
                  </a:cubicBezTo>
                  <a:cubicBezTo>
                    <a:pt x="567" y="83"/>
                    <a:pt x="715" y="-1"/>
                    <a:pt x="824" y="0"/>
                  </a:cubicBezTo>
                  <a:cubicBezTo>
                    <a:pt x="1557" y="8"/>
                    <a:pt x="2290" y="44"/>
                    <a:pt x="3023" y="63"/>
                  </a:cubicBezTo>
                  <a:cubicBezTo>
                    <a:pt x="3495" y="75"/>
                    <a:pt x="3968" y="80"/>
                    <a:pt x="4441" y="75"/>
                  </a:cubicBezTo>
                  <a:cubicBezTo>
                    <a:pt x="6919" y="51"/>
                    <a:pt x="9399" y="-9"/>
                    <a:pt x="11877" y="6"/>
                  </a:cubicBezTo>
                  <a:cubicBezTo>
                    <a:pt x="13546" y="15"/>
                    <a:pt x="15156" y="409"/>
                    <a:pt x="16642" y="1210"/>
                  </a:cubicBezTo>
                  <a:cubicBezTo>
                    <a:pt x="18715" y="2328"/>
                    <a:pt x="20152" y="4048"/>
                    <a:pt x="20965" y="6317"/>
                  </a:cubicBezTo>
                  <a:cubicBezTo>
                    <a:pt x="21388" y="7496"/>
                    <a:pt x="21576" y="8715"/>
                    <a:pt x="21588" y="9976"/>
                  </a:cubicBezTo>
                  <a:cubicBezTo>
                    <a:pt x="21600" y="11326"/>
                    <a:pt x="21486" y="12651"/>
                    <a:pt x="21098" y="13945"/>
                  </a:cubicBezTo>
                  <a:cubicBezTo>
                    <a:pt x="20752" y="15097"/>
                    <a:pt x="20228" y="16150"/>
                    <a:pt x="19502" y="17095"/>
                  </a:cubicBezTo>
                  <a:cubicBezTo>
                    <a:pt x="18446" y="18471"/>
                    <a:pt x="17119" y="19490"/>
                    <a:pt x="15593" y="20237"/>
                  </a:cubicBezTo>
                  <a:cubicBezTo>
                    <a:pt x="14534" y="20756"/>
                    <a:pt x="13411" y="21061"/>
                    <a:pt x="12257" y="21272"/>
                  </a:cubicBezTo>
                  <a:cubicBezTo>
                    <a:pt x="10514" y="21591"/>
                    <a:pt x="8757" y="21502"/>
                    <a:pt x="7003" y="21510"/>
                  </a:cubicBezTo>
                  <a:cubicBezTo>
                    <a:pt x="6136" y="21514"/>
                    <a:pt x="5270" y="21512"/>
                    <a:pt x="4404" y="21499"/>
                  </a:cubicBezTo>
                  <a:cubicBezTo>
                    <a:pt x="3211" y="21482"/>
                    <a:pt x="2019" y="21451"/>
                    <a:pt x="826" y="21425"/>
                  </a:cubicBezTo>
                  <a:cubicBezTo>
                    <a:pt x="775" y="21424"/>
                    <a:pt x="724" y="21412"/>
                    <a:pt x="637" y="21399"/>
                  </a:cubicBezTo>
                  <a:cubicBezTo>
                    <a:pt x="532" y="20905"/>
                    <a:pt x="751" y="20508"/>
                    <a:pt x="994" y="20125"/>
                  </a:cubicBezTo>
                  <a:cubicBezTo>
                    <a:pt x="1032" y="20066"/>
                    <a:pt x="1155" y="20058"/>
                    <a:pt x="1242" y="20039"/>
                  </a:cubicBezTo>
                  <a:cubicBezTo>
                    <a:pt x="1612" y="19958"/>
                    <a:pt x="1988" y="19900"/>
                    <a:pt x="2353" y="19800"/>
                  </a:cubicBezTo>
                  <a:cubicBezTo>
                    <a:pt x="2906" y="19650"/>
                    <a:pt x="3168" y="19231"/>
                    <a:pt x="3208" y="18668"/>
                  </a:cubicBezTo>
                  <a:cubicBezTo>
                    <a:pt x="3254" y="18034"/>
                    <a:pt x="3290" y="17397"/>
                    <a:pt x="3294" y="16762"/>
                  </a:cubicBezTo>
                  <a:cubicBezTo>
                    <a:pt x="3322" y="12624"/>
                    <a:pt x="3342" y="8486"/>
                    <a:pt x="3357" y="4348"/>
                  </a:cubicBezTo>
                  <a:cubicBezTo>
                    <a:pt x="3358" y="3889"/>
                    <a:pt x="3324" y="3428"/>
                    <a:pt x="3284" y="2970"/>
                  </a:cubicBezTo>
                  <a:cubicBezTo>
                    <a:pt x="3224" y="2285"/>
                    <a:pt x="2791" y="1817"/>
                    <a:pt x="2034" y="1651"/>
                  </a:cubicBezTo>
                  <a:cubicBezTo>
                    <a:pt x="1498" y="1534"/>
                    <a:pt x="951" y="1469"/>
                    <a:pt x="410" y="1377"/>
                  </a:cubicBezTo>
                  <a:cubicBezTo>
                    <a:pt x="282" y="1355"/>
                    <a:pt x="158" y="1317"/>
                    <a:pt x="0" y="1278"/>
                  </a:cubicBezTo>
                  <a:close/>
                </a:path>
              </a:pathLst>
            </a:custGeom>
            <a:solidFill>
              <a:srgbClr val="CDCBCB"/>
            </a:solidFill>
            <a:ln>
              <a:noFill/>
            </a:ln>
          </p:spPr>
          <p:txBody>
            <a:bodyPr spcFirstLastPara="1" wrap="square" lIns="14300" tIns="14300" rIns="14300" bIns="143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200"/>
                <a:buFont typeface="Gill Sans"/>
                <a:buNone/>
                <a:tabLst/>
                <a:defRPr/>
              </a:pPr>
              <a:endParaRPr kumimoji="0" sz="1200" b="0" i="0" u="none" strike="noStrike" kern="0" cap="none" spc="0" normalizeH="0" baseline="0" noProof="0">
                <a:ln>
                  <a:noFill/>
                </a:ln>
                <a:solidFill>
                  <a:srgbClr val="000000"/>
                </a:solidFill>
                <a:effectLst/>
                <a:uLnTx/>
                <a:uFillTx/>
                <a:latin typeface="Gill Sans"/>
                <a:ea typeface="Gill Sans"/>
                <a:cs typeface="Gill Sans"/>
                <a:sym typeface="Gill Sans"/>
              </a:endParaRPr>
            </a:p>
          </p:txBody>
        </p:sp>
        <p:sp>
          <p:nvSpPr>
            <p:cNvPr id="3391" name="Google Shape;3391;p284"/>
            <p:cNvSpPr/>
            <p:nvPr/>
          </p:nvSpPr>
          <p:spPr>
            <a:xfrm>
              <a:off x="21742400" y="5486400"/>
              <a:ext cx="258611" cy="142300"/>
            </a:xfrm>
            <a:custGeom>
              <a:avLst/>
              <a:gdLst/>
              <a:ahLst/>
              <a:cxnLst/>
              <a:rect l="0" t="0" r="0" b="0"/>
              <a:pathLst>
                <a:path w="21524" h="21105" extrusionOk="0">
                  <a:moveTo>
                    <a:pt x="13776" y="21046"/>
                  </a:moveTo>
                  <a:cubicBezTo>
                    <a:pt x="11789" y="21046"/>
                    <a:pt x="9871" y="21046"/>
                    <a:pt x="7938" y="21046"/>
                  </a:cubicBezTo>
                  <a:cubicBezTo>
                    <a:pt x="7831" y="20593"/>
                    <a:pt x="7853" y="20118"/>
                    <a:pt x="7888" y="19643"/>
                  </a:cubicBezTo>
                  <a:cubicBezTo>
                    <a:pt x="7906" y="19390"/>
                    <a:pt x="8019" y="19347"/>
                    <a:pt x="8133" y="19310"/>
                  </a:cubicBezTo>
                  <a:cubicBezTo>
                    <a:pt x="8398" y="19225"/>
                    <a:pt x="8664" y="19147"/>
                    <a:pt x="8928" y="19049"/>
                  </a:cubicBezTo>
                  <a:cubicBezTo>
                    <a:pt x="9482" y="18845"/>
                    <a:pt x="9678" y="18452"/>
                    <a:pt x="9711" y="17463"/>
                  </a:cubicBezTo>
                  <a:cubicBezTo>
                    <a:pt x="9818" y="14363"/>
                    <a:pt x="9826" y="11260"/>
                    <a:pt x="9761" y="8156"/>
                  </a:cubicBezTo>
                  <a:cubicBezTo>
                    <a:pt x="9744" y="7312"/>
                    <a:pt x="9652" y="6489"/>
                    <a:pt x="9469" y="5702"/>
                  </a:cubicBezTo>
                  <a:cubicBezTo>
                    <a:pt x="8986" y="3615"/>
                    <a:pt x="7993" y="2891"/>
                    <a:pt x="6893" y="3121"/>
                  </a:cubicBezTo>
                  <a:cubicBezTo>
                    <a:pt x="6095" y="3288"/>
                    <a:pt x="5390" y="3897"/>
                    <a:pt x="4734" y="4706"/>
                  </a:cubicBezTo>
                  <a:cubicBezTo>
                    <a:pt x="4471" y="5030"/>
                    <a:pt x="4402" y="5488"/>
                    <a:pt x="4399" y="6009"/>
                  </a:cubicBezTo>
                  <a:cubicBezTo>
                    <a:pt x="4395" y="6790"/>
                    <a:pt x="4388" y="7571"/>
                    <a:pt x="4391" y="8352"/>
                  </a:cubicBezTo>
                  <a:cubicBezTo>
                    <a:pt x="4403" y="11396"/>
                    <a:pt x="4413" y="14440"/>
                    <a:pt x="4435" y="17483"/>
                  </a:cubicBezTo>
                  <a:cubicBezTo>
                    <a:pt x="4442" y="18390"/>
                    <a:pt x="4659" y="18836"/>
                    <a:pt x="5155" y="19039"/>
                  </a:cubicBezTo>
                  <a:cubicBezTo>
                    <a:pt x="5418" y="19146"/>
                    <a:pt x="5685" y="19211"/>
                    <a:pt x="5950" y="19299"/>
                  </a:cubicBezTo>
                  <a:cubicBezTo>
                    <a:pt x="6026" y="19324"/>
                    <a:pt x="6100" y="19365"/>
                    <a:pt x="6190" y="19406"/>
                  </a:cubicBezTo>
                  <a:cubicBezTo>
                    <a:pt x="6215" y="19977"/>
                    <a:pt x="6237" y="20526"/>
                    <a:pt x="6115" y="21026"/>
                  </a:cubicBezTo>
                  <a:cubicBezTo>
                    <a:pt x="4165" y="21026"/>
                    <a:pt x="2235" y="21026"/>
                    <a:pt x="266" y="21026"/>
                  </a:cubicBezTo>
                  <a:cubicBezTo>
                    <a:pt x="142" y="20615"/>
                    <a:pt x="179" y="20121"/>
                    <a:pt x="216" y="19632"/>
                  </a:cubicBezTo>
                  <a:cubicBezTo>
                    <a:pt x="235" y="19380"/>
                    <a:pt x="358" y="19356"/>
                    <a:pt x="470" y="19315"/>
                  </a:cubicBezTo>
                  <a:cubicBezTo>
                    <a:pt x="766" y="19208"/>
                    <a:pt x="1066" y="19119"/>
                    <a:pt x="1359" y="18982"/>
                  </a:cubicBezTo>
                  <a:cubicBezTo>
                    <a:pt x="1857" y="18748"/>
                    <a:pt x="2061" y="18331"/>
                    <a:pt x="2084" y="17415"/>
                  </a:cubicBezTo>
                  <a:cubicBezTo>
                    <a:pt x="2125" y="15835"/>
                    <a:pt x="2157" y="14253"/>
                    <a:pt x="2165" y="12672"/>
                  </a:cubicBezTo>
                  <a:cubicBezTo>
                    <a:pt x="2176" y="10289"/>
                    <a:pt x="2156" y="7906"/>
                    <a:pt x="2164" y="5523"/>
                  </a:cubicBezTo>
                  <a:cubicBezTo>
                    <a:pt x="2166" y="4823"/>
                    <a:pt x="2033" y="4314"/>
                    <a:pt x="1669" y="4034"/>
                  </a:cubicBezTo>
                  <a:cubicBezTo>
                    <a:pt x="1278" y="3733"/>
                    <a:pt x="883" y="3449"/>
                    <a:pt x="490" y="3155"/>
                  </a:cubicBezTo>
                  <a:cubicBezTo>
                    <a:pt x="367" y="3063"/>
                    <a:pt x="234" y="2991"/>
                    <a:pt x="127" y="2856"/>
                  </a:cubicBezTo>
                  <a:cubicBezTo>
                    <a:pt x="-29" y="2659"/>
                    <a:pt x="-44" y="2365"/>
                    <a:pt x="97" y="2139"/>
                  </a:cubicBezTo>
                  <a:cubicBezTo>
                    <a:pt x="201" y="1973"/>
                    <a:pt x="340" y="1815"/>
                    <a:pt x="474" y="1779"/>
                  </a:cubicBezTo>
                  <a:cubicBezTo>
                    <a:pt x="1789" y="1430"/>
                    <a:pt x="3069" y="842"/>
                    <a:pt x="4318" y="39"/>
                  </a:cubicBezTo>
                  <a:cubicBezTo>
                    <a:pt x="4327" y="34"/>
                    <a:pt x="4339" y="46"/>
                    <a:pt x="4369" y="57"/>
                  </a:cubicBezTo>
                  <a:cubicBezTo>
                    <a:pt x="4477" y="263"/>
                    <a:pt x="4479" y="537"/>
                    <a:pt x="4467" y="818"/>
                  </a:cubicBezTo>
                  <a:cubicBezTo>
                    <a:pt x="4446" y="1357"/>
                    <a:pt x="4423" y="1897"/>
                    <a:pt x="4405" y="2436"/>
                  </a:cubicBezTo>
                  <a:cubicBezTo>
                    <a:pt x="4400" y="2595"/>
                    <a:pt x="4396" y="2761"/>
                    <a:pt x="4417" y="2912"/>
                  </a:cubicBezTo>
                  <a:cubicBezTo>
                    <a:pt x="4453" y="3162"/>
                    <a:pt x="4579" y="3258"/>
                    <a:pt x="4707" y="3135"/>
                  </a:cubicBezTo>
                  <a:cubicBezTo>
                    <a:pt x="4795" y="3050"/>
                    <a:pt x="4870" y="2925"/>
                    <a:pt x="4951" y="2817"/>
                  </a:cubicBezTo>
                  <a:cubicBezTo>
                    <a:pt x="5749" y="1756"/>
                    <a:pt x="6599" y="866"/>
                    <a:pt x="7553" y="332"/>
                  </a:cubicBezTo>
                  <a:cubicBezTo>
                    <a:pt x="9031" y="-495"/>
                    <a:pt x="10319" y="251"/>
                    <a:pt x="11253" y="2458"/>
                  </a:cubicBezTo>
                  <a:cubicBezTo>
                    <a:pt x="11348" y="2682"/>
                    <a:pt x="11427" y="2926"/>
                    <a:pt x="11522" y="3148"/>
                  </a:cubicBezTo>
                  <a:cubicBezTo>
                    <a:pt x="11638" y="3416"/>
                    <a:pt x="11700" y="3429"/>
                    <a:pt x="11859" y="3233"/>
                  </a:cubicBezTo>
                  <a:cubicBezTo>
                    <a:pt x="12145" y="2879"/>
                    <a:pt x="12421" y="2498"/>
                    <a:pt x="12714" y="2164"/>
                  </a:cubicBezTo>
                  <a:cubicBezTo>
                    <a:pt x="13473" y="1296"/>
                    <a:pt x="14261" y="531"/>
                    <a:pt x="15149" y="161"/>
                  </a:cubicBezTo>
                  <a:cubicBezTo>
                    <a:pt x="16414" y="-366"/>
                    <a:pt x="18132" y="326"/>
                    <a:pt x="18990" y="3278"/>
                  </a:cubicBezTo>
                  <a:cubicBezTo>
                    <a:pt x="19315" y="4395"/>
                    <a:pt x="19517" y="5588"/>
                    <a:pt x="19548" y="6837"/>
                  </a:cubicBezTo>
                  <a:cubicBezTo>
                    <a:pt x="19592" y="8596"/>
                    <a:pt x="19594" y="10359"/>
                    <a:pt x="19596" y="12120"/>
                  </a:cubicBezTo>
                  <a:cubicBezTo>
                    <a:pt x="19597" y="13862"/>
                    <a:pt x="19576" y="15604"/>
                    <a:pt x="19564" y="17346"/>
                  </a:cubicBezTo>
                  <a:cubicBezTo>
                    <a:pt x="19560" y="18046"/>
                    <a:pt x="19733" y="18559"/>
                    <a:pt x="20107" y="18772"/>
                  </a:cubicBezTo>
                  <a:cubicBezTo>
                    <a:pt x="20480" y="18984"/>
                    <a:pt x="20866" y="19120"/>
                    <a:pt x="21247" y="19287"/>
                  </a:cubicBezTo>
                  <a:cubicBezTo>
                    <a:pt x="21333" y="19325"/>
                    <a:pt x="21419" y="19352"/>
                    <a:pt x="21498" y="19382"/>
                  </a:cubicBezTo>
                  <a:cubicBezTo>
                    <a:pt x="21556" y="19956"/>
                    <a:pt x="21521" y="20421"/>
                    <a:pt x="21363" y="21105"/>
                  </a:cubicBezTo>
                  <a:cubicBezTo>
                    <a:pt x="19475" y="20919"/>
                    <a:pt x="17569" y="20895"/>
                    <a:pt x="15661" y="21091"/>
                  </a:cubicBezTo>
                  <a:cubicBezTo>
                    <a:pt x="15545" y="20601"/>
                    <a:pt x="15578" y="20121"/>
                    <a:pt x="15589" y="19647"/>
                  </a:cubicBezTo>
                  <a:cubicBezTo>
                    <a:pt x="15594" y="19424"/>
                    <a:pt x="15682" y="19352"/>
                    <a:pt x="15790" y="19311"/>
                  </a:cubicBezTo>
                  <a:cubicBezTo>
                    <a:pt x="16020" y="19224"/>
                    <a:pt x="16249" y="19123"/>
                    <a:pt x="16480" y="19033"/>
                  </a:cubicBezTo>
                  <a:cubicBezTo>
                    <a:pt x="16961" y="18844"/>
                    <a:pt x="17215" y="18307"/>
                    <a:pt x="17239" y="17435"/>
                  </a:cubicBezTo>
                  <a:cubicBezTo>
                    <a:pt x="17253" y="16935"/>
                    <a:pt x="17260" y="16434"/>
                    <a:pt x="17260" y="15934"/>
                  </a:cubicBezTo>
                  <a:cubicBezTo>
                    <a:pt x="17260" y="13470"/>
                    <a:pt x="17265" y="11007"/>
                    <a:pt x="17248" y="8544"/>
                  </a:cubicBezTo>
                  <a:cubicBezTo>
                    <a:pt x="17244" y="7889"/>
                    <a:pt x="17207" y="7216"/>
                    <a:pt x="17114" y="6584"/>
                  </a:cubicBezTo>
                  <a:cubicBezTo>
                    <a:pt x="16793" y="4405"/>
                    <a:pt x="15771" y="3064"/>
                    <a:pt x="14396" y="3258"/>
                  </a:cubicBezTo>
                  <a:cubicBezTo>
                    <a:pt x="13568" y="3374"/>
                    <a:pt x="12838" y="3974"/>
                    <a:pt x="12160" y="4803"/>
                  </a:cubicBezTo>
                  <a:cubicBezTo>
                    <a:pt x="11982" y="5020"/>
                    <a:pt x="11919" y="5273"/>
                    <a:pt x="11945" y="5666"/>
                  </a:cubicBezTo>
                  <a:cubicBezTo>
                    <a:pt x="11996" y="6419"/>
                    <a:pt x="12039" y="7179"/>
                    <a:pt x="12042" y="7937"/>
                  </a:cubicBezTo>
                  <a:cubicBezTo>
                    <a:pt x="12049" y="10661"/>
                    <a:pt x="12038" y="13385"/>
                    <a:pt x="12035" y="16109"/>
                  </a:cubicBezTo>
                  <a:cubicBezTo>
                    <a:pt x="12035" y="16569"/>
                    <a:pt x="12040" y="17030"/>
                    <a:pt x="12048" y="17490"/>
                  </a:cubicBezTo>
                  <a:cubicBezTo>
                    <a:pt x="12062" y="18296"/>
                    <a:pt x="12235" y="18708"/>
                    <a:pt x="12670" y="18922"/>
                  </a:cubicBezTo>
                  <a:cubicBezTo>
                    <a:pt x="12973" y="19071"/>
                    <a:pt x="13282" y="19180"/>
                    <a:pt x="13590" y="19296"/>
                  </a:cubicBezTo>
                  <a:cubicBezTo>
                    <a:pt x="13846" y="19392"/>
                    <a:pt x="13884" y="19431"/>
                    <a:pt x="13871" y="19870"/>
                  </a:cubicBezTo>
                  <a:cubicBezTo>
                    <a:pt x="13859" y="20263"/>
                    <a:pt x="13809" y="20653"/>
                    <a:pt x="13776" y="21046"/>
                  </a:cubicBezTo>
                  <a:close/>
                </a:path>
              </a:pathLst>
            </a:custGeom>
            <a:solidFill>
              <a:srgbClr val="5B5B5F"/>
            </a:solidFill>
            <a:ln>
              <a:noFill/>
            </a:ln>
          </p:spPr>
          <p:txBody>
            <a:bodyPr spcFirstLastPara="1" wrap="square" lIns="14300" tIns="14300" rIns="14300" bIns="143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200"/>
                <a:buFont typeface="Gill Sans"/>
                <a:buNone/>
                <a:tabLst/>
                <a:defRPr/>
              </a:pPr>
              <a:endParaRPr kumimoji="0" sz="1200" b="0" i="0" u="none" strike="noStrike" kern="0" cap="none" spc="0" normalizeH="0" baseline="0" noProof="0">
                <a:ln>
                  <a:noFill/>
                </a:ln>
                <a:solidFill>
                  <a:srgbClr val="000000"/>
                </a:solidFill>
                <a:effectLst/>
                <a:uLnTx/>
                <a:uFillTx/>
                <a:latin typeface="Gill Sans"/>
                <a:ea typeface="Gill Sans"/>
                <a:cs typeface="Gill Sans"/>
                <a:sym typeface="Gill Sans"/>
              </a:endParaRPr>
            </a:p>
          </p:txBody>
        </p:sp>
        <p:sp>
          <p:nvSpPr>
            <p:cNvPr id="3392" name="Google Shape;3392;p284"/>
            <p:cNvSpPr/>
            <p:nvPr/>
          </p:nvSpPr>
          <p:spPr>
            <a:xfrm>
              <a:off x="22377398" y="5486400"/>
              <a:ext cx="145777" cy="227314"/>
            </a:xfrm>
            <a:custGeom>
              <a:avLst/>
              <a:gdLst/>
              <a:ahLst/>
              <a:cxnLst/>
              <a:rect l="0" t="0" r="0" b="0"/>
              <a:pathLst>
                <a:path w="21328" h="21339" extrusionOk="0">
                  <a:moveTo>
                    <a:pt x="4830" y="4292"/>
                  </a:moveTo>
                  <a:cubicBezTo>
                    <a:pt x="4902" y="5137"/>
                    <a:pt x="5143" y="5939"/>
                    <a:pt x="5755" y="6684"/>
                  </a:cubicBezTo>
                  <a:cubicBezTo>
                    <a:pt x="6269" y="7310"/>
                    <a:pt x="7001" y="7795"/>
                    <a:pt x="8045" y="8053"/>
                  </a:cubicBezTo>
                  <a:cubicBezTo>
                    <a:pt x="9884" y="8509"/>
                    <a:pt x="12401" y="8350"/>
                    <a:pt x="13248" y="6490"/>
                  </a:cubicBezTo>
                  <a:cubicBezTo>
                    <a:pt x="13758" y="5370"/>
                    <a:pt x="13708" y="4257"/>
                    <a:pt x="13090" y="3167"/>
                  </a:cubicBezTo>
                  <a:cubicBezTo>
                    <a:pt x="12497" y="2122"/>
                    <a:pt x="11340" y="1462"/>
                    <a:pt x="9600" y="1285"/>
                  </a:cubicBezTo>
                  <a:cubicBezTo>
                    <a:pt x="7231" y="1045"/>
                    <a:pt x="5721" y="1810"/>
                    <a:pt x="5176" y="3027"/>
                  </a:cubicBezTo>
                  <a:cubicBezTo>
                    <a:pt x="4993" y="3436"/>
                    <a:pt x="4942" y="3870"/>
                    <a:pt x="4830" y="4292"/>
                  </a:cubicBezTo>
                  <a:close/>
                  <a:moveTo>
                    <a:pt x="9570" y="13912"/>
                  </a:moveTo>
                  <a:cubicBezTo>
                    <a:pt x="9192" y="13912"/>
                    <a:pt x="8598" y="13889"/>
                    <a:pt x="8010" y="13917"/>
                  </a:cubicBezTo>
                  <a:cubicBezTo>
                    <a:pt x="6747" y="13977"/>
                    <a:pt x="5832" y="14466"/>
                    <a:pt x="4972" y="14999"/>
                  </a:cubicBezTo>
                  <a:cubicBezTo>
                    <a:pt x="3215" y="16086"/>
                    <a:pt x="3703" y="17582"/>
                    <a:pt x="4968" y="18395"/>
                  </a:cubicBezTo>
                  <a:cubicBezTo>
                    <a:pt x="5576" y="18786"/>
                    <a:pt x="6266" y="19093"/>
                    <a:pt x="7065" y="19299"/>
                  </a:cubicBezTo>
                  <a:cubicBezTo>
                    <a:pt x="8801" y="19744"/>
                    <a:pt x="10602" y="19778"/>
                    <a:pt x="12422" y="19626"/>
                  </a:cubicBezTo>
                  <a:cubicBezTo>
                    <a:pt x="13470" y="19538"/>
                    <a:pt x="14455" y="19319"/>
                    <a:pt x="15332" y="18927"/>
                  </a:cubicBezTo>
                  <a:cubicBezTo>
                    <a:pt x="16292" y="18498"/>
                    <a:pt x="16974" y="17935"/>
                    <a:pt x="17205" y="17192"/>
                  </a:cubicBezTo>
                  <a:cubicBezTo>
                    <a:pt x="17606" y="15903"/>
                    <a:pt x="16876" y="15001"/>
                    <a:pt x="15174" y="14508"/>
                  </a:cubicBezTo>
                  <a:cubicBezTo>
                    <a:pt x="14817" y="14405"/>
                    <a:pt x="14438" y="14326"/>
                    <a:pt x="14059" y="14260"/>
                  </a:cubicBezTo>
                  <a:cubicBezTo>
                    <a:pt x="12660" y="14018"/>
                    <a:pt x="11223" y="13960"/>
                    <a:pt x="9570" y="13912"/>
                  </a:cubicBezTo>
                  <a:close/>
                  <a:moveTo>
                    <a:pt x="5239" y="13597"/>
                  </a:moveTo>
                  <a:cubicBezTo>
                    <a:pt x="4981" y="13512"/>
                    <a:pt x="4818" y="13452"/>
                    <a:pt x="4648" y="13402"/>
                  </a:cubicBezTo>
                  <a:cubicBezTo>
                    <a:pt x="3994" y="13211"/>
                    <a:pt x="3394" y="12971"/>
                    <a:pt x="2907" y="12627"/>
                  </a:cubicBezTo>
                  <a:cubicBezTo>
                    <a:pt x="2503" y="12342"/>
                    <a:pt x="2197" y="12021"/>
                    <a:pt x="2062" y="11639"/>
                  </a:cubicBezTo>
                  <a:cubicBezTo>
                    <a:pt x="1941" y="11297"/>
                    <a:pt x="1984" y="11199"/>
                    <a:pt x="2456" y="11004"/>
                  </a:cubicBezTo>
                  <a:cubicBezTo>
                    <a:pt x="2987" y="10785"/>
                    <a:pt x="3539" y="10587"/>
                    <a:pt x="4075" y="10371"/>
                  </a:cubicBezTo>
                  <a:cubicBezTo>
                    <a:pt x="4542" y="10183"/>
                    <a:pt x="5013" y="9994"/>
                    <a:pt x="5456" y="9784"/>
                  </a:cubicBezTo>
                  <a:cubicBezTo>
                    <a:pt x="5790" y="9625"/>
                    <a:pt x="5745" y="9476"/>
                    <a:pt x="5372" y="9365"/>
                  </a:cubicBezTo>
                  <a:cubicBezTo>
                    <a:pt x="5229" y="9322"/>
                    <a:pt x="5078" y="9291"/>
                    <a:pt x="4932" y="9252"/>
                  </a:cubicBezTo>
                  <a:cubicBezTo>
                    <a:pt x="2487" y="8601"/>
                    <a:pt x="1200" y="7400"/>
                    <a:pt x="922" y="5737"/>
                  </a:cubicBezTo>
                  <a:cubicBezTo>
                    <a:pt x="815" y="5093"/>
                    <a:pt x="824" y="4447"/>
                    <a:pt x="1097" y="3812"/>
                  </a:cubicBezTo>
                  <a:cubicBezTo>
                    <a:pt x="1595" y="2656"/>
                    <a:pt x="2660" y="1770"/>
                    <a:pt x="4252" y="1162"/>
                  </a:cubicBezTo>
                  <a:cubicBezTo>
                    <a:pt x="5899" y="533"/>
                    <a:pt x="7683" y="131"/>
                    <a:pt x="9602" y="21"/>
                  </a:cubicBezTo>
                  <a:cubicBezTo>
                    <a:pt x="11037" y="-61"/>
                    <a:pt x="12432" y="99"/>
                    <a:pt x="13797" y="387"/>
                  </a:cubicBezTo>
                  <a:cubicBezTo>
                    <a:pt x="14657" y="569"/>
                    <a:pt x="15513" y="770"/>
                    <a:pt x="16393" y="902"/>
                  </a:cubicBezTo>
                  <a:cubicBezTo>
                    <a:pt x="17261" y="1032"/>
                    <a:pt x="18161" y="1018"/>
                    <a:pt x="19046" y="939"/>
                  </a:cubicBezTo>
                  <a:cubicBezTo>
                    <a:pt x="19661" y="883"/>
                    <a:pt x="20224" y="730"/>
                    <a:pt x="20713" y="478"/>
                  </a:cubicBezTo>
                  <a:cubicBezTo>
                    <a:pt x="20848" y="408"/>
                    <a:pt x="20989" y="343"/>
                    <a:pt x="21166" y="256"/>
                  </a:cubicBezTo>
                  <a:cubicBezTo>
                    <a:pt x="21454" y="945"/>
                    <a:pt x="21381" y="1577"/>
                    <a:pt x="20747" y="2131"/>
                  </a:cubicBezTo>
                  <a:cubicBezTo>
                    <a:pt x="20223" y="2589"/>
                    <a:pt x="19420" y="2697"/>
                    <a:pt x="18577" y="2672"/>
                  </a:cubicBezTo>
                  <a:cubicBezTo>
                    <a:pt x="18264" y="2663"/>
                    <a:pt x="17954" y="2609"/>
                    <a:pt x="17641" y="2583"/>
                  </a:cubicBezTo>
                  <a:cubicBezTo>
                    <a:pt x="17515" y="2572"/>
                    <a:pt x="17386" y="2581"/>
                    <a:pt x="17214" y="2581"/>
                  </a:cubicBezTo>
                  <a:cubicBezTo>
                    <a:pt x="17295" y="2874"/>
                    <a:pt x="17370" y="3131"/>
                    <a:pt x="17437" y="3389"/>
                  </a:cubicBezTo>
                  <a:cubicBezTo>
                    <a:pt x="17687" y="4360"/>
                    <a:pt x="17541" y="5310"/>
                    <a:pt x="17013" y="6231"/>
                  </a:cubicBezTo>
                  <a:cubicBezTo>
                    <a:pt x="16630" y="6900"/>
                    <a:pt x="15971" y="7448"/>
                    <a:pt x="15136" y="7913"/>
                  </a:cubicBezTo>
                  <a:cubicBezTo>
                    <a:pt x="13290" y="8942"/>
                    <a:pt x="11128" y="9450"/>
                    <a:pt x="8706" y="9552"/>
                  </a:cubicBezTo>
                  <a:cubicBezTo>
                    <a:pt x="8342" y="9567"/>
                    <a:pt x="7960" y="9622"/>
                    <a:pt x="7632" y="9720"/>
                  </a:cubicBezTo>
                  <a:cubicBezTo>
                    <a:pt x="7187" y="9853"/>
                    <a:pt x="6859" y="10087"/>
                    <a:pt x="6866" y="10431"/>
                  </a:cubicBezTo>
                  <a:cubicBezTo>
                    <a:pt x="6874" y="10796"/>
                    <a:pt x="7173" y="11073"/>
                    <a:pt x="7689" y="11198"/>
                  </a:cubicBezTo>
                  <a:cubicBezTo>
                    <a:pt x="8180" y="11317"/>
                    <a:pt x="8708" y="11404"/>
                    <a:pt x="9230" y="11437"/>
                  </a:cubicBezTo>
                  <a:cubicBezTo>
                    <a:pt x="11195" y="11559"/>
                    <a:pt x="13165" y="11645"/>
                    <a:pt x="15131" y="11763"/>
                  </a:cubicBezTo>
                  <a:cubicBezTo>
                    <a:pt x="15738" y="11799"/>
                    <a:pt x="16339" y="11883"/>
                    <a:pt x="16939" y="11959"/>
                  </a:cubicBezTo>
                  <a:cubicBezTo>
                    <a:pt x="19420" y="12270"/>
                    <a:pt x="21342" y="13751"/>
                    <a:pt x="20886" y="15752"/>
                  </a:cubicBezTo>
                  <a:cubicBezTo>
                    <a:pt x="20566" y="17152"/>
                    <a:pt x="19449" y="18264"/>
                    <a:pt x="17811" y="19162"/>
                  </a:cubicBezTo>
                  <a:cubicBezTo>
                    <a:pt x="14741" y="20846"/>
                    <a:pt x="11173" y="21539"/>
                    <a:pt x="7152" y="21289"/>
                  </a:cubicBezTo>
                  <a:cubicBezTo>
                    <a:pt x="5403" y="21181"/>
                    <a:pt x="3790" y="20850"/>
                    <a:pt x="2391" y="20153"/>
                  </a:cubicBezTo>
                  <a:cubicBezTo>
                    <a:pt x="1142" y="19530"/>
                    <a:pt x="340" y="18726"/>
                    <a:pt x="60" y="17718"/>
                  </a:cubicBezTo>
                  <a:cubicBezTo>
                    <a:pt x="-146" y="16975"/>
                    <a:pt x="178" y="16325"/>
                    <a:pt x="988" y="15801"/>
                  </a:cubicBezTo>
                  <a:cubicBezTo>
                    <a:pt x="1625" y="15388"/>
                    <a:pt x="2336" y="15021"/>
                    <a:pt x="3041" y="14654"/>
                  </a:cubicBezTo>
                  <a:cubicBezTo>
                    <a:pt x="3577" y="14375"/>
                    <a:pt x="4157" y="14131"/>
                    <a:pt x="4714" y="13869"/>
                  </a:cubicBezTo>
                  <a:cubicBezTo>
                    <a:pt x="4866" y="13797"/>
                    <a:pt x="5009" y="13717"/>
                    <a:pt x="5239" y="13597"/>
                  </a:cubicBezTo>
                  <a:close/>
                </a:path>
              </a:pathLst>
            </a:custGeom>
            <a:solidFill>
              <a:srgbClr val="5B5B5F"/>
            </a:solidFill>
            <a:ln>
              <a:noFill/>
            </a:ln>
          </p:spPr>
          <p:txBody>
            <a:bodyPr spcFirstLastPara="1" wrap="square" lIns="14300" tIns="14300" rIns="14300" bIns="143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200"/>
                <a:buFont typeface="Gill Sans"/>
                <a:buNone/>
                <a:tabLst/>
                <a:defRPr/>
              </a:pPr>
              <a:endParaRPr kumimoji="0" sz="1200" b="0" i="0" u="none" strike="noStrike" kern="0" cap="none" spc="0" normalizeH="0" baseline="0" noProof="0">
                <a:ln>
                  <a:noFill/>
                </a:ln>
                <a:solidFill>
                  <a:srgbClr val="000000"/>
                </a:solidFill>
                <a:effectLst/>
                <a:uLnTx/>
                <a:uFillTx/>
                <a:latin typeface="Gill Sans"/>
                <a:ea typeface="Gill Sans"/>
                <a:cs typeface="Gill Sans"/>
                <a:sym typeface="Gill Sans"/>
              </a:endParaRPr>
            </a:p>
          </p:txBody>
        </p:sp>
        <p:sp>
          <p:nvSpPr>
            <p:cNvPr id="3393" name="Google Shape;3393;p284"/>
            <p:cNvSpPr/>
            <p:nvPr/>
          </p:nvSpPr>
          <p:spPr>
            <a:xfrm>
              <a:off x="22186900" y="5486399"/>
              <a:ext cx="172094" cy="143970"/>
            </a:xfrm>
            <a:custGeom>
              <a:avLst/>
              <a:gdLst/>
              <a:ahLst/>
              <a:cxnLst/>
              <a:rect l="0" t="0" r="0" b="0"/>
              <a:pathLst>
                <a:path w="21438" h="21056" extrusionOk="0">
                  <a:moveTo>
                    <a:pt x="21356" y="19180"/>
                  </a:moveTo>
                  <a:cubicBezTo>
                    <a:pt x="21503" y="19922"/>
                    <a:pt x="21454" y="20456"/>
                    <a:pt x="21196" y="21056"/>
                  </a:cubicBezTo>
                  <a:cubicBezTo>
                    <a:pt x="18265" y="21056"/>
                    <a:pt x="15343" y="21056"/>
                    <a:pt x="12371" y="21056"/>
                  </a:cubicBezTo>
                  <a:cubicBezTo>
                    <a:pt x="12183" y="20561"/>
                    <a:pt x="12213" y="19996"/>
                    <a:pt x="12273" y="19431"/>
                  </a:cubicBezTo>
                  <a:cubicBezTo>
                    <a:pt x="12296" y="19209"/>
                    <a:pt x="12419" y="19119"/>
                    <a:pt x="12617" y="19084"/>
                  </a:cubicBezTo>
                  <a:cubicBezTo>
                    <a:pt x="13098" y="18997"/>
                    <a:pt x="13575" y="18881"/>
                    <a:pt x="14050" y="18758"/>
                  </a:cubicBezTo>
                  <a:cubicBezTo>
                    <a:pt x="14503" y="18640"/>
                    <a:pt x="14727" y="18277"/>
                    <a:pt x="14771" y="17748"/>
                  </a:cubicBezTo>
                  <a:cubicBezTo>
                    <a:pt x="14800" y="17395"/>
                    <a:pt x="14849" y="17041"/>
                    <a:pt x="14846" y="16687"/>
                  </a:cubicBezTo>
                  <a:cubicBezTo>
                    <a:pt x="14825" y="13804"/>
                    <a:pt x="14799" y="10922"/>
                    <a:pt x="14761" y="8039"/>
                  </a:cubicBezTo>
                  <a:cubicBezTo>
                    <a:pt x="14755" y="7608"/>
                    <a:pt x="14709" y="7169"/>
                    <a:pt x="14627" y="6749"/>
                  </a:cubicBezTo>
                  <a:cubicBezTo>
                    <a:pt x="14259" y="4867"/>
                    <a:pt x="13005" y="3621"/>
                    <a:pt x="11333" y="3477"/>
                  </a:cubicBezTo>
                  <a:cubicBezTo>
                    <a:pt x="10048" y="3366"/>
                    <a:pt x="8876" y="3773"/>
                    <a:pt x="7786" y="4572"/>
                  </a:cubicBezTo>
                  <a:cubicBezTo>
                    <a:pt x="7168" y="5025"/>
                    <a:pt x="6897" y="5661"/>
                    <a:pt x="6900" y="6499"/>
                  </a:cubicBezTo>
                  <a:cubicBezTo>
                    <a:pt x="6906" y="8454"/>
                    <a:pt x="6892" y="10410"/>
                    <a:pt x="6906" y="12365"/>
                  </a:cubicBezTo>
                  <a:cubicBezTo>
                    <a:pt x="6917" y="13924"/>
                    <a:pt x="6957" y="15483"/>
                    <a:pt x="6984" y="17043"/>
                  </a:cubicBezTo>
                  <a:cubicBezTo>
                    <a:pt x="6988" y="17220"/>
                    <a:pt x="6987" y="17399"/>
                    <a:pt x="7002" y="17575"/>
                  </a:cubicBezTo>
                  <a:cubicBezTo>
                    <a:pt x="7066" y="18316"/>
                    <a:pt x="7284" y="18648"/>
                    <a:pt x="7902" y="18812"/>
                  </a:cubicBezTo>
                  <a:cubicBezTo>
                    <a:pt x="8473" y="18963"/>
                    <a:pt x="9056" y="19051"/>
                    <a:pt x="9683" y="19176"/>
                  </a:cubicBezTo>
                  <a:cubicBezTo>
                    <a:pt x="9780" y="19822"/>
                    <a:pt x="9765" y="20468"/>
                    <a:pt x="9519" y="21054"/>
                  </a:cubicBezTo>
                  <a:cubicBezTo>
                    <a:pt x="6527" y="21054"/>
                    <a:pt x="3572" y="21054"/>
                    <a:pt x="578" y="21054"/>
                  </a:cubicBezTo>
                  <a:cubicBezTo>
                    <a:pt x="377" y="20459"/>
                    <a:pt x="397" y="19830"/>
                    <a:pt x="568" y="19152"/>
                  </a:cubicBezTo>
                  <a:cubicBezTo>
                    <a:pt x="977" y="19059"/>
                    <a:pt x="1386" y="18969"/>
                    <a:pt x="1794" y="18872"/>
                  </a:cubicBezTo>
                  <a:cubicBezTo>
                    <a:pt x="1975" y="18829"/>
                    <a:pt x="2157" y="18786"/>
                    <a:pt x="2333" y="18720"/>
                  </a:cubicBezTo>
                  <a:cubicBezTo>
                    <a:pt x="2717" y="18577"/>
                    <a:pt x="2961" y="18265"/>
                    <a:pt x="3043" y="17803"/>
                  </a:cubicBezTo>
                  <a:cubicBezTo>
                    <a:pt x="3094" y="17514"/>
                    <a:pt x="3135" y="17217"/>
                    <a:pt x="3137" y="16923"/>
                  </a:cubicBezTo>
                  <a:cubicBezTo>
                    <a:pt x="3164" y="13153"/>
                    <a:pt x="3178" y="9382"/>
                    <a:pt x="3208" y="5611"/>
                  </a:cubicBezTo>
                  <a:cubicBezTo>
                    <a:pt x="3213" y="5000"/>
                    <a:pt x="3005" y="4584"/>
                    <a:pt x="2540" y="4347"/>
                  </a:cubicBezTo>
                  <a:cubicBezTo>
                    <a:pt x="1956" y="4049"/>
                    <a:pt x="1364" y="3768"/>
                    <a:pt x="777" y="3479"/>
                  </a:cubicBezTo>
                  <a:cubicBezTo>
                    <a:pt x="607" y="3395"/>
                    <a:pt x="422" y="3336"/>
                    <a:pt x="274" y="3215"/>
                  </a:cubicBezTo>
                  <a:cubicBezTo>
                    <a:pt x="-66" y="2936"/>
                    <a:pt x="-97" y="2468"/>
                    <a:pt x="223" y="2161"/>
                  </a:cubicBezTo>
                  <a:cubicBezTo>
                    <a:pt x="397" y="1994"/>
                    <a:pt x="629" y="1860"/>
                    <a:pt x="850" y="1820"/>
                  </a:cubicBezTo>
                  <a:cubicBezTo>
                    <a:pt x="2831" y="1457"/>
                    <a:pt x="4766" y="894"/>
                    <a:pt x="6660" y="48"/>
                  </a:cubicBezTo>
                  <a:cubicBezTo>
                    <a:pt x="6935" y="309"/>
                    <a:pt x="6964" y="671"/>
                    <a:pt x="6944" y="1055"/>
                  </a:cubicBezTo>
                  <a:cubicBezTo>
                    <a:pt x="6912" y="1626"/>
                    <a:pt x="6878" y="2197"/>
                    <a:pt x="6854" y="2769"/>
                  </a:cubicBezTo>
                  <a:cubicBezTo>
                    <a:pt x="6846" y="2938"/>
                    <a:pt x="6867" y="3109"/>
                    <a:pt x="6880" y="3403"/>
                  </a:cubicBezTo>
                  <a:cubicBezTo>
                    <a:pt x="7092" y="3215"/>
                    <a:pt x="7235" y="3096"/>
                    <a:pt x="7371" y="2967"/>
                  </a:cubicBezTo>
                  <a:cubicBezTo>
                    <a:pt x="8558" y="1846"/>
                    <a:pt x="9828" y="891"/>
                    <a:pt x="11288" y="332"/>
                  </a:cubicBezTo>
                  <a:cubicBezTo>
                    <a:pt x="13581" y="-544"/>
                    <a:pt x="15884" y="342"/>
                    <a:pt x="17268" y="2632"/>
                  </a:cubicBezTo>
                  <a:cubicBezTo>
                    <a:pt x="17834" y="3568"/>
                    <a:pt x="18159" y="4631"/>
                    <a:pt x="18290" y="5754"/>
                  </a:cubicBezTo>
                  <a:cubicBezTo>
                    <a:pt x="18411" y="6787"/>
                    <a:pt x="18484" y="7834"/>
                    <a:pt x="18502" y="8876"/>
                  </a:cubicBezTo>
                  <a:cubicBezTo>
                    <a:pt x="18552" y="11679"/>
                    <a:pt x="18557" y="14484"/>
                    <a:pt x="18590" y="17287"/>
                  </a:cubicBezTo>
                  <a:cubicBezTo>
                    <a:pt x="18600" y="18146"/>
                    <a:pt x="18718" y="18355"/>
                    <a:pt x="19423" y="18612"/>
                  </a:cubicBezTo>
                  <a:cubicBezTo>
                    <a:pt x="20045" y="18839"/>
                    <a:pt x="20688" y="18988"/>
                    <a:pt x="21356" y="19180"/>
                  </a:cubicBezTo>
                  <a:close/>
                </a:path>
              </a:pathLst>
            </a:custGeom>
            <a:solidFill>
              <a:srgbClr val="5A5A5D"/>
            </a:solidFill>
            <a:ln>
              <a:noFill/>
            </a:ln>
          </p:spPr>
          <p:txBody>
            <a:bodyPr spcFirstLastPara="1" wrap="square" lIns="14300" tIns="14300" rIns="14300" bIns="143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200"/>
                <a:buFont typeface="Gill Sans"/>
                <a:buNone/>
                <a:tabLst/>
                <a:defRPr/>
              </a:pPr>
              <a:endParaRPr kumimoji="0" sz="1200" b="0" i="0" u="none" strike="noStrike" kern="0" cap="none" spc="0" normalizeH="0" baseline="0" noProof="0">
                <a:ln>
                  <a:noFill/>
                </a:ln>
                <a:solidFill>
                  <a:srgbClr val="000000"/>
                </a:solidFill>
                <a:effectLst/>
                <a:uLnTx/>
                <a:uFillTx/>
                <a:latin typeface="Gill Sans"/>
                <a:ea typeface="Gill Sans"/>
                <a:cs typeface="Gill Sans"/>
                <a:sym typeface="Gill Sans"/>
              </a:endParaRPr>
            </a:p>
          </p:txBody>
        </p:sp>
        <p:sp>
          <p:nvSpPr>
            <p:cNvPr id="3394" name="Google Shape;3394;p284"/>
            <p:cNvSpPr/>
            <p:nvPr/>
          </p:nvSpPr>
          <p:spPr>
            <a:xfrm>
              <a:off x="22555198" y="5486399"/>
              <a:ext cx="144571" cy="145541"/>
            </a:xfrm>
            <a:custGeom>
              <a:avLst/>
              <a:gdLst/>
              <a:ahLst/>
              <a:cxnLst/>
              <a:rect l="0" t="0" r="0" b="0"/>
              <a:pathLst>
                <a:path w="21331" h="20799" extrusionOk="0">
                  <a:moveTo>
                    <a:pt x="16806" y="11580"/>
                  </a:moveTo>
                  <a:cubicBezTo>
                    <a:pt x="16732" y="10774"/>
                    <a:pt x="16694" y="9963"/>
                    <a:pt x="16574" y="9163"/>
                  </a:cubicBezTo>
                  <a:cubicBezTo>
                    <a:pt x="16333" y="7559"/>
                    <a:pt x="15801" y="6052"/>
                    <a:pt x="14800" y="4731"/>
                  </a:cubicBezTo>
                  <a:cubicBezTo>
                    <a:pt x="13925" y="3578"/>
                    <a:pt x="12813" y="2729"/>
                    <a:pt x="11369" y="2351"/>
                  </a:cubicBezTo>
                  <a:cubicBezTo>
                    <a:pt x="9530" y="1870"/>
                    <a:pt x="7810" y="2022"/>
                    <a:pt x="6359" y="3360"/>
                  </a:cubicBezTo>
                  <a:cubicBezTo>
                    <a:pt x="5476" y="4174"/>
                    <a:pt x="5007" y="5211"/>
                    <a:pt x="4756" y="6344"/>
                  </a:cubicBezTo>
                  <a:cubicBezTo>
                    <a:pt x="4378" y="8044"/>
                    <a:pt x="4415" y="9755"/>
                    <a:pt x="4696" y="11464"/>
                  </a:cubicBezTo>
                  <a:cubicBezTo>
                    <a:pt x="4931" y="12887"/>
                    <a:pt x="5384" y="14238"/>
                    <a:pt x="6171" y="15469"/>
                  </a:cubicBezTo>
                  <a:cubicBezTo>
                    <a:pt x="7084" y="16895"/>
                    <a:pt x="8299" y="17982"/>
                    <a:pt x="10005" y="18422"/>
                  </a:cubicBezTo>
                  <a:cubicBezTo>
                    <a:pt x="11743" y="18870"/>
                    <a:pt x="13404" y="18752"/>
                    <a:pt x="14836" y="17541"/>
                  </a:cubicBezTo>
                  <a:cubicBezTo>
                    <a:pt x="15534" y="16950"/>
                    <a:pt x="15945" y="16188"/>
                    <a:pt x="16230" y="15352"/>
                  </a:cubicBezTo>
                  <a:cubicBezTo>
                    <a:pt x="16647" y="14128"/>
                    <a:pt x="16755" y="12863"/>
                    <a:pt x="16806" y="11580"/>
                  </a:cubicBezTo>
                  <a:close/>
                  <a:moveTo>
                    <a:pt x="0" y="10445"/>
                  </a:moveTo>
                  <a:cubicBezTo>
                    <a:pt x="5" y="6976"/>
                    <a:pt x="1232" y="4158"/>
                    <a:pt x="4142" y="2235"/>
                  </a:cubicBezTo>
                  <a:cubicBezTo>
                    <a:pt x="7074" y="299"/>
                    <a:pt x="10339" y="-477"/>
                    <a:pt x="13856" y="295"/>
                  </a:cubicBezTo>
                  <a:cubicBezTo>
                    <a:pt x="17476" y="1090"/>
                    <a:pt x="19807" y="3309"/>
                    <a:pt x="20838" y="6735"/>
                  </a:cubicBezTo>
                  <a:cubicBezTo>
                    <a:pt x="21600" y="9267"/>
                    <a:pt x="21472" y="11820"/>
                    <a:pt x="20500" y="14291"/>
                  </a:cubicBezTo>
                  <a:cubicBezTo>
                    <a:pt x="19559" y="16684"/>
                    <a:pt x="17864" y="18436"/>
                    <a:pt x="15468" y="19541"/>
                  </a:cubicBezTo>
                  <a:cubicBezTo>
                    <a:pt x="12986" y="20686"/>
                    <a:pt x="10406" y="21123"/>
                    <a:pt x="7689" y="20545"/>
                  </a:cubicBezTo>
                  <a:cubicBezTo>
                    <a:pt x="4002" y="19760"/>
                    <a:pt x="1677" y="17558"/>
                    <a:pt x="567" y="14100"/>
                  </a:cubicBezTo>
                  <a:cubicBezTo>
                    <a:pt x="173" y="12875"/>
                    <a:pt x="36" y="11612"/>
                    <a:pt x="0" y="10445"/>
                  </a:cubicBezTo>
                  <a:close/>
                </a:path>
              </a:pathLst>
            </a:custGeom>
            <a:solidFill>
              <a:srgbClr val="5B5B5F"/>
            </a:solidFill>
            <a:ln>
              <a:noFill/>
            </a:ln>
          </p:spPr>
          <p:txBody>
            <a:bodyPr spcFirstLastPara="1" wrap="square" lIns="14300" tIns="14300" rIns="14300" bIns="143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200"/>
                <a:buFont typeface="Gill Sans"/>
                <a:buNone/>
                <a:tabLst/>
                <a:defRPr/>
              </a:pPr>
              <a:endParaRPr kumimoji="0" sz="1200" b="0" i="0" u="none" strike="noStrike" kern="0" cap="none" spc="0" normalizeH="0" baseline="0" noProof="0">
                <a:ln>
                  <a:noFill/>
                </a:ln>
                <a:solidFill>
                  <a:srgbClr val="000000"/>
                </a:solidFill>
                <a:effectLst/>
                <a:uLnTx/>
                <a:uFillTx/>
                <a:latin typeface="Gill Sans"/>
                <a:ea typeface="Gill Sans"/>
                <a:cs typeface="Gill Sans"/>
                <a:sym typeface="Gill Sans"/>
              </a:endParaRPr>
            </a:p>
          </p:txBody>
        </p:sp>
        <p:sp>
          <p:nvSpPr>
            <p:cNvPr id="3395" name="Google Shape;3395;p284"/>
            <p:cNvSpPr/>
            <p:nvPr/>
          </p:nvSpPr>
          <p:spPr>
            <a:xfrm>
              <a:off x="22021798" y="5486400"/>
              <a:ext cx="144456" cy="145448"/>
            </a:xfrm>
            <a:custGeom>
              <a:avLst/>
              <a:gdLst/>
              <a:ahLst/>
              <a:cxnLst/>
              <a:rect l="0" t="0" r="0" b="0"/>
              <a:pathLst>
                <a:path w="21158" h="21516" extrusionOk="0">
                  <a:moveTo>
                    <a:pt x="16656" y="11904"/>
                  </a:moveTo>
                  <a:cubicBezTo>
                    <a:pt x="16640" y="9991"/>
                    <a:pt x="16364" y="8046"/>
                    <a:pt x="15489" y="6230"/>
                  </a:cubicBezTo>
                  <a:cubicBezTo>
                    <a:pt x="14604" y="4392"/>
                    <a:pt x="13300" y="2998"/>
                    <a:pt x="11298" y="2429"/>
                  </a:cubicBezTo>
                  <a:cubicBezTo>
                    <a:pt x="9406" y="1892"/>
                    <a:pt x="7647" y="2102"/>
                    <a:pt x="6196" y="3589"/>
                  </a:cubicBezTo>
                  <a:cubicBezTo>
                    <a:pt x="5454" y="4350"/>
                    <a:pt x="5019" y="5288"/>
                    <a:pt x="4784" y="6315"/>
                  </a:cubicBezTo>
                  <a:cubicBezTo>
                    <a:pt x="4214" y="8806"/>
                    <a:pt x="4374" y="11270"/>
                    <a:pt x="5106" y="13705"/>
                  </a:cubicBezTo>
                  <a:cubicBezTo>
                    <a:pt x="5489" y="14981"/>
                    <a:pt x="6085" y="16147"/>
                    <a:pt x="6972" y="17143"/>
                  </a:cubicBezTo>
                  <a:cubicBezTo>
                    <a:pt x="8406" y="18755"/>
                    <a:pt x="10196" y="19500"/>
                    <a:pt x="12333" y="19236"/>
                  </a:cubicBezTo>
                  <a:cubicBezTo>
                    <a:pt x="14073" y="19021"/>
                    <a:pt x="15261" y="18013"/>
                    <a:pt x="15927" y="16390"/>
                  </a:cubicBezTo>
                  <a:cubicBezTo>
                    <a:pt x="16504" y="14982"/>
                    <a:pt x="16634" y="13492"/>
                    <a:pt x="16656" y="11904"/>
                  </a:cubicBezTo>
                  <a:close/>
                  <a:moveTo>
                    <a:pt x="11241" y="0"/>
                  </a:moveTo>
                  <a:cubicBezTo>
                    <a:pt x="13873" y="35"/>
                    <a:pt x="16179" y="771"/>
                    <a:pt x="18084" y="2564"/>
                  </a:cubicBezTo>
                  <a:cubicBezTo>
                    <a:pt x="19756" y="4137"/>
                    <a:pt x="20670" y="6120"/>
                    <a:pt x="21005" y="8376"/>
                  </a:cubicBezTo>
                  <a:cubicBezTo>
                    <a:pt x="21330" y="10565"/>
                    <a:pt x="21149" y="12721"/>
                    <a:pt x="20348" y="14794"/>
                  </a:cubicBezTo>
                  <a:cubicBezTo>
                    <a:pt x="19386" y="17286"/>
                    <a:pt x="17703" y="19117"/>
                    <a:pt x="15290" y="20241"/>
                  </a:cubicBezTo>
                  <a:cubicBezTo>
                    <a:pt x="13531" y="21061"/>
                    <a:pt x="11702" y="21600"/>
                    <a:pt x="9738" y="21505"/>
                  </a:cubicBezTo>
                  <a:cubicBezTo>
                    <a:pt x="8650" y="21452"/>
                    <a:pt x="7578" y="21293"/>
                    <a:pt x="6535" y="20950"/>
                  </a:cubicBezTo>
                  <a:cubicBezTo>
                    <a:pt x="4091" y="20146"/>
                    <a:pt x="2306" y="18572"/>
                    <a:pt x="1209" y="16236"/>
                  </a:cubicBezTo>
                  <a:cubicBezTo>
                    <a:pt x="9" y="13685"/>
                    <a:pt x="-270" y="10996"/>
                    <a:pt x="250" y="8233"/>
                  </a:cubicBezTo>
                  <a:cubicBezTo>
                    <a:pt x="749" y="5581"/>
                    <a:pt x="2193" y="3534"/>
                    <a:pt x="4416" y="2084"/>
                  </a:cubicBezTo>
                  <a:cubicBezTo>
                    <a:pt x="6502" y="723"/>
                    <a:pt x="8819" y="42"/>
                    <a:pt x="11241" y="0"/>
                  </a:cubicBezTo>
                  <a:close/>
                </a:path>
              </a:pathLst>
            </a:custGeom>
            <a:solidFill>
              <a:srgbClr val="5B5B5F"/>
            </a:solidFill>
            <a:ln>
              <a:noFill/>
            </a:ln>
          </p:spPr>
          <p:txBody>
            <a:bodyPr spcFirstLastPara="1" wrap="square" lIns="14300" tIns="14300" rIns="14300" bIns="143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200"/>
                <a:buFont typeface="Gill Sans"/>
                <a:buNone/>
                <a:tabLst/>
                <a:defRPr/>
              </a:pPr>
              <a:endParaRPr kumimoji="0" sz="1200" b="0" i="0" u="none" strike="noStrike" kern="0" cap="none" spc="0" normalizeH="0" baseline="0" noProof="0">
                <a:ln>
                  <a:noFill/>
                </a:ln>
                <a:solidFill>
                  <a:srgbClr val="000000"/>
                </a:solidFill>
                <a:effectLst/>
                <a:uLnTx/>
                <a:uFillTx/>
                <a:latin typeface="Gill Sans"/>
                <a:ea typeface="Gill Sans"/>
                <a:cs typeface="Gill Sans"/>
                <a:sym typeface="Gill Sans"/>
              </a:endParaRPr>
            </a:p>
          </p:txBody>
        </p:sp>
      </p:grpSp>
      <p:grpSp>
        <p:nvGrpSpPr>
          <p:cNvPr id="3396" name="Google Shape;3396;p284"/>
          <p:cNvGrpSpPr/>
          <p:nvPr/>
        </p:nvGrpSpPr>
        <p:grpSpPr>
          <a:xfrm>
            <a:off x="4979533" y="4267262"/>
            <a:ext cx="670013" cy="184662"/>
            <a:chOff x="13233400" y="11468100"/>
            <a:chExt cx="1734438" cy="478027"/>
          </a:xfrm>
        </p:grpSpPr>
        <p:sp>
          <p:nvSpPr>
            <p:cNvPr id="3397" name="Google Shape;3397;p284"/>
            <p:cNvSpPr/>
            <p:nvPr/>
          </p:nvSpPr>
          <p:spPr>
            <a:xfrm>
              <a:off x="13728700" y="11569700"/>
              <a:ext cx="1239138" cy="285066"/>
            </a:xfrm>
            <a:custGeom>
              <a:avLst/>
              <a:gdLst/>
              <a:ahLst/>
              <a:cxnLst/>
              <a:rect l="0" t="0" r="0" b="0"/>
              <a:pathLst>
                <a:path w="21600" h="21600" extrusionOk="0">
                  <a:moveTo>
                    <a:pt x="21256" y="6807"/>
                  </a:moveTo>
                  <a:cubicBezTo>
                    <a:pt x="21315" y="6807"/>
                    <a:pt x="21372" y="6799"/>
                    <a:pt x="21372" y="6509"/>
                  </a:cubicBezTo>
                  <a:cubicBezTo>
                    <a:pt x="21372" y="6271"/>
                    <a:pt x="21327" y="6215"/>
                    <a:pt x="21281" y="6215"/>
                  </a:cubicBezTo>
                  <a:lnTo>
                    <a:pt x="21194" y="6215"/>
                  </a:lnTo>
                  <a:lnTo>
                    <a:pt x="21194" y="6807"/>
                  </a:lnTo>
                  <a:cubicBezTo>
                    <a:pt x="21194" y="6807"/>
                    <a:pt x="21256" y="6807"/>
                    <a:pt x="21256" y="6807"/>
                  </a:cubicBezTo>
                  <a:close/>
                  <a:moveTo>
                    <a:pt x="21194" y="7742"/>
                  </a:moveTo>
                  <a:lnTo>
                    <a:pt x="21146" y="7742"/>
                  </a:lnTo>
                  <a:lnTo>
                    <a:pt x="21146" y="6037"/>
                  </a:lnTo>
                  <a:lnTo>
                    <a:pt x="21294" y="6037"/>
                  </a:lnTo>
                  <a:cubicBezTo>
                    <a:pt x="21381" y="6037"/>
                    <a:pt x="21419" y="6203"/>
                    <a:pt x="21419" y="6508"/>
                  </a:cubicBezTo>
                  <a:cubicBezTo>
                    <a:pt x="21419" y="6811"/>
                    <a:pt x="21375" y="6945"/>
                    <a:pt x="21323" y="6984"/>
                  </a:cubicBezTo>
                  <a:lnTo>
                    <a:pt x="21437" y="7742"/>
                  </a:lnTo>
                  <a:lnTo>
                    <a:pt x="21382" y="7742"/>
                  </a:lnTo>
                  <a:lnTo>
                    <a:pt x="21273" y="6984"/>
                  </a:lnTo>
                  <a:lnTo>
                    <a:pt x="21194" y="6984"/>
                  </a:lnTo>
                  <a:lnTo>
                    <a:pt x="21194" y="7742"/>
                  </a:lnTo>
                  <a:cubicBezTo>
                    <a:pt x="21194" y="7742"/>
                    <a:pt x="21194" y="7742"/>
                    <a:pt x="21194" y="7742"/>
                  </a:cubicBezTo>
                  <a:close/>
                  <a:moveTo>
                    <a:pt x="20987" y="6889"/>
                  </a:moveTo>
                  <a:cubicBezTo>
                    <a:pt x="20987" y="7594"/>
                    <a:pt x="21106" y="8154"/>
                    <a:pt x="21267" y="8154"/>
                  </a:cubicBezTo>
                  <a:cubicBezTo>
                    <a:pt x="21428" y="8154"/>
                    <a:pt x="21548" y="7595"/>
                    <a:pt x="21548" y="6889"/>
                  </a:cubicBezTo>
                  <a:cubicBezTo>
                    <a:pt x="21548" y="6184"/>
                    <a:pt x="21428" y="5625"/>
                    <a:pt x="21267" y="5625"/>
                  </a:cubicBezTo>
                  <a:cubicBezTo>
                    <a:pt x="21106" y="5625"/>
                    <a:pt x="20987" y="6184"/>
                    <a:pt x="20987" y="6889"/>
                  </a:cubicBezTo>
                  <a:cubicBezTo>
                    <a:pt x="20987" y="6889"/>
                    <a:pt x="20987" y="6889"/>
                    <a:pt x="20987" y="6889"/>
                  </a:cubicBezTo>
                  <a:close/>
                  <a:moveTo>
                    <a:pt x="21600" y="6889"/>
                  </a:moveTo>
                  <a:cubicBezTo>
                    <a:pt x="21600" y="7718"/>
                    <a:pt x="21455" y="8364"/>
                    <a:pt x="21267" y="8364"/>
                  </a:cubicBezTo>
                  <a:cubicBezTo>
                    <a:pt x="21079" y="8364"/>
                    <a:pt x="20934" y="7718"/>
                    <a:pt x="20934" y="6889"/>
                  </a:cubicBezTo>
                  <a:cubicBezTo>
                    <a:pt x="20934" y="6061"/>
                    <a:pt x="21079" y="5414"/>
                    <a:pt x="21267" y="5414"/>
                  </a:cubicBezTo>
                  <a:cubicBezTo>
                    <a:pt x="21455" y="5414"/>
                    <a:pt x="21600" y="6061"/>
                    <a:pt x="21600" y="6889"/>
                  </a:cubicBezTo>
                  <a:cubicBezTo>
                    <a:pt x="21600" y="6889"/>
                    <a:pt x="21600" y="6889"/>
                    <a:pt x="21600" y="6889"/>
                  </a:cubicBezTo>
                  <a:close/>
                  <a:moveTo>
                    <a:pt x="19357" y="7437"/>
                  </a:moveTo>
                  <a:cubicBezTo>
                    <a:pt x="19559" y="7437"/>
                    <a:pt x="19737" y="7611"/>
                    <a:pt x="19890" y="7962"/>
                  </a:cubicBezTo>
                  <a:cubicBezTo>
                    <a:pt x="20043" y="8312"/>
                    <a:pt x="20170" y="8772"/>
                    <a:pt x="20272" y="9343"/>
                  </a:cubicBezTo>
                  <a:cubicBezTo>
                    <a:pt x="20373" y="9913"/>
                    <a:pt x="20450" y="10563"/>
                    <a:pt x="20501" y="11288"/>
                  </a:cubicBezTo>
                  <a:cubicBezTo>
                    <a:pt x="20553" y="12008"/>
                    <a:pt x="20579" y="12757"/>
                    <a:pt x="20579" y="13511"/>
                  </a:cubicBezTo>
                  <a:cubicBezTo>
                    <a:pt x="20579" y="14265"/>
                    <a:pt x="20553" y="15006"/>
                    <a:pt x="20501" y="15735"/>
                  </a:cubicBezTo>
                  <a:cubicBezTo>
                    <a:pt x="20450" y="16460"/>
                    <a:pt x="20373" y="17110"/>
                    <a:pt x="20272" y="17680"/>
                  </a:cubicBezTo>
                  <a:cubicBezTo>
                    <a:pt x="20170" y="18251"/>
                    <a:pt x="20043" y="18712"/>
                    <a:pt x="19890" y="19061"/>
                  </a:cubicBezTo>
                  <a:cubicBezTo>
                    <a:pt x="19738" y="19410"/>
                    <a:pt x="19559" y="19585"/>
                    <a:pt x="19357" y="19585"/>
                  </a:cubicBezTo>
                  <a:cubicBezTo>
                    <a:pt x="19154" y="19585"/>
                    <a:pt x="18976" y="19410"/>
                    <a:pt x="18824" y="19061"/>
                  </a:cubicBezTo>
                  <a:cubicBezTo>
                    <a:pt x="18670" y="18712"/>
                    <a:pt x="18543" y="18251"/>
                    <a:pt x="18442" y="17680"/>
                  </a:cubicBezTo>
                  <a:cubicBezTo>
                    <a:pt x="18341" y="17110"/>
                    <a:pt x="18264" y="16460"/>
                    <a:pt x="18212" y="15735"/>
                  </a:cubicBezTo>
                  <a:cubicBezTo>
                    <a:pt x="18161" y="15014"/>
                    <a:pt x="18135" y="14265"/>
                    <a:pt x="18135" y="13511"/>
                  </a:cubicBezTo>
                  <a:cubicBezTo>
                    <a:pt x="18135" y="12756"/>
                    <a:pt x="18161" y="12016"/>
                    <a:pt x="18212" y="11288"/>
                  </a:cubicBezTo>
                  <a:cubicBezTo>
                    <a:pt x="18264" y="10563"/>
                    <a:pt x="18341" y="9913"/>
                    <a:pt x="18442" y="9343"/>
                  </a:cubicBezTo>
                  <a:cubicBezTo>
                    <a:pt x="18543" y="8772"/>
                    <a:pt x="18670" y="8312"/>
                    <a:pt x="18824" y="7962"/>
                  </a:cubicBezTo>
                  <a:cubicBezTo>
                    <a:pt x="18976" y="7611"/>
                    <a:pt x="19154" y="7437"/>
                    <a:pt x="19357" y="7437"/>
                  </a:cubicBezTo>
                  <a:cubicBezTo>
                    <a:pt x="19357" y="7437"/>
                    <a:pt x="19357" y="7437"/>
                    <a:pt x="19357" y="7437"/>
                  </a:cubicBezTo>
                  <a:close/>
                  <a:moveTo>
                    <a:pt x="19357" y="5867"/>
                  </a:moveTo>
                  <a:cubicBezTo>
                    <a:pt x="19091" y="5867"/>
                    <a:pt x="18856" y="6072"/>
                    <a:pt x="18651" y="6483"/>
                  </a:cubicBezTo>
                  <a:cubicBezTo>
                    <a:pt x="18446" y="6893"/>
                    <a:pt x="18274" y="7445"/>
                    <a:pt x="18135" y="8135"/>
                  </a:cubicBezTo>
                  <a:cubicBezTo>
                    <a:pt x="17995" y="8826"/>
                    <a:pt x="17889" y="9638"/>
                    <a:pt x="17817" y="10571"/>
                  </a:cubicBezTo>
                  <a:cubicBezTo>
                    <a:pt x="17745" y="11504"/>
                    <a:pt x="17709" y="12484"/>
                    <a:pt x="17709" y="13511"/>
                  </a:cubicBezTo>
                  <a:cubicBezTo>
                    <a:pt x="17709" y="14556"/>
                    <a:pt x="17745" y="15540"/>
                    <a:pt x="17817" y="16465"/>
                  </a:cubicBezTo>
                  <a:cubicBezTo>
                    <a:pt x="17889" y="17389"/>
                    <a:pt x="17995" y="18196"/>
                    <a:pt x="18135" y="18887"/>
                  </a:cubicBezTo>
                  <a:cubicBezTo>
                    <a:pt x="18274" y="19579"/>
                    <a:pt x="18446" y="20128"/>
                    <a:pt x="18651" y="20539"/>
                  </a:cubicBezTo>
                  <a:cubicBezTo>
                    <a:pt x="18856" y="20951"/>
                    <a:pt x="19091" y="21154"/>
                    <a:pt x="19357" y="21154"/>
                  </a:cubicBezTo>
                  <a:cubicBezTo>
                    <a:pt x="19623" y="21154"/>
                    <a:pt x="19858" y="20951"/>
                    <a:pt x="20062" y="20539"/>
                  </a:cubicBezTo>
                  <a:cubicBezTo>
                    <a:pt x="20267" y="20128"/>
                    <a:pt x="20440" y="19579"/>
                    <a:pt x="20579" y="18887"/>
                  </a:cubicBezTo>
                  <a:cubicBezTo>
                    <a:pt x="20719" y="18196"/>
                    <a:pt x="20825" y="17389"/>
                    <a:pt x="20897" y="16465"/>
                  </a:cubicBezTo>
                  <a:cubicBezTo>
                    <a:pt x="20968" y="15540"/>
                    <a:pt x="21005" y="14556"/>
                    <a:pt x="21005" y="13511"/>
                  </a:cubicBezTo>
                  <a:cubicBezTo>
                    <a:pt x="21005" y="12484"/>
                    <a:pt x="20968" y="11504"/>
                    <a:pt x="20897" y="10571"/>
                  </a:cubicBezTo>
                  <a:cubicBezTo>
                    <a:pt x="20825" y="9638"/>
                    <a:pt x="20719" y="8826"/>
                    <a:pt x="20579" y="8135"/>
                  </a:cubicBezTo>
                  <a:cubicBezTo>
                    <a:pt x="20440" y="7445"/>
                    <a:pt x="20267" y="6893"/>
                    <a:pt x="20062" y="6483"/>
                  </a:cubicBezTo>
                  <a:cubicBezTo>
                    <a:pt x="19858" y="6071"/>
                    <a:pt x="19623" y="5867"/>
                    <a:pt x="19357" y="5867"/>
                  </a:cubicBezTo>
                  <a:cubicBezTo>
                    <a:pt x="19357" y="5867"/>
                    <a:pt x="19357" y="5867"/>
                    <a:pt x="19357" y="5867"/>
                  </a:cubicBezTo>
                  <a:close/>
                  <a:moveTo>
                    <a:pt x="17530" y="11111"/>
                  </a:moveTo>
                  <a:cubicBezTo>
                    <a:pt x="17480" y="9353"/>
                    <a:pt x="17326" y="8039"/>
                    <a:pt x="17067" y="7171"/>
                  </a:cubicBezTo>
                  <a:cubicBezTo>
                    <a:pt x="16808" y="6301"/>
                    <a:pt x="16492" y="5867"/>
                    <a:pt x="16118" y="5867"/>
                  </a:cubicBezTo>
                  <a:cubicBezTo>
                    <a:pt x="15852" y="5867"/>
                    <a:pt x="15617" y="6071"/>
                    <a:pt x="15413" y="6482"/>
                  </a:cubicBezTo>
                  <a:cubicBezTo>
                    <a:pt x="15208" y="6893"/>
                    <a:pt x="15035" y="7444"/>
                    <a:pt x="14896" y="8134"/>
                  </a:cubicBezTo>
                  <a:cubicBezTo>
                    <a:pt x="14756" y="8826"/>
                    <a:pt x="14651" y="9638"/>
                    <a:pt x="14579" y="10571"/>
                  </a:cubicBezTo>
                  <a:cubicBezTo>
                    <a:pt x="14507" y="11504"/>
                    <a:pt x="14470" y="12484"/>
                    <a:pt x="14470" y="13511"/>
                  </a:cubicBezTo>
                  <a:cubicBezTo>
                    <a:pt x="14470" y="14556"/>
                    <a:pt x="14507" y="15540"/>
                    <a:pt x="14579" y="16464"/>
                  </a:cubicBezTo>
                  <a:cubicBezTo>
                    <a:pt x="14651" y="17388"/>
                    <a:pt x="14756" y="18196"/>
                    <a:pt x="14896" y="18887"/>
                  </a:cubicBezTo>
                  <a:cubicBezTo>
                    <a:pt x="15035" y="19579"/>
                    <a:pt x="15208" y="20127"/>
                    <a:pt x="15413" y="20539"/>
                  </a:cubicBezTo>
                  <a:cubicBezTo>
                    <a:pt x="15617" y="20951"/>
                    <a:pt x="15853" y="21154"/>
                    <a:pt x="16118" y="21154"/>
                  </a:cubicBezTo>
                  <a:cubicBezTo>
                    <a:pt x="16510" y="21154"/>
                    <a:pt x="16833" y="20630"/>
                    <a:pt x="17087" y="19584"/>
                  </a:cubicBezTo>
                  <a:cubicBezTo>
                    <a:pt x="17342" y="18537"/>
                    <a:pt x="17498" y="17086"/>
                    <a:pt x="17556" y="15229"/>
                  </a:cubicBezTo>
                  <a:lnTo>
                    <a:pt x="17131" y="15229"/>
                  </a:lnTo>
                  <a:cubicBezTo>
                    <a:pt x="17118" y="15862"/>
                    <a:pt x="17081" y="16444"/>
                    <a:pt x="17023" y="16976"/>
                  </a:cubicBezTo>
                  <a:cubicBezTo>
                    <a:pt x="16964" y="17510"/>
                    <a:pt x="16890" y="17969"/>
                    <a:pt x="16800" y="18355"/>
                  </a:cubicBezTo>
                  <a:cubicBezTo>
                    <a:pt x="16711" y="18739"/>
                    <a:pt x="16605" y="19045"/>
                    <a:pt x="16490" y="19259"/>
                  </a:cubicBezTo>
                  <a:cubicBezTo>
                    <a:pt x="16373" y="19476"/>
                    <a:pt x="16249" y="19585"/>
                    <a:pt x="16118" y="19585"/>
                  </a:cubicBezTo>
                  <a:cubicBezTo>
                    <a:pt x="15915" y="19585"/>
                    <a:pt x="15737" y="19410"/>
                    <a:pt x="15584" y="19061"/>
                  </a:cubicBezTo>
                  <a:cubicBezTo>
                    <a:pt x="15431" y="18712"/>
                    <a:pt x="15304" y="18251"/>
                    <a:pt x="15203" y="17680"/>
                  </a:cubicBezTo>
                  <a:cubicBezTo>
                    <a:pt x="15102" y="17110"/>
                    <a:pt x="15025" y="16460"/>
                    <a:pt x="14974" y="15734"/>
                  </a:cubicBezTo>
                  <a:cubicBezTo>
                    <a:pt x="14922" y="15014"/>
                    <a:pt x="14896" y="14265"/>
                    <a:pt x="14896" y="13511"/>
                  </a:cubicBezTo>
                  <a:cubicBezTo>
                    <a:pt x="14896" y="12755"/>
                    <a:pt x="14922" y="12016"/>
                    <a:pt x="14974" y="11288"/>
                  </a:cubicBezTo>
                  <a:cubicBezTo>
                    <a:pt x="15026" y="10563"/>
                    <a:pt x="15102" y="9913"/>
                    <a:pt x="15203" y="9342"/>
                  </a:cubicBezTo>
                  <a:cubicBezTo>
                    <a:pt x="15304" y="8772"/>
                    <a:pt x="15431" y="8312"/>
                    <a:pt x="15584" y="7962"/>
                  </a:cubicBezTo>
                  <a:cubicBezTo>
                    <a:pt x="15737" y="7611"/>
                    <a:pt x="15915" y="7436"/>
                    <a:pt x="16118" y="7436"/>
                  </a:cubicBezTo>
                  <a:cubicBezTo>
                    <a:pt x="16397" y="7436"/>
                    <a:pt x="16617" y="7762"/>
                    <a:pt x="16776" y="8414"/>
                  </a:cubicBezTo>
                  <a:cubicBezTo>
                    <a:pt x="16936" y="9067"/>
                    <a:pt x="17045" y="9965"/>
                    <a:pt x="17104" y="11111"/>
                  </a:cubicBezTo>
                  <a:lnTo>
                    <a:pt x="17530" y="11111"/>
                  </a:lnTo>
                  <a:lnTo>
                    <a:pt x="17530" y="11111"/>
                  </a:lnTo>
                  <a:cubicBezTo>
                    <a:pt x="17530" y="11111"/>
                    <a:pt x="17530" y="11111"/>
                    <a:pt x="17530" y="11111"/>
                  </a:cubicBezTo>
                  <a:close/>
                  <a:moveTo>
                    <a:pt x="14319" y="10341"/>
                  </a:moveTo>
                  <a:cubicBezTo>
                    <a:pt x="14310" y="9512"/>
                    <a:pt x="14272" y="8791"/>
                    <a:pt x="14205" y="8178"/>
                  </a:cubicBezTo>
                  <a:cubicBezTo>
                    <a:pt x="14137" y="7566"/>
                    <a:pt x="14046" y="7053"/>
                    <a:pt x="13932" y="6638"/>
                  </a:cubicBezTo>
                  <a:cubicBezTo>
                    <a:pt x="13817" y="6223"/>
                    <a:pt x="13684" y="5917"/>
                    <a:pt x="13533" y="5719"/>
                  </a:cubicBezTo>
                  <a:cubicBezTo>
                    <a:pt x="13382" y="5521"/>
                    <a:pt x="13219" y="5422"/>
                    <a:pt x="13043" y="5422"/>
                  </a:cubicBezTo>
                  <a:cubicBezTo>
                    <a:pt x="12890" y="5422"/>
                    <a:pt x="12736" y="5501"/>
                    <a:pt x="12581" y="5659"/>
                  </a:cubicBezTo>
                  <a:cubicBezTo>
                    <a:pt x="12426" y="5818"/>
                    <a:pt x="12285" y="6065"/>
                    <a:pt x="12159" y="6401"/>
                  </a:cubicBezTo>
                  <a:cubicBezTo>
                    <a:pt x="12032" y="6736"/>
                    <a:pt x="11930" y="7182"/>
                    <a:pt x="11851" y="7733"/>
                  </a:cubicBezTo>
                  <a:cubicBezTo>
                    <a:pt x="11773" y="8287"/>
                    <a:pt x="11733" y="8950"/>
                    <a:pt x="11733" y="9719"/>
                  </a:cubicBezTo>
                  <a:cubicBezTo>
                    <a:pt x="11733" y="10372"/>
                    <a:pt x="11758" y="10919"/>
                    <a:pt x="11807" y="11365"/>
                  </a:cubicBezTo>
                  <a:cubicBezTo>
                    <a:pt x="11856" y="11802"/>
                    <a:pt x="11926" y="12186"/>
                    <a:pt x="12013" y="12490"/>
                  </a:cubicBezTo>
                  <a:cubicBezTo>
                    <a:pt x="12101" y="12797"/>
                    <a:pt x="12204" y="13053"/>
                    <a:pt x="12321" y="13261"/>
                  </a:cubicBezTo>
                  <a:cubicBezTo>
                    <a:pt x="12438" y="13468"/>
                    <a:pt x="12566" y="13650"/>
                    <a:pt x="12706" y="13808"/>
                  </a:cubicBezTo>
                  <a:lnTo>
                    <a:pt x="13253" y="14342"/>
                  </a:lnTo>
                  <a:cubicBezTo>
                    <a:pt x="13347" y="14441"/>
                    <a:pt x="13441" y="14559"/>
                    <a:pt x="13533" y="14697"/>
                  </a:cubicBezTo>
                  <a:cubicBezTo>
                    <a:pt x="13625" y="14836"/>
                    <a:pt x="13707" y="15008"/>
                    <a:pt x="13779" y="15216"/>
                  </a:cubicBezTo>
                  <a:cubicBezTo>
                    <a:pt x="13850" y="15416"/>
                    <a:pt x="13909" y="15685"/>
                    <a:pt x="13951" y="16001"/>
                  </a:cubicBezTo>
                  <a:cubicBezTo>
                    <a:pt x="13994" y="16316"/>
                    <a:pt x="14016" y="16692"/>
                    <a:pt x="14016" y="17127"/>
                  </a:cubicBezTo>
                  <a:cubicBezTo>
                    <a:pt x="14016" y="17660"/>
                    <a:pt x="13985" y="18110"/>
                    <a:pt x="13925" y="18475"/>
                  </a:cubicBezTo>
                  <a:cubicBezTo>
                    <a:pt x="13864" y="18841"/>
                    <a:pt x="13786" y="19141"/>
                    <a:pt x="13692" y="19379"/>
                  </a:cubicBezTo>
                  <a:cubicBezTo>
                    <a:pt x="13595" y="19618"/>
                    <a:pt x="13490" y="19788"/>
                    <a:pt x="13381" y="19881"/>
                  </a:cubicBezTo>
                  <a:cubicBezTo>
                    <a:pt x="13269" y="19981"/>
                    <a:pt x="13163" y="20030"/>
                    <a:pt x="13063" y="20030"/>
                  </a:cubicBezTo>
                  <a:cubicBezTo>
                    <a:pt x="12780" y="20030"/>
                    <a:pt x="12542" y="19709"/>
                    <a:pt x="12351" y="19067"/>
                  </a:cubicBezTo>
                  <a:cubicBezTo>
                    <a:pt x="12160" y="18425"/>
                    <a:pt x="12055" y="17472"/>
                    <a:pt x="12037" y="16208"/>
                  </a:cubicBezTo>
                  <a:lnTo>
                    <a:pt x="11611" y="16208"/>
                  </a:lnTo>
                  <a:cubicBezTo>
                    <a:pt x="11647" y="18086"/>
                    <a:pt x="11793" y="19453"/>
                    <a:pt x="12047" y="20312"/>
                  </a:cubicBezTo>
                  <a:cubicBezTo>
                    <a:pt x="12302" y="21171"/>
                    <a:pt x="12634" y="21600"/>
                    <a:pt x="13043" y="21600"/>
                  </a:cubicBezTo>
                  <a:cubicBezTo>
                    <a:pt x="13205" y="21600"/>
                    <a:pt x="13369" y="21516"/>
                    <a:pt x="13536" y="21349"/>
                  </a:cubicBezTo>
                  <a:cubicBezTo>
                    <a:pt x="13702" y="21181"/>
                    <a:pt x="13852" y="20915"/>
                    <a:pt x="13985" y="20548"/>
                  </a:cubicBezTo>
                  <a:cubicBezTo>
                    <a:pt x="14117" y="20185"/>
                    <a:pt x="14229" y="19699"/>
                    <a:pt x="14313" y="19125"/>
                  </a:cubicBezTo>
                  <a:cubicBezTo>
                    <a:pt x="14398" y="18543"/>
                    <a:pt x="14441" y="17838"/>
                    <a:pt x="14441" y="17008"/>
                  </a:cubicBezTo>
                  <a:cubicBezTo>
                    <a:pt x="14441" y="16335"/>
                    <a:pt x="14412" y="15753"/>
                    <a:pt x="14353" y="15258"/>
                  </a:cubicBezTo>
                  <a:cubicBezTo>
                    <a:pt x="14295" y="14766"/>
                    <a:pt x="14219" y="14351"/>
                    <a:pt x="14127" y="14015"/>
                  </a:cubicBezTo>
                  <a:cubicBezTo>
                    <a:pt x="14035" y="13680"/>
                    <a:pt x="13929" y="13407"/>
                    <a:pt x="13809" y="13200"/>
                  </a:cubicBezTo>
                  <a:cubicBezTo>
                    <a:pt x="13693" y="12996"/>
                    <a:pt x="13572" y="12852"/>
                    <a:pt x="13448" y="12771"/>
                  </a:cubicBezTo>
                  <a:lnTo>
                    <a:pt x="12881" y="12207"/>
                  </a:lnTo>
                  <a:cubicBezTo>
                    <a:pt x="12801" y="12118"/>
                    <a:pt x="12722" y="12015"/>
                    <a:pt x="12645" y="11897"/>
                  </a:cubicBezTo>
                  <a:cubicBezTo>
                    <a:pt x="12562" y="11775"/>
                    <a:pt x="12482" y="11610"/>
                    <a:pt x="12408" y="11407"/>
                  </a:cubicBezTo>
                  <a:cubicBezTo>
                    <a:pt x="12338" y="11219"/>
                    <a:pt x="12277" y="10973"/>
                    <a:pt x="12229" y="10682"/>
                  </a:cubicBezTo>
                  <a:cubicBezTo>
                    <a:pt x="12182" y="10397"/>
                    <a:pt x="12159" y="10046"/>
                    <a:pt x="12159" y="9631"/>
                  </a:cubicBezTo>
                  <a:cubicBezTo>
                    <a:pt x="12159" y="9138"/>
                    <a:pt x="12183" y="8721"/>
                    <a:pt x="12233" y="8387"/>
                  </a:cubicBezTo>
                  <a:cubicBezTo>
                    <a:pt x="12282" y="8050"/>
                    <a:pt x="12347" y="7779"/>
                    <a:pt x="12429" y="7571"/>
                  </a:cubicBezTo>
                  <a:cubicBezTo>
                    <a:pt x="12509" y="7365"/>
                    <a:pt x="12598" y="7218"/>
                    <a:pt x="12695" y="7127"/>
                  </a:cubicBezTo>
                  <a:cubicBezTo>
                    <a:pt x="12789" y="7039"/>
                    <a:pt x="12886" y="6995"/>
                    <a:pt x="12982" y="6995"/>
                  </a:cubicBezTo>
                  <a:cubicBezTo>
                    <a:pt x="13103" y="6995"/>
                    <a:pt x="13218" y="7057"/>
                    <a:pt x="13327" y="7187"/>
                  </a:cubicBezTo>
                  <a:cubicBezTo>
                    <a:pt x="13434" y="7315"/>
                    <a:pt x="13530" y="7516"/>
                    <a:pt x="13613" y="7794"/>
                  </a:cubicBezTo>
                  <a:cubicBezTo>
                    <a:pt x="13697" y="8069"/>
                    <a:pt x="13763" y="8420"/>
                    <a:pt x="13813" y="8846"/>
                  </a:cubicBezTo>
                  <a:cubicBezTo>
                    <a:pt x="13862" y="9270"/>
                    <a:pt x="13889" y="9768"/>
                    <a:pt x="13894" y="10342"/>
                  </a:cubicBezTo>
                  <a:lnTo>
                    <a:pt x="14319" y="10342"/>
                  </a:lnTo>
                  <a:lnTo>
                    <a:pt x="14319" y="10341"/>
                  </a:lnTo>
                  <a:cubicBezTo>
                    <a:pt x="14319" y="10341"/>
                    <a:pt x="14319" y="10341"/>
                    <a:pt x="14319" y="10341"/>
                  </a:cubicBezTo>
                  <a:close/>
                  <a:moveTo>
                    <a:pt x="8819" y="12444"/>
                  </a:moveTo>
                  <a:cubicBezTo>
                    <a:pt x="8837" y="11804"/>
                    <a:pt x="8874" y="11178"/>
                    <a:pt x="8930" y="10582"/>
                  </a:cubicBezTo>
                  <a:cubicBezTo>
                    <a:pt x="8987" y="9972"/>
                    <a:pt x="9062" y="9436"/>
                    <a:pt x="9156" y="8975"/>
                  </a:cubicBezTo>
                  <a:cubicBezTo>
                    <a:pt x="9251" y="8513"/>
                    <a:pt x="9366" y="8140"/>
                    <a:pt x="9501" y="7860"/>
                  </a:cubicBezTo>
                  <a:cubicBezTo>
                    <a:pt x="9636" y="7579"/>
                    <a:pt x="9791" y="7436"/>
                    <a:pt x="9967" y="7436"/>
                  </a:cubicBezTo>
                  <a:cubicBezTo>
                    <a:pt x="10138" y="7436"/>
                    <a:pt x="10291" y="7579"/>
                    <a:pt x="10426" y="7860"/>
                  </a:cubicBezTo>
                  <a:cubicBezTo>
                    <a:pt x="10561" y="8140"/>
                    <a:pt x="10676" y="8513"/>
                    <a:pt x="10770" y="8975"/>
                  </a:cubicBezTo>
                  <a:cubicBezTo>
                    <a:pt x="10865" y="9436"/>
                    <a:pt x="10938" y="9969"/>
                    <a:pt x="10989" y="10565"/>
                  </a:cubicBezTo>
                  <a:cubicBezTo>
                    <a:pt x="11041" y="11166"/>
                    <a:pt x="11070" y="11801"/>
                    <a:pt x="11074" y="12443"/>
                  </a:cubicBezTo>
                  <a:cubicBezTo>
                    <a:pt x="11074" y="12443"/>
                    <a:pt x="8819" y="12444"/>
                    <a:pt x="8819" y="12444"/>
                  </a:cubicBezTo>
                  <a:close/>
                  <a:moveTo>
                    <a:pt x="11499" y="14015"/>
                  </a:moveTo>
                  <a:cubicBezTo>
                    <a:pt x="11509" y="13009"/>
                    <a:pt x="11486" y="12002"/>
                    <a:pt x="11432" y="11023"/>
                  </a:cubicBezTo>
                  <a:cubicBezTo>
                    <a:pt x="11378" y="10039"/>
                    <a:pt x="11289" y="9169"/>
                    <a:pt x="11165" y="8409"/>
                  </a:cubicBezTo>
                  <a:cubicBezTo>
                    <a:pt x="11041" y="7652"/>
                    <a:pt x="10881" y="7037"/>
                    <a:pt x="10682" y="6569"/>
                  </a:cubicBezTo>
                  <a:cubicBezTo>
                    <a:pt x="10484" y="6101"/>
                    <a:pt x="10246" y="5867"/>
                    <a:pt x="9967" y="5867"/>
                  </a:cubicBezTo>
                  <a:cubicBezTo>
                    <a:pt x="9688" y="5867"/>
                    <a:pt x="9449" y="6087"/>
                    <a:pt x="9251" y="6525"/>
                  </a:cubicBezTo>
                  <a:cubicBezTo>
                    <a:pt x="9053" y="6963"/>
                    <a:pt x="8891" y="7542"/>
                    <a:pt x="8765" y="8261"/>
                  </a:cubicBezTo>
                  <a:cubicBezTo>
                    <a:pt x="8639" y="8979"/>
                    <a:pt x="8545" y="9796"/>
                    <a:pt x="8484" y="10710"/>
                  </a:cubicBezTo>
                  <a:cubicBezTo>
                    <a:pt x="8424" y="11621"/>
                    <a:pt x="8393" y="12563"/>
                    <a:pt x="8393" y="13511"/>
                  </a:cubicBezTo>
                  <a:cubicBezTo>
                    <a:pt x="8393" y="14537"/>
                    <a:pt x="8424" y="15512"/>
                    <a:pt x="8484" y="16436"/>
                  </a:cubicBezTo>
                  <a:cubicBezTo>
                    <a:pt x="8545" y="17359"/>
                    <a:pt x="8639" y="18172"/>
                    <a:pt x="8765" y="18873"/>
                  </a:cubicBezTo>
                  <a:cubicBezTo>
                    <a:pt x="8891" y="19573"/>
                    <a:pt x="9053" y="20127"/>
                    <a:pt x="9251" y="20538"/>
                  </a:cubicBezTo>
                  <a:cubicBezTo>
                    <a:pt x="9449" y="20950"/>
                    <a:pt x="9688" y="21154"/>
                    <a:pt x="9967" y="21154"/>
                  </a:cubicBezTo>
                  <a:cubicBezTo>
                    <a:pt x="10408" y="21154"/>
                    <a:pt x="10749" y="20675"/>
                    <a:pt x="10990" y="19717"/>
                  </a:cubicBezTo>
                  <a:cubicBezTo>
                    <a:pt x="11231" y="18759"/>
                    <a:pt x="11396" y="17411"/>
                    <a:pt x="11486" y="15672"/>
                  </a:cubicBezTo>
                  <a:lnTo>
                    <a:pt x="11061" y="15672"/>
                  </a:lnTo>
                  <a:cubicBezTo>
                    <a:pt x="10993" y="16838"/>
                    <a:pt x="10872" y="17781"/>
                    <a:pt x="10696" y="18502"/>
                  </a:cubicBezTo>
                  <a:cubicBezTo>
                    <a:pt x="10520" y="19222"/>
                    <a:pt x="10277" y="19584"/>
                    <a:pt x="9967" y="19584"/>
                  </a:cubicBezTo>
                  <a:cubicBezTo>
                    <a:pt x="9764" y="19584"/>
                    <a:pt x="9590" y="19410"/>
                    <a:pt x="9443" y="19064"/>
                  </a:cubicBezTo>
                  <a:cubicBezTo>
                    <a:pt x="9297" y="18716"/>
                    <a:pt x="9179" y="18276"/>
                    <a:pt x="9089" y="17746"/>
                  </a:cubicBezTo>
                  <a:cubicBezTo>
                    <a:pt x="8999" y="17216"/>
                    <a:pt x="8931" y="16620"/>
                    <a:pt x="8887" y="15961"/>
                  </a:cubicBezTo>
                  <a:cubicBezTo>
                    <a:pt x="8841" y="15303"/>
                    <a:pt x="8819" y="14654"/>
                    <a:pt x="8819" y="14014"/>
                  </a:cubicBezTo>
                  <a:lnTo>
                    <a:pt x="11499" y="14014"/>
                  </a:lnTo>
                  <a:lnTo>
                    <a:pt x="11499" y="14015"/>
                  </a:lnTo>
                  <a:cubicBezTo>
                    <a:pt x="11499" y="14015"/>
                    <a:pt x="11499" y="14015"/>
                    <a:pt x="11499" y="14015"/>
                  </a:cubicBezTo>
                  <a:close/>
                  <a:moveTo>
                    <a:pt x="6894" y="21154"/>
                  </a:moveTo>
                  <a:lnTo>
                    <a:pt x="7319" y="21154"/>
                  </a:lnTo>
                  <a:lnTo>
                    <a:pt x="7319" y="13132"/>
                  </a:lnTo>
                  <a:cubicBezTo>
                    <a:pt x="7319" y="12355"/>
                    <a:pt x="7350" y="11624"/>
                    <a:pt x="7414" y="10944"/>
                  </a:cubicBezTo>
                  <a:cubicBezTo>
                    <a:pt x="7477" y="10263"/>
                    <a:pt x="7566" y="9680"/>
                    <a:pt x="7680" y="9193"/>
                  </a:cubicBezTo>
                  <a:cubicBezTo>
                    <a:pt x="7795" y="8707"/>
                    <a:pt x="7931" y="8332"/>
                    <a:pt x="8089" y="8069"/>
                  </a:cubicBezTo>
                  <a:cubicBezTo>
                    <a:pt x="8246" y="7805"/>
                    <a:pt x="8422" y="7695"/>
                    <a:pt x="8615" y="7733"/>
                  </a:cubicBezTo>
                  <a:lnTo>
                    <a:pt x="8615" y="5868"/>
                  </a:lnTo>
                  <a:cubicBezTo>
                    <a:pt x="8300" y="5808"/>
                    <a:pt x="8029" y="6079"/>
                    <a:pt x="7802" y="6682"/>
                  </a:cubicBezTo>
                  <a:cubicBezTo>
                    <a:pt x="7574" y="7286"/>
                    <a:pt x="7407" y="8208"/>
                    <a:pt x="7299" y="9452"/>
                  </a:cubicBezTo>
                  <a:lnTo>
                    <a:pt x="7285" y="9452"/>
                  </a:lnTo>
                  <a:lnTo>
                    <a:pt x="7285" y="5867"/>
                  </a:lnTo>
                  <a:lnTo>
                    <a:pt x="6893" y="5867"/>
                  </a:lnTo>
                  <a:lnTo>
                    <a:pt x="6894" y="21154"/>
                  </a:lnTo>
                  <a:cubicBezTo>
                    <a:pt x="6894" y="21154"/>
                    <a:pt x="6894" y="21154"/>
                    <a:pt x="6894" y="21154"/>
                  </a:cubicBezTo>
                  <a:close/>
                  <a:moveTo>
                    <a:pt x="6761" y="5867"/>
                  </a:moveTo>
                  <a:lnTo>
                    <a:pt x="6072" y="5867"/>
                  </a:lnTo>
                  <a:lnTo>
                    <a:pt x="6072" y="4534"/>
                  </a:lnTo>
                  <a:cubicBezTo>
                    <a:pt x="6072" y="4119"/>
                    <a:pt x="6074" y="3734"/>
                    <a:pt x="6079" y="3379"/>
                  </a:cubicBezTo>
                  <a:cubicBezTo>
                    <a:pt x="6083" y="3022"/>
                    <a:pt x="6100" y="2712"/>
                    <a:pt x="6129" y="2445"/>
                  </a:cubicBezTo>
                  <a:cubicBezTo>
                    <a:pt x="6159" y="2179"/>
                    <a:pt x="6205" y="1966"/>
                    <a:pt x="6268" y="1808"/>
                  </a:cubicBezTo>
                  <a:cubicBezTo>
                    <a:pt x="6331" y="1650"/>
                    <a:pt x="6421" y="1571"/>
                    <a:pt x="6538" y="1571"/>
                  </a:cubicBezTo>
                  <a:cubicBezTo>
                    <a:pt x="6588" y="1571"/>
                    <a:pt x="6637" y="1586"/>
                    <a:pt x="6687" y="1615"/>
                  </a:cubicBezTo>
                  <a:cubicBezTo>
                    <a:pt x="6736" y="1645"/>
                    <a:pt x="6790" y="1679"/>
                    <a:pt x="6848" y="1719"/>
                  </a:cubicBezTo>
                  <a:lnTo>
                    <a:pt x="6848" y="120"/>
                  </a:lnTo>
                  <a:cubicBezTo>
                    <a:pt x="6788" y="83"/>
                    <a:pt x="6727" y="53"/>
                    <a:pt x="6666" y="31"/>
                  </a:cubicBezTo>
                  <a:cubicBezTo>
                    <a:pt x="6608" y="10"/>
                    <a:pt x="6549" y="0"/>
                    <a:pt x="6491" y="0"/>
                  </a:cubicBezTo>
                  <a:cubicBezTo>
                    <a:pt x="6320" y="0"/>
                    <a:pt x="6179" y="110"/>
                    <a:pt x="6069" y="326"/>
                  </a:cubicBezTo>
                  <a:cubicBezTo>
                    <a:pt x="5958" y="543"/>
                    <a:pt x="5872" y="850"/>
                    <a:pt x="5809" y="1244"/>
                  </a:cubicBezTo>
                  <a:cubicBezTo>
                    <a:pt x="5746" y="1641"/>
                    <a:pt x="5703" y="2114"/>
                    <a:pt x="5680" y="2666"/>
                  </a:cubicBezTo>
                  <a:cubicBezTo>
                    <a:pt x="5658" y="3220"/>
                    <a:pt x="5647" y="3822"/>
                    <a:pt x="5647" y="4474"/>
                  </a:cubicBezTo>
                  <a:lnTo>
                    <a:pt x="5647" y="5867"/>
                  </a:lnTo>
                  <a:lnTo>
                    <a:pt x="5052" y="5867"/>
                  </a:lnTo>
                  <a:lnTo>
                    <a:pt x="5052" y="7436"/>
                  </a:lnTo>
                  <a:lnTo>
                    <a:pt x="5647" y="7436"/>
                  </a:lnTo>
                  <a:lnTo>
                    <a:pt x="5647" y="21154"/>
                  </a:lnTo>
                  <a:lnTo>
                    <a:pt x="6072" y="21154"/>
                  </a:lnTo>
                  <a:lnTo>
                    <a:pt x="6072" y="7437"/>
                  </a:lnTo>
                  <a:lnTo>
                    <a:pt x="6761" y="7437"/>
                  </a:lnTo>
                  <a:lnTo>
                    <a:pt x="6761" y="5867"/>
                  </a:lnTo>
                  <a:cubicBezTo>
                    <a:pt x="6761" y="5867"/>
                    <a:pt x="6761" y="5867"/>
                    <a:pt x="6761" y="5867"/>
                  </a:cubicBezTo>
                  <a:close/>
                  <a:moveTo>
                    <a:pt x="4514" y="21154"/>
                  </a:moveTo>
                  <a:lnTo>
                    <a:pt x="4939" y="21154"/>
                  </a:lnTo>
                  <a:lnTo>
                    <a:pt x="4939" y="0"/>
                  </a:lnTo>
                  <a:lnTo>
                    <a:pt x="4514" y="0"/>
                  </a:lnTo>
                  <a:cubicBezTo>
                    <a:pt x="4514" y="0"/>
                    <a:pt x="4514" y="21154"/>
                    <a:pt x="4514" y="21154"/>
                  </a:cubicBezTo>
                  <a:close/>
                  <a:moveTo>
                    <a:pt x="2181" y="2016"/>
                  </a:moveTo>
                  <a:lnTo>
                    <a:pt x="3113" y="12859"/>
                  </a:lnTo>
                  <a:lnTo>
                    <a:pt x="1215" y="12859"/>
                  </a:lnTo>
                  <a:lnTo>
                    <a:pt x="2181" y="2016"/>
                  </a:lnTo>
                  <a:cubicBezTo>
                    <a:pt x="2181" y="2016"/>
                    <a:pt x="2181" y="2016"/>
                    <a:pt x="2181" y="2016"/>
                  </a:cubicBezTo>
                  <a:close/>
                  <a:moveTo>
                    <a:pt x="0" y="21154"/>
                  </a:moveTo>
                  <a:lnTo>
                    <a:pt x="493" y="21154"/>
                  </a:lnTo>
                  <a:lnTo>
                    <a:pt x="1074" y="14579"/>
                  </a:lnTo>
                  <a:lnTo>
                    <a:pt x="3268" y="14579"/>
                  </a:lnTo>
                  <a:lnTo>
                    <a:pt x="3856" y="21154"/>
                  </a:lnTo>
                  <a:lnTo>
                    <a:pt x="4348" y="21154"/>
                  </a:lnTo>
                  <a:lnTo>
                    <a:pt x="2458" y="0"/>
                  </a:lnTo>
                  <a:lnTo>
                    <a:pt x="1944" y="0"/>
                  </a:lnTo>
                  <a:cubicBezTo>
                    <a:pt x="1944" y="0"/>
                    <a:pt x="0" y="21154"/>
                    <a:pt x="0" y="21154"/>
                  </a:cubicBezTo>
                  <a:close/>
                </a:path>
              </a:pathLst>
            </a:custGeom>
            <a:solidFill>
              <a:srgbClr val="8D9093"/>
            </a:solidFill>
            <a:ln>
              <a:noFill/>
            </a:ln>
          </p:spPr>
          <p:txBody>
            <a:bodyPr spcFirstLastPara="1" wrap="square" lIns="14300" tIns="14300" rIns="14300" bIns="143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200"/>
                <a:buFont typeface="Gill Sans"/>
                <a:buNone/>
                <a:tabLst/>
                <a:defRPr/>
              </a:pPr>
              <a:endParaRPr kumimoji="0" sz="1200" b="0" i="0" u="none" strike="noStrike" kern="0" cap="none" spc="0" normalizeH="0" baseline="0" noProof="0">
                <a:ln>
                  <a:noFill/>
                </a:ln>
                <a:solidFill>
                  <a:srgbClr val="000000"/>
                </a:solidFill>
                <a:effectLst/>
                <a:uLnTx/>
                <a:uFillTx/>
                <a:latin typeface="Gill Sans"/>
                <a:ea typeface="Gill Sans"/>
                <a:cs typeface="Gill Sans"/>
                <a:sym typeface="Gill Sans"/>
              </a:endParaRPr>
            </a:p>
          </p:txBody>
        </p:sp>
        <p:sp>
          <p:nvSpPr>
            <p:cNvPr id="3398" name="Google Shape;3398;p284"/>
            <p:cNvSpPr/>
            <p:nvPr/>
          </p:nvSpPr>
          <p:spPr>
            <a:xfrm>
              <a:off x="13233400" y="11607800"/>
              <a:ext cx="232178" cy="196121"/>
            </a:xfrm>
            <a:custGeom>
              <a:avLst/>
              <a:gdLst/>
              <a:ahLst/>
              <a:cxnLst/>
              <a:rect l="0" t="0" r="0" b="0"/>
              <a:pathLst>
                <a:path w="20758" h="19676" extrusionOk="0">
                  <a:moveTo>
                    <a:pt x="20758" y="9844"/>
                  </a:moveTo>
                  <a:lnTo>
                    <a:pt x="14903" y="3136"/>
                  </a:lnTo>
                  <a:lnTo>
                    <a:pt x="14690" y="2892"/>
                  </a:lnTo>
                  <a:cubicBezTo>
                    <a:pt x="11334" y="-961"/>
                    <a:pt x="5865" y="-961"/>
                    <a:pt x="2525" y="2877"/>
                  </a:cubicBezTo>
                  <a:cubicBezTo>
                    <a:pt x="-842" y="6712"/>
                    <a:pt x="-842" y="12949"/>
                    <a:pt x="2525" y="16789"/>
                  </a:cubicBezTo>
                  <a:cubicBezTo>
                    <a:pt x="5865" y="20639"/>
                    <a:pt x="11319" y="20639"/>
                    <a:pt x="14674" y="16789"/>
                  </a:cubicBezTo>
                  <a:lnTo>
                    <a:pt x="20758" y="9844"/>
                  </a:lnTo>
                  <a:cubicBezTo>
                    <a:pt x="20758" y="9844"/>
                    <a:pt x="20758" y="9844"/>
                    <a:pt x="20758" y="9844"/>
                  </a:cubicBezTo>
                  <a:close/>
                </a:path>
              </a:pathLst>
            </a:custGeom>
            <a:solidFill>
              <a:srgbClr val="FFFFFF"/>
            </a:solidFill>
            <a:ln>
              <a:noFill/>
            </a:ln>
          </p:spPr>
          <p:txBody>
            <a:bodyPr spcFirstLastPara="1" wrap="square" lIns="14300" tIns="14300" rIns="14300" bIns="143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200"/>
                <a:buFont typeface="Gill Sans"/>
                <a:buNone/>
                <a:tabLst/>
                <a:defRPr/>
              </a:pPr>
              <a:endParaRPr kumimoji="0" sz="1200" b="0" i="0" u="none" strike="noStrike" kern="0" cap="none" spc="0" normalizeH="0" baseline="0" noProof="0">
                <a:ln>
                  <a:noFill/>
                </a:ln>
                <a:solidFill>
                  <a:srgbClr val="000000"/>
                </a:solidFill>
                <a:effectLst/>
                <a:uLnTx/>
                <a:uFillTx/>
                <a:latin typeface="Gill Sans"/>
                <a:ea typeface="Gill Sans"/>
                <a:cs typeface="Gill Sans"/>
                <a:sym typeface="Gill Sans"/>
              </a:endParaRPr>
            </a:p>
          </p:txBody>
        </p:sp>
        <p:sp>
          <p:nvSpPr>
            <p:cNvPr id="3399" name="Google Shape;3399;p284"/>
            <p:cNvSpPr/>
            <p:nvPr/>
          </p:nvSpPr>
          <p:spPr>
            <a:xfrm>
              <a:off x="13271500" y="11709399"/>
              <a:ext cx="192564" cy="196182"/>
            </a:xfrm>
            <a:custGeom>
              <a:avLst/>
              <a:gdLst/>
              <a:ahLst/>
              <a:cxnLst/>
              <a:rect l="0" t="0" r="0" b="0"/>
              <a:pathLst>
                <a:path w="21600" h="21600" extrusionOk="0">
                  <a:moveTo>
                    <a:pt x="21585" y="1"/>
                  </a:moveTo>
                  <a:lnTo>
                    <a:pt x="21585" y="10397"/>
                  </a:lnTo>
                  <a:lnTo>
                    <a:pt x="21600" y="10778"/>
                  </a:lnTo>
                  <a:cubicBezTo>
                    <a:pt x="21600" y="16739"/>
                    <a:pt x="16762" y="21600"/>
                    <a:pt x="10800" y="21600"/>
                  </a:cubicBezTo>
                  <a:cubicBezTo>
                    <a:pt x="4836" y="21600"/>
                    <a:pt x="0" y="16770"/>
                    <a:pt x="0" y="10808"/>
                  </a:cubicBezTo>
                  <a:cubicBezTo>
                    <a:pt x="0" y="4842"/>
                    <a:pt x="4854" y="0"/>
                    <a:pt x="10800" y="0"/>
                  </a:cubicBezTo>
                  <a:lnTo>
                    <a:pt x="21585" y="1"/>
                  </a:lnTo>
                  <a:cubicBezTo>
                    <a:pt x="21585" y="1"/>
                    <a:pt x="21585" y="1"/>
                    <a:pt x="21585" y="1"/>
                  </a:cubicBezTo>
                  <a:close/>
                </a:path>
              </a:pathLst>
            </a:custGeom>
            <a:solidFill>
              <a:srgbClr val="FFFFFF"/>
            </a:solidFill>
            <a:ln>
              <a:noFill/>
            </a:ln>
          </p:spPr>
          <p:txBody>
            <a:bodyPr spcFirstLastPara="1" wrap="square" lIns="14300" tIns="14300" rIns="14300" bIns="143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200"/>
                <a:buFont typeface="Gill Sans"/>
                <a:buNone/>
                <a:tabLst/>
                <a:defRPr/>
              </a:pPr>
              <a:endParaRPr kumimoji="0" sz="1200" b="0" i="0" u="none" strike="noStrike" kern="0" cap="none" spc="0" normalizeH="0" baseline="0" noProof="0">
                <a:ln>
                  <a:noFill/>
                </a:ln>
                <a:solidFill>
                  <a:srgbClr val="000000"/>
                </a:solidFill>
                <a:effectLst/>
                <a:uLnTx/>
                <a:uFillTx/>
                <a:latin typeface="Gill Sans"/>
                <a:ea typeface="Gill Sans"/>
                <a:cs typeface="Gill Sans"/>
                <a:sym typeface="Gill Sans"/>
              </a:endParaRPr>
            </a:p>
          </p:txBody>
        </p:sp>
        <p:sp>
          <p:nvSpPr>
            <p:cNvPr id="3400" name="Google Shape;3400;p284"/>
            <p:cNvSpPr/>
            <p:nvPr/>
          </p:nvSpPr>
          <p:spPr>
            <a:xfrm>
              <a:off x="13271500" y="11709399"/>
              <a:ext cx="192564" cy="196182"/>
            </a:xfrm>
            <a:custGeom>
              <a:avLst/>
              <a:gdLst/>
              <a:ahLst/>
              <a:cxnLst/>
              <a:rect l="0" t="0" r="0" b="0"/>
              <a:pathLst>
                <a:path w="21600" h="21600" extrusionOk="0">
                  <a:moveTo>
                    <a:pt x="21585" y="1"/>
                  </a:moveTo>
                  <a:lnTo>
                    <a:pt x="21585" y="10397"/>
                  </a:lnTo>
                  <a:lnTo>
                    <a:pt x="21600" y="10778"/>
                  </a:lnTo>
                  <a:cubicBezTo>
                    <a:pt x="21600" y="16739"/>
                    <a:pt x="16762" y="21600"/>
                    <a:pt x="10800" y="21600"/>
                  </a:cubicBezTo>
                  <a:cubicBezTo>
                    <a:pt x="4836" y="21600"/>
                    <a:pt x="0" y="16770"/>
                    <a:pt x="0" y="10808"/>
                  </a:cubicBezTo>
                  <a:cubicBezTo>
                    <a:pt x="0" y="4842"/>
                    <a:pt x="4854" y="0"/>
                    <a:pt x="10800" y="0"/>
                  </a:cubicBezTo>
                  <a:lnTo>
                    <a:pt x="21585" y="1"/>
                  </a:lnTo>
                  <a:cubicBezTo>
                    <a:pt x="21585" y="1"/>
                    <a:pt x="21585" y="1"/>
                    <a:pt x="21585" y="1"/>
                  </a:cubicBezTo>
                  <a:close/>
                </a:path>
              </a:pathLst>
            </a:custGeom>
            <a:solidFill>
              <a:srgbClr val="FFFFFF"/>
            </a:solidFill>
            <a:ln>
              <a:noFill/>
            </a:ln>
          </p:spPr>
          <p:txBody>
            <a:bodyPr spcFirstLastPara="1" wrap="square" lIns="14300" tIns="14300" rIns="14300" bIns="143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200"/>
                <a:buFont typeface="Gill Sans"/>
                <a:buNone/>
                <a:tabLst/>
                <a:defRPr/>
              </a:pPr>
              <a:endParaRPr kumimoji="0" sz="1200" b="0" i="0" u="none" strike="noStrike" kern="0" cap="none" spc="0" normalizeH="0" baseline="0" noProof="0">
                <a:ln>
                  <a:noFill/>
                </a:ln>
                <a:solidFill>
                  <a:srgbClr val="000000"/>
                </a:solidFill>
                <a:effectLst/>
                <a:uLnTx/>
                <a:uFillTx/>
                <a:latin typeface="Gill Sans"/>
                <a:ea typeface="Gill Sans"/>
                <a:cs typeface="Gill Sans"/>
                <a:sym typeface="Gill Sans"/>
              </a:endParaRPr>
            </a:p>
          </p:txBody>
        </p:sp>
        <p:sp>
          <p:nvSpPr>
            <p:cNvPr id="3401" name="Google Shape;3401;p284"/>
            <p:cNvSpPr/>
            <p:nvPr/>
          </p:nvSpPr>
          <p:spPr>
            <a:xfrm>
              <a:off x="13271500" y="11709400"/>
              <a:ext cx="192564" cy="196182"/>
            </a:xfrm>
            <a:custGeom>
              <a:avLst/>
              <a:gdLst/>
              <a:ahLst/>
              <a:cxnLst/>
              <a:rect l="0" t="0" r="0" b="0"/>
              <a:pathLst>
                <a:path w="21600" h="21600" extrusionOk="0">
                  <a:moveTo>
                    <a:pt x="21585" y="0"/>
                  </a:moveTo>
                  <a:lnTo>
                    <a:pt x="21585" y="10396"/>
                  </a:lnTo>
                  <a:lnTo>
                    <a:pt x="21600" y="10778"/>
                  </a:lnTo>
                  <a:cubicBezTo>
                    <a:pt x="21600" y="16739"/>
                    <a:pt x="16762" y="21600"/>
                    <a:pt x="10800" y="21600"/>
                  </a:cubicBezTo>
                  <a:cubicBezTo>
                    <a:pt x="4836" y="21600"/>
                    <a:pt x="0" y="16770"/>
                    <a:pt x="0" y="10808"/>
                  </a:cubicBezTo>
                  <a:cubicBezTo>
                    <a:pt x="0" y="10143"/>
                    <a:pt x="71" y="9500"/>
                    <a:pt x="182" y="8881"/>
                  </a:cubicBezTo>
                  <a:cubicBezTo>
                    <a:pt x="4390" y="11813"/>
                    <a:pt x="10210" y="11398"/>
                    <a:pt x="13952" y="7634"/>
                  </a:cubicBezTo>
                  <a:lnTo>
                    <a:pt x="21585" y="10"/>
                  </a:lnTo>
                  <a:lnTo>
                    <a:pt x="21585" y="0"/>
                  </a:lnTo>
                  <a:cubicBezTo>
                    <a:pt x="21585" y="0"/>
                    <a:pt x="21585" y="0"/>
                    <a:pt x="21585" y="0"/>
                  </a:cubicBezTo>
                  <a:close/>
                </a:path>
              </a:pathLst>
            </a:custGeom>
            <a:solidFill>
              <a:srgbClr val="FFFFFF"/>
            </a:solidFill>
            <a:ln>
              <a:noFill/>
            </a:ln>
          </p:spPr>
          <p:txBody>
            <a:bodyPr spcFirstLastPara="1" wrap="square" lIns="14300" tIns="14300" rIns="14300" bIns="143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200"/>
                <a:buFont typeface="Gill Sans"/>
                <a:buNone/>
                <a:tabLst/>
                <a:defRPr/>
              </a:pPr>
              <a:endParaRPr kumimoji="0" sz="1200" b="0" i="0" u="none" strike="noStrike" kern="0" cap="none" spc="0" normalizeH="0" baseline="0" noProof="0">
                <a:ln>
                  <a:noFill/>
                </a:ln>
                <a:solidFill>
                  <a:srgbClr val="000000"/>
                </a:solidFill>
                <a:effectLst/>
                <a:uLnTx/>
                <a:uFillTx/>
                <a:latin typeface="Gill Sans"/>
                <a:ea typeface="Gill Sans"/>
                <a:cs typeface="Gill Sans"/>
                <a:sym typeface="Gill Sans"/>
              </a:endParaRPr>
            </a:p>
          </p:txBody>
        </p:sp>
        <p:sp>
          <p:nvSpPr>
            <p:cNvPr id="3402" name="Google Shape;3402;p284"/>
            <p:cNvSpPr/>
            <p:nvPr/>
          </p:nvSpPr>
          <p:spPr>
            <a:xfrm>
              <a:off x="13284198" y="11722100"/>
              <a:ext cx="167940" cy="171342"/>
            </a:xfrm>
            <a:custGeom>
              <a:avLst/>
              <a:gdLst/>
              <a:ahLst/>
              <a:cxnLst/>
              <a:rect l="0" t="0" r="0" b="0"/>
              <a:pathLst>
                <a:path w="21600" h="21600" extrusionOk="0">
                  <a:moveTo>
                    <a:pt x="10799" y="0"/>
                  </a:moveTo>
                  <a:cubicBezTo>
                    <a:pt x="4842" y="0"/>
                    <a:pt x="0" y="4842"/>
                    <a:pt x="0" y="10817"/>
                  </a:cubicBezTo>
                  <a:cubicBezTo>
                    <a:pt x="0" y="16769"/>
                    <a:pt x="4842" y="21600"/>
                    <a:pt x="10799" y="21600"/>
                  </a:cubicBezTo>
                  <a:cubicBezTo>
                    <a:pt x="16775" y="21600"/>
                    <a:pt x="21600" y="16769"/>
                    <a:pt x="21600" y="10817"/>
                  </a:cubicBezTo>
                  <a:lnTo>
                    <a:pt x="21600" y="0"/>
                  </a:lnTo>
                  <a:cubicBezTo>
                    <a:pt x="21600" y="0"/>
                    <a:pt x="10799" y="0"/>
                    <a:pt x="10799" y="0"/>
                  </a:cubicBezTo>
                  <a:close/>
                </a:path>
              </a:pathLst>
            </a:custGeom>
            <a:solidFill>
              <a:srgbClr val="9BC846"/>
            </a:solidFill>
            <a:ln>
              <a:noFill/>
            </a:ln>
          </p:spPr>
          <p:txBody>
            <a:bodyPr spcFirstLastPara="1" wrap="square" lIns="14300" tIns="14300" rIns="14300" bIns="143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200"/>
                <a:buFont typeface="Gill Sans"/>
                <a:buNone/>
                <a:tabLst/>
                <a:defRPr/>
              </a:pPr>
              <a:endParaRPr kumimoji="0" sz="1200" b="0" i="0" u="none" strike="noStrike" kern="0" cap="none" spc="0" normalizeH="0" baseline="0" noProof="0">
                <a:ln>
                  <a:noFill/>
                </a:ln>
                <a:solidFill>
                  <a:srgbClr val="000000"/>
                </a:solidFill>
                <a:effectLst/>
                <a:uLnTx/>
                <a:uFillTx/>
                <a:latin typeface="Gill Sans"/>
                <a:ea typeface="Gill Sans"/>
                <a:cs typeface="Gill Sans"/>
                <a:sym typeface="Gill Sans"/>
              </a:endParaRPr>
            </a:p>
          </p:txBody>
        </p:sp>
        <p:sp>
          <p:nvSpPr>
            <p:cNvPr id="3403" name="Google Shape;3403;p284"/>
            <p:cNvSpPr/>
            <p:nvPr/>
          </p:nvSpPr>
          <p:spPr>
            <a:xfrm>
              <a:off x="13360400" y="11709399"/>
              <a:ext cx="192412" cy="236727"/>
            </a:xfrm>
            <a:custGeom>
              <a:avLst/>
              <a:gdLst/>
              <a:ahLst/>
              <a:cxnLst/>
              <a:rect l="0" t="0" r="0" b="0"/>
              <a:pathLst>
                <a:path w="19674" h="20761" extrusionOk="0">
                  <a:moveTo>
                    <a:pt x="9835" y="0"/>
                  </a:moveTo>
                  <a:lnTo>
                    <a:pt x="16525" y="5852"/>
                  </a:lnTo>
                  <a:lnTo>
                    <a:pt x="16801" y="6066"/>
                  </a:lnTo>
                  <a:cubicBezTo>
                    <a:pt x="20623" y="9429"/>
                    <a:pt x="20641" y="14889"/>
                    <a:pt x="16801" y="18243"/>
                  </a:cubicBezTo>
                  <a:cubicBezTo>
                    <a:pt x="12950" y="21600"/>
                    <a:pt x="6730" y="21600"/>
                    <a:pt x="2878" y="18243"/>
                  </a:cubicBezTo>
                  <a:cubicBezTo>
                    <a:pt x="-959" y="14889"/>
                    <a:pt x="-959" y="9435"/>
                    <a:pt x="2878" y="6073"/>
                  </a:cubicBezTo>
                  <a:lnTo>
                    <a:pt x="9835" y="0"/>
                  </a:lnTo>
                  <a:cubicBezTo>
                    <a:pt x="9835" y="0"/>
                    <a:pt x="9835" y="0"/>
                    <a:pt x="9835" y="0"/>
                  </a:cubicBezTo>
                  <a:close/>
                </a:path>
              </a:pathLst>
            </a:custGeom>
            <a:solidFill>
              <a:srgbClr val="FFFFFF"/>
            </a:solidFill>
            <a:ln>
              <a:noFill/>
            </a:ln>
          </p:spPr>
          <p:txBody>
            <a:bodyPr spcFirstLastPara="1" wrap="square" lIns="14300" tIns="14300" rIns="14300" bIns="143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200"/>
                <a:buFont typeface="Gill Sans"/>
                <a:buNone/>
                <a:tabLst/>
                <a:defRPr/>
              </a:pPr>
              <a:endParaRPr kumimoji="0" sz="1200" b="0" i="0" u="none" strike="noStrike" kern="0" cap="none" spc="0" normalizeH="0" baseline="0" noProof="0">
                <a:ln>
                  <a:noFill/>
                </a:ln>
                <a:solidFill>
                  <a:srgbClr val="000000"/>
                </a:solidFill>
                <a:effectLst/>
                <a:uLnTx/>
                <a:uFillTx/>
                <a:latin typeface="Gill Sans"/>
                <a:ea typeface="Gill Sans"/>
                <a:cs typeface="Gill Sans"/>
                <a:sym typeface="Gill Sans"/>
              </a:endParaRPr>
            </a:p>
          </p:txBody>
        </p:sp>
        <p:sp>
          <p:nvSpPr>
            <p:cNvPr id="3404" name="Google Shape;3404;p284"/>
            <p:cNvSpPr/>
            <p:nvPr/>
          </p:nvSpPr>
          <p:spPr>
            <a:xfrm>
              <a:off x="13373100" y="11722100"/>
              <a:ext cx="168009" cy="206718"/>
            </a:xfrm>
            <a:custGeom>
              <a:avLst/>
              <a:gdLst/>
              <a:ahLst/>
              <a:cxnLst/>
              <a:rect l="0" t="0" r="0" b="0"/>
              <a:pathLst>
                <a:path w="19679" h="20760" extrusionOk="0">
                  <a:moveTo>
                    <a:pt x="2888" y="6076"/>
                  </a:moveTo>
                  <a:cubicBezTo>
                    <a:pt x="-963" y="9434"/>
                    <a:pt x="-963" y="14892"/>
                    <a:pt x="2888" y="18240"/>
                  </a:cubicBezTo>
                  <a:cubicBezTo>
                    <a:pt x="6720" y="21600"/>
                    <a:pt x="12953" y="21600"/>
                    <a:pt x="16803" y="18240"/>
                  </a:cubicBezTo>
                  <a:cubicBezTo>
                    <a:pt x="20637" y="14891"/>
                    <a:pt x="20637" y="9435"/>
                    <a:pt x="16803" y="6076"/>
                  </a:cubicBezTo>
                  <a:lnTo>
                    <a:pt x="16483" y="5824"/>
                  </a:lnTo>
                  <a:lnTo>
                    <a:pt x="9830" y="0"/>
                  </a:lnTo>
                  <a:lnTo>
                    <a:pt x="2888" y="6065"/>
                  </a:lnTo>
                  <a:lnTo>
                    <a:pt x="2888" y="6076"/>
                  </a:lnTo>
                  <a:cubicBezTo>
                    <a:pt x="2888" y="6076"/>
                    <a:pt x="2888" y="6076"/>
                    <a:pt x="2888" y="6076"/>
                  </a:cubicBezTo>
                  <a:close/>
                </a:path>
              </a:pathLst>
            </a:custGeom>
            <a:solidFill>
              <a:srgbClr val="9BC846"/>
            </a:solidFill>
            <a:ln>
              <a:noFill/>
            </a:ln>
          </p:spPr>
          <p:txBody>
            <a:bodyPr spcFirstLastPara="1" wrap="square" lIns="14300" tIns="14300" rIns="14300" bIns="143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200"/>
                <a:buFont typeface="Gill Sans"/>
                <a:buNone/>
                <a:tabLst/>
                <a:defRPr/>
              </a:pPr>
              <a:endParaRPr kumimoji="0" sz="1200" b="0" i="0" u="none" strike="noStrike" kern="0" cap="none" spc="0" normalizeH="0" baseline="0" noProof="0">
                <a:ln>
                  <a:noFill/>
                </a:ln>
                <a:solidFill>
                  <a:srgbClr val="000000"/>
                </a:solidFill>
                <a:effectLst/>
                <a:uLnTx/>
                <a:uFillTx/>
                <a:latin typeface="Gill Sans"/>
                <a:ea typeface="Gill Sans"/>
                <a:cs typeface="Gill Sans"/>
                <a:sym typeface="Gill Sans"/>
              </a:endParaRPr>
            </a:p>
          </p:txBody>
        </p:sp>
        <p:sp>
          <p:nvSpPr>
            <p:cNvPr id="3405" name="Google Shape;3405;p284"/>
            <p:cNvSpPr/>
            <p:nvPr/>
          </p:nvSpPr>
          <p:spPr>
            <a:xfrm>
              <a:off x="13461998" y="11709400"/>
              <a:ext cx="192402" cy="196182"/>
            </a:xfrm>
            <a:custGeom>
              <a:avLst/>
              <a:gdLst/>
              <a:ahLst/>
              <a:cxnLst/>
              <a:rect l="0" t="0" r="0" b="0"/>
              <a:pathLst>
                <a:path w="21600" h="21600" extrusionOk="0">
                  <a:moveTo>
                    <a:pt x="0" y="19"/>
                  </a:moveTo>
                  <a:lnTo>
                    <a:pt x="10410" y="19"/>
                  </a:lnTo>
                  <a:lnTo>
                    <a:pt x="10789" y="0"/>
                  </a:lnTo>
                  <a:cubicBezTo>
                    <a:pt x="16759" y="0"/>
                    <a:pt x="21600" y="4839"/>
                    <a:pt x="21600" y="10808"/>
                  </a:cubicBezTo>
                  <a:cubicBezTo>
                    <a:pt x="21600" y="16780"/>
                    <a:pt x="16776" y="21600"/>
                    <a:pt x="10807" y="21600"/>
                  </a:cubicBezTo>
                  <a:cubicBezTo>
                    <a:pt x="4839" y="21600"/>
                    <a:pt x="1" y="16771"/>
                    <a:pt x="1" y="10808"/>
                  </a:cubicBezTo>
                  <a:lnTo>
                    <a:pt x="1" y="19"/>
                  </a:lnTo>
                  <a:lnTo>
                    <a:pt x="0" y="19"/>
                  </a:lnTo>
                  <a:cubicBezTo>
                    <a:pt x="0" y="19"/>
                    <a:pt x="0" y="19"/>
                    <a:pt x="0" y="19"/>
                  </a:cubicBezTo>
                  <a:close/>
                </a:path>
              </a:pathLst>
            </a:custGeom>
            <a:solidFill>
              <a:srgbClr val="FFFFFF"/>
            </a:solidFill>
            <a:ln>
              <a:noFill/>
            </a:ln>
          </p:spPr>
          <p:txBody>
            <a:bodyPr spcFirstLastPara="1" wrap="square" lIns="14300" tIns="14300" rIns="14300" bIns="143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200"/>
                <a:buFont typeface="Gill Sans"/>
                <a:buNone/>
                <a:tabLst/>
                <a:defRPr/>
              </a:pPr>
              <a:endParaRPr kumimoji="0" sz="1200" b="0" i="0" u="none" strike="noStrike" kern="0" cap="none" spc="0" normalizeH="0" baseline="0" noProof="0">
                <a:ln>
                  <a:noFill/>
                </a:ln>
                <a:solidFill>
                  <a:srgbClr val="000000"/>
                </a:solidFill>
                <a:effectLst/>
                <a:uLnTx/>
                <a:uFillTx/>
                <a:latin typeface="Gill Sans"/>
                <a:ea typeface="Gill Sans"/>
                <a:cs typeface="Gill Sans"/>
                <a:sym typeface="Gill Sans"/>
              </a:endParaRPr>
            </a:p>
          </p:txBody>
        </p:sp>
        <p:sp>
          <p:nvSpPr>
            <p:cNvPr id="3406" name="Google Shape;3406;p284"/>
            <p:cNvSpPr/>
            <p:nvPr/>
          </p:nvSpPr>
          <p:spPr>
            <a:xfrm>
              <a:off x="13474698" y="11722099"/>
              <a:ext cx="167778" cy="171288"/>
            </a:xfrm>
            <a:custGeom>
              <a:avLst/>
              <a:gdLst/>
              <a:ahLst/>
              <a:cxnLst/>
              <a:rect l="0" t="0" r="0" b="0"/>
              <a:pathLst>
                <a:path w="21600" h="21600" extrusionOk="0">
                  <a:moveTo>
                    <a:pt x="0" y="10797"/>
                  </a:moveTo>
                  <a:cubicBezTo>
                    <a:pt x="0" y="16766"/>
                    <a:pt x="4828" y="21600"/>
                    <a:pt x="10813" y="21600"/>
                  </a:cubicBezTo>
                  <a:cubicBezTo>
                    <a:pt x="16770" y="21600"/>
                    <a:pt x="21600" y="16766"/>
                    <a:pt x="21600" y="10797"/>
                  </a:cubicBezTo>
                  <a:cubicBezTo>
                    <a:pt x="21600" y="4822"/>
                    <a:pt x="16770" y="0"/>
                    <a:pt x="10813" y="0"/>
                  </a:cubicBezTo>
                  <a:lnTo>
                    <a:pt x="0" y="0"/>
                  </a:lnTo>
                  <a:cubicBezTo>
                    <a:pt x="0" y="0"/>
                    <a:pt x="0" y="10797"/>
                    <a:pt x="0" y="10797"/>
                  </a:cubicBezTo>
                  <a:close/>
                </a:path>
              </a:pathLst>
            </a:custGeom>
            <a:solidFill>
              <a:srgbClr val="9BC846"/>
            </a:solidFill>
            <a:ln>
              <a:noFill/>
            </a:ln>
          </p:spPr>
          <p:txBody>
            <a:bodyPr spcFirstLastPara="1" wrap="square" lIns="14300" tIns="14300" rIns="14300" bIns="143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200"/>
                <a:buFont typeface="Gill Sans"/>
                <a:buNone/>
                <a:tabLst/>
                <a:defRPr/>
              </a:pPr>
              <a:endParaRPr kumimoji="0" sz="1200" b="0" i="0" u="none" strike="noStrike" kern="0" cap="none" spc="0" normalizeH="0" baseline="0" noProof="0">
                <a:ln>
                  <a:noFill/>
                </a:ln>
                <a:solidFill>
                  <a:srgbClr val="000000"/>
                </a:solidFill>
                <a:effectLst/>
                <a:uLnTx/>
                <a:uFillTx/>
                <a:latin typeface="Gill Sans"/>
                <a:ea typeface="Gill Sans"/>
                <a:cs typeface="Gill Sans"/>
                <a:sym typeface="Gill Sans"/>
              </a:endParaRPr>
            </a:p>
          </p:txBody>
        </p:sp>
        <p:sp>
          <p:nvSpPr>
            <p:cNvPr id="3407" name="Google Shape;3407;p284"/>
            <p:cNvSpPr/>
            <p:nvPr/>
          </p:nvSpPr>
          <p:spPr>
            <a:xfrm>
              <a:off x="13461998" y="11607799"/>
              <a:ext cx="232160" cy="196138"/>
            </a:xfrm>
            <a:custGeom>
              <a:avLst/>
              <a:gdLst/>
              <a:ahLst/>
              <a:cxnLst/>
              <a:rect l="0" t="0" r="0" b="0"/>
              <a:pathLst>
                <a:path w="20761" h="19663" extrusionOk="0">
                  <a:moveTo>
                    <a:pt x="0" y="9837"/>
                  </a:moveTo>
                  <a:lnTo>
                    <a:pt x="5851" y="3137"/>
                  </a:lnTo>
                  <a:lnTo>
                    <a:pt x="6078" y="2884"/>
                  </a:lnTo>
                  <a:cubicBezTo>
                    <a:pt x="9435" y="-951"/>
                    <a:pt x="14887" y="-967"/>
                    <a:pt x="18243" y="2866"/>
                  </a:cubicBezTo>
                  <a:cubicBezTo>
                    <a:pt x="21600" y="6712"/>
                    <a:pt x="21600" y="12935"/>
                    <a:pt x="18243" y="16779"/>
                  </a:cubicBezTo>
                  <a:cubicBezTo>
                    <a:pt x="14980" y="20546"/>
                    <a:pt x="9611" y="20633"/>
                    <a:pt x="6252" y="16974"/>
                  </a:cubicBezTo>
                  <a:cubicBezTo>
                    <a:pt x="6193" y="16910"/>
                    <a:pt x="6135" y="16845"/>
                    <a:pt x="6078" y="16779"/>
                  </a:cubicBezTo>
                  <a:cubicBezTo>
                    <a:pt x="6078" y="16779"/>
                    <a:pt x="0" y="9837"/>
                    <a:pt x="0" y="9837"/>
                  </a:cubicBezTo>
                  <a:close/>
                </a:path>
              </a:pathLst>
            </a:custGeom>
            <a:solidFill>
              <a:srgbClr val="FFFFFF"/>
            </a:solidFill>
            <a:ln>
              <a:noFill/>
            </a:ln>
          </p:spPr>
          <p:txBody>
            <a:bodyPr spcFirstLastPara="1" wrap="square" lIns="14300" tIns="14300" rIns="14300" bIns="143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200"/>
                <a:buFont typeface="Gill Sans"/>
                <a:buNone/>
                <a:tabLst/>
                <a:defRPr/>
              </a:pPr>
              <a:endParaRPr kumimoji="0" sz="1200" b="0" i="0" u="none" strike="noStrike" kern="0" cap="none" spc="0" normalizeH="0" baseline="0" noProof="0">
                <a:ln>
                  <a:noFill/>
                </a:ln>
                <a:solidFill>
                  <a:srgbClr val="000000"/>
                </a:solidFill>
                <a:effectLst/>
                <a:uLnTx/>
                <a:uFillTx/>
                <a:latin typeface="Gill Sans"/>
                <a:ea typeface="Gill Sans"/>
                <a:cs typeface="Gill Sans"/>
                <a:sym typeface="Gill Sans"/>
              </a:endParaRPr>
            </a:p>
          </p:txBody>
        </p:sp>
        <p:sp>
          <p:nvSpPr>
            <p:cNvPr id="3408" name="Google Shape;3408;p284"/>
            <p:cNvSpPr/>
            <p:nvPr/>
          </p:nvSpPr>
          <p:spPr>
            <a:xfrm>
              <a:off x="13474698" y="11620500"/>
              <a:ext cx="202702" cy="171280"/>
            </a:xfrm>
            <a:custGeom>
              <a:avLst/>
              <a:gdLst/>
              <a:ahLst/>
              <a:cxnLst/>
              <a:rect l="0" t="0" r="0" b="0"/>
              <a:pathLst>
                <a:path w="20758" h="19676" extrusionOk="0">
                  <a:moveTo>
                    <a:pt x="6081" y="16786"/>
                  </a:moveTo>
                  <a:cubicBezTo>
                    <a:pt x="9418" y="20640"/>
                    <a:pt x="14864" y="20640"/>
                    <a:pt x="18231" y="16786"/>
                  </a:cubicBezTo>
                  <a:cubicBezTo>
                    <a:pt x="21600" y="12951"/>
                    <a:pt x="21600" y="6726"/>
                    <a:pt x="18231" y="2881"/>
                  </a:cubicBezTo>
                  <a:cubicBezTo>
                    <a:pt x="14864" y="-960"/>
                    <a:pt x="9418" y="-960"/>
                    <a:pt x="6081" y="2881"/>
                  </a:cubicBezTo>
                  <a:lnTo>
                    <a:pt x="5806" y="3182"/>
                  </a:lnTo>
                  <a:lnTo>
                    <a:pt x="0" y="9849"/>
                  </a:lnTo>
                  <a:lnTo>
                    <a:pt x="6051" y="16778"/>
                  </a:lnTo>
                  <a:cubicBezTo>
                    <a:pt x="6051" y="16778"/>
                    <a:pt x="6081" y="16786"/>
                    <a:pt x="6081" y="16786"/>
                  </a:cubicBezTo>
                  <a:close/>
                </a:path>
              </a:pathLst>
            </a:custGeom>
            <a:solidFill>
              <a:srgbClr val="9BC846"/>
            </a:solidFill>
            <a:ln>
              <a:noFill/>
            </a:ln>
          </p:spPr>
          <p:txBody>
            <a:bodyPr spcFirstLastPara="1" wrap="square" lIns="14300" tIns="14300" rIns="14300" bIns="143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200"/>
                <a:buFont typeface="Gill Sans"/>
                <a:buNone/>
                <a:tabLst/>
                <a:defRPr/>
              </a:pPr>
              <a:endParaRPr kumimoji="0" sz="1200" b="0" i="0" u="none" strike="noStrike" kern="0" cap="none" spc="0" normalizeH="0" baseline="0" noProof="0">
                <a:ln>
                  <a:noFill/>
                </a:ln>
                <a:solidFill>
                  <a:srgbClr val="000000"/>
                </a:solidFill>
                <a:effectLst/>
                <a:uLnTx/>
                <a:uFillTx/>
                <a:latin typeface="Gill Sans"/>
                <a:ea typeface="Gill Sans"/>
                <a:cs typeface="Gill Sans"/>
                <a:sym typeface="Gill Sans"/>
              </a:endParaRPr>
            </a:p>
          </p:txBody>
        </p:sp>
        <p:sp>
          <p:nvSpPr>
            <p:cNvPr id="3409" name="Google Shape;3409;p284"/>
            <p:cNvSpPr/>
            <p:nvPr/>
          </p:nvSpPr>
          <p:spPr>
            <a:xfrm>
              <a:off x="13461998" y="11506199"/>
              <a:ext cx="192186" cy="196182"/>
            </a:xfrm>
            <a:custGeom>
              <a:avLst/>
              <a:gdLst/>
              <a:ahLst/>
              <a:cxnLst/>
              <a:rect l="0" t="0" r="0" b="0"/>
              <a:pathLst>
                <a:path w="21600" h="21600" extrusionOk="0">
                  <a:moveTo>
                    <a:pt x="0" y="21600"/>
                  </a:moveTo>
                  <a:lnTo>
                    <a:pt x="0" y="10807"/>
                  </a:lnTo>
                  <a:cubicBezTo>
                    <a:pt x="0" y="4851"/>
                    <a:pt x="4823" y="0"/>
                    <a:pt x="10816" y="0"/>
                  </a:cubicBezTo>
                  <a:cubicBezTo>
                    <a:pt x="16774" y="0"/>
                    <a:pt x="21600" y="4819"/>
                    <a:pt x="21600" y="10789"/>
                  </a:cubicBezTo>
                  <a:cubicBezTo>
                    <a:pt x="21600" y="16759"/>
                    <a:pt x="16775" y="21599"/>
                    <a:pt x="10816" y="21599"/>
                  </a:cubicBezTo>
                  <a:lnTo>
                    <a:pt x="0" y="21599"/>
                  </a:lnTo>
                  <a:cubicBezTo>
                    <a:pt x="0" y="21599"/>
                    <a:pt x="0" y="21600"/>
                    <a:pt x="0" y="21600"/>
                  </a:cubicBezTo>
                  <a:close/>
                </a:path>
              </a:pathLst>
            </a:custGeom>
            <a:solidFill>
              <a:srgbClr val="FFFFFF"/>
            </a:solidFill>
            <a:ln>
              <a:noFill/>
            </a:ln>
          </p:spPr>
          <p:txBody>
            <a:bodyPr spcFirstLastPara="1" wrap="square" lIns="14300" tIns="14300" rIns="14300" bIns="143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200"/>
                <a:buFont typeface="Gill Sans"/>
                <a:buNone/>
                <a:tabLst/>
                <a:defRPr/>
              </a:pPr>
              <a:endParaRPr kumimoji="0" sz="1200" b="0" i="0" u="none" strike="noStrike" kern="0" cap="none" spc="0" normalizeH="0" baseline="0" noProof="0">
                <a:ln>
                  <a:noFill/>
                </a:ln>
                <a:solidFill>
                  <a:srgbClr val="000000"/>
                </a:solidFill>
                <a:effectLst/>
                <a:uLnTx/>
                <a:uFillTx/>
                <a:latin typeface="Gill Sans"/>
                <a:ea typeface="Gill Sans"/>
                <a:cs typeface="Gill Sans"/>
                <a:sym typeface="Gill Sans"/>
              </a:endParaRPr>
            </a:p>
          </p:txBody>
        </p:sp>
        <p:sp>
          <p:nvSpPr>
            <p:cNvPr id="3410" name="Google Shape;3410;p284"/>
            <p:cNvSpPr/>
            <p:nvPr/>
          </p:nvSpPr>
          <p:spPr>
            <a:xfrm>
              <a:off x="13474698" y="11518899"/>
              <a:ext cx="167940" cy="171342"/>
            </a:xfrm>
            <a:custGeom>
              <a:avLst/>
              <a:gdLst/>
              <a:ahLst/>
              <a:cxnLst/>
              <a:rect l="0" t="0" r="0" b="0"/>
              <a:pathLst>
                <a:path w="21600" h="21600" extrusionOk="0">
                  <a:moveTo>
                    <a:pt x="10824" y="21600"/>
                  </a:moveTo>
                  <a:cubicBezTo>
                    <a:pt x="16775" y="21600"/>
                    <a:pt x="21600" y="16766"/>
                    <a:pt x="21600" y="10794"/>
                  </a:cubicBezTo>
                  <a:cubicBezTo>
                    <a:pt x="21600" y="4845"/>
                    <a:pt x="16775" y="0"/>
                    <a:pt x="10824" y="0"/>
                  </a:cubicBezTo>
                  <a:cubicBezTo>
                    <a:pt x="4846" y="0"/>
                    <a:pt x="0" y="4845"/>
                    <a:pt x="0" y="10794"/>
                  </a:cubicBezTo>
                  <a:lnTo>
                    <a:pt x="23" y="11257"/>
                  </a:lnTo>
                  <a:lnTo>
                    <a:pt x="23" y="21600"/>
                  </a:lnTo>
                  <a:lnTo>
                    <a:pt x="10761" y="21600"/>
                  </a:lnTo>
                  <a:cubicBezTo>
                    <a:pt x="10761" y="21600"/>
                    <a:pt x="10824" y="21600"/>
                    <a:pt x="10824" y="21600"/>
                  </a:cubicBezTo>
                  <a:close/>
                </a:path>
              </a:pathLst>
            </a:custGeom>
            <a:solidFill>
              <a:srgbClr val="FCAE47"/>
            </a:solidFill>
            <a:ln>
              <a:noFill/>
            </a:ln>
          </p:spPr>
          <p:txBody>
            <a:bodyPr spcFirstLastPara="1" wrap="square" lIns="14300" tIns="14300" rIns="14300" bIns="143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200"/>
                <a:buFont typeface="Gill Sans"/>
                <a:buNone/>
                <a:tabLst/>
                <a:defRPr/>
              </a:pPr>
              <a:endParaRPr kumimoji="0" sz="1200" b="0" i="0" u="none" strike="noStrike" kern="0" cap="none" spc="0" normalizeH="0" baseline="0" noProof="0">
                <a:ln>
                  <a:noFill/>
                </a:ln>
                <a:solidFill>
                  <a:srgbClr val="000000"/>
                </a:solidFill>
                <a:effectLst/>
                <a:uLnTx/>
                <a:uFillTx/>
                <a:latin typeface="Gill Sans"/>
                <a:ea typeface="Gill Sans"/>
                <a:cs typeface="Gill Sans"/>
                <a:sym typeface="Gill Sans"/>
              </a:endParaRPr>
            </a:p>
          </p:txBody>
        </p:sp>
        <p:sp>
          <p:nvSpPr>
            <p:cNvPr id="3411" name="Google Shape;3411;p284"/>
            <p:cNvSpPr/>
            <p:nvPr/>
          </p:nvSpPr>
          <p:spPr>
            <a:xfrm>
              <a:off x="13360398" y="11468100"/>
              <a:ext cx="192323" cy="236768"/>
            </a:xfrm>
            <a:custGeom>
              <a:avLst/>
              <a:gdLst/>
              <a:ahLst/>
              <a:cxnLst/>
              <a:rect l="0" t="0" r="0" b="0"/>
              <a:pathLst>
                <a:path w="19680" h="20760" extrusionOk="0">
                  <a:moveTo>
                    <a:pt x="9843" y="20760"/>
                  </a:moveTo>
                  <a:lnTo>
                    <a:pt x="3141" y="14901"/>
                  </a:lnTo>
                  <a:lnTo>
                    <a:pt x="2880" y="14694"/>
                  </a:lnTo>
                  <a:cubicBezTo>
                    <a:pt x="-960" y="11327"/>
                    <a:pt x="-960" y="5873"/>
                    <a:pt x="2880" y="2520"/>
                  </a:cubicBezTo>
                  <a:cubicBezTo>
                    <a:pt x="6703" y="-840"/>
                    <a:pt x="12946" y="-840"/>
                    <a:pt x="16798" y="2520"/>
                  </a:cubicBezTo>
                  <a:cubicBezTo>
                    <a:pt x="20640" y="5873"/>
                    <a:pt x="20640" y="11327"/>
                    <a:pt x="16798" y="14681"/>
                  </a:cubicBezTo>
                  <a:cubicBezTo>
                    <a:pt x="16798" y="14681"/>
                    <a:pt x="9843" y="20760"/>
                    <a:pt x="9843" y="20760"/>
                  </a:cubicBezTo>
                  <a:close/>
                </a:path>
              </a:pathLst>
            </a:custGeom>
            <a:solidFill>
              <a:srgbClr val="FFFFFF"/>
            </a:solidFill>
            <a:ln>
              <a:noFill/>
            </a:ln>
          </p:spPr>
          <p:txBody>
            <a:bodyPr spcFirstLastPara="1" wrap="square" lIns="14300" tIns="14300" rIns="14300" bIns="143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200"/>
                <a:buFont typeface="Gill Sans"/>
                <a:buNone/>
                <a:tabLst/>
                <a:defRPr/>
              </a:pPr>
              <a:endParaRPr kumimoji="0" sz="1200" b="0" i="0" u="none" strike="noStrike" kern="0" cap="none" spc="0" normalizeH="0" baseline="0" noProof="0">
                <a:ln>
                  <a:noFill/>
                </a:ln>
                <a:solidFill>
                  <a:srgbClr val="000000"/>
                </a:solidFill>
                <a:effectLst/>
                <a:uLnTx/>
                <a:uFillTx/>
                <a:latin typeface="Gill Sans"/>
                <a:ea typeface="Gill Sans"/>
                <a:cs typeface="Gill Sans"/>
                <a:sym typeface="Gill Sans"/>
              </a:endParaRPr>
            </a:p>
          </p:txBody>
        </p:sp>
        <p:sp>
          <p:nvSpPr>
            <p:cNvPr id="3412" name="Google Shape;3412;p284"/>
            <p:cNvSpPr/>
            <p:nvPr/>
          </p:nvSpPr>
          <p:spPr>
            <a:xfrm>
              <a:off x="13373098" y="11480800"/>
              <a:ext cx="167952" cy="206676"/>
            </a:xfrm>
            <a:custGeom>
              <a:avLst/>
              <a:gdLst/>
              <a:ahLst/>
              <a:cxnLst/>
              <a:rect l="0" t="0" r="0" b="0"/>
              <a:pathLst>
                <a:path w="19678" h="20761" extrusionOk="0">
                  <a:moveTo>
                    <a:pt x="16805" y="14688"/>
                  </a:moveTo>
                  <a:cubicBezTo>
                    <a:pt x="20637" y="11328"/>
                    <a:pt x="20637" y="5874"/>
                    <a:pt x="16805" y="2518"/>
                  </a:cubicBezTo>
                  <a:cubicBezTo>
                    <a:pt x="12956" y="-839"/>
                    <a:pt x="6741" y="-839"/>
                    <a:pt x="2891" y="2518"/>
                  </a:cubicBezTo>
                  <a:cubicBezTo>
                    <a:pt x="-963" y="5874"/>
                    <a:pt x="-963" y="11327"/>
                    <a:pt x="2891" y="14688"/>
                  </a:cubicBezTo>
                  <a:lnTo>
                    <a:pt x="3171" y="14946"/>
                  </a:lnTo>
                  <a:lnTo>
                    <a:pt x="9852" y="20761"/>
                  </a:lnTo>
                  <a:lnTo>
                    <a:pt x="16785" y="14703"/>
                  </a:lnTo>
                  <a:cubicBezTo>
                    <a:pt x="16785" y="14703"/>
                    <a:pt x="16805" y="14688"/>
                    <a:pt x="16805" y="14688"/>
                  </a:cubicBezTo>
                  <a:close/>
                </a:path>
              </a:pathLst>
            </a:custGeom>
            <a:solidFill>
              <a:srgbClr val="0095D1"/>
            </a:solidFill>
            <a:ln>
              <a:noFill/>
            </a:ln>
          </p:spPr>
          <p:txBody>
            <a:bodyPr spcFirstLastPara="1" wrap="square" lIns="14300" tIns="14300" rIns="14300" bIns="143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200"/>
                <a:buFont typeface="Gill Sans"/>
                <a:buNone/>
                <a:tabLst/>
                <a:defRPr/>
              </a:pPr>
              <a:endParaRPr kumimoji="0" sz="1200" b="0" i="0" u="none" strike="noStrike" kern="0" cap="none" spc="0" normalizeH="0" baseline="0" noProof="0">
                <a:ln>
                  <a:noFill/>
                </a:ln>
                <a:solidFill>
                  <a:srgbClr val="000000"/>
                </a:solidFill>
                <a:effectLst/>
                <a:uLnTx/>
                <a:uFillTx/>
                <a:latin typeface="Gill Sans"/>
                <a:ea typeface="Gill Sans"/>
                <a:cs typeface="Gill Sans"/>
                <a:sym typeface="Gill Sans"/>
              </a:endParaRPr>
            </a:p>
          </p:txBody>
        </p:sp>
        <p:sp>
          <p:nvSpPr>
            <p:cNvPr id="3413" name="Google Shape;3413;p284"/>
            <p:cNvSpPr/>
            <p:nvPr/>
          </p:nvSpPr>
          <p:spPr>
            <a:xfrm>
              <a:off x="13271500" y="11506200"/>
              <a:ext cx="192402" cy="196236"/>
            </a:xfrm>
            <a:custGeom>
              <a:avLst/>
              <a:gdLst/>
              <a:ahLst/>
              <a:cxnLst/>
              <a:rect l="0" t="0" r="0" b="0"/>
              <a:pathLst>
                <a:path w="21600" h="21600" extrusionOk="0">
                  <a:moveTo>
                    <a:pt x="21600" y="21589"/>
                  </a:moveTo>
                  <a:lnTo>
                    <a:pt x="11200" y="21589"/>
                  </a:lnTo>
                  <a:lnTo>
                    <a:pt x="10807" y="21600"/>
                  </a:lnTo>
                  <a:cubicBezTo>
                    <a:pt x="4857" y="21600"/>
                    <a:pt x="0" y="16760"/>
                    <a:pt x="0" y="10797"/>
                  </a:cubicBezTo>
                  <a:cubicBezTo>
                    <a:pt x="0" y="4838"/>
                    <a:pt x="4840" y="0"/>
                    <a:pt x="10789" y="0"/>
                  </a:cubicBezTo>
                  <a:cubicBezTo>
                    <a:pt x="16757" y="0"/>
                    <a:pt x="21600" y="4838"/>
                    <a:pt x="21600" y="10801"/>
                  </a:cubicBezTo>
                  <a:lnTo>
                    <a:pt x="21600" y="21589"/>
                  </a:lnTo>
                  <a:cubicBezTo>
                    <a:pt x="21600" y="21589"/>
                    <a:pt x="21600" y="21589"/>
                    <a:pt x="21600" y="21589"/>
                  </a:cubicBezTo>
                  <a:close/>
                </a:path>
              </a:pathLst>
            </a:custGeom>
            <a:solidFill>
              <a:srgbClr val="FFFFFF"/>
            </a:solidFill>
            <a:ln>
              <a:noFill/>
            </a:ln>
          </p:spPr>
          <p:txBody>
            <a:bodyPr spcFirstLastPara="1" wrap="square" lIns="14300" tIns="14300" rIns="14300" bIns="143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200"/>
                <a:buFont typeface="Gill Sans"/>
                <a:buNone/>
                <a:tabLst/>
                <a:defRPr/>
              </a:pPr>
              <a:endParaRPr kumimoji="0" sz="1200" b="0" i="0" u="none" strike="noStrike" kern="0" cap="none" spc="0" normalizeH="0" baseline="0" noProof="0">
                <a:ln>
                  <a:noFill/>
                </a:ln>
                <a:solidFill>
                  <a:srgbClr val="000000"/>
                </a:solidFill>
                <a:effectLst/>
                <a:uLnTx/>
                <a:uFillTx/>
                <a:latin typeface="Gill Sans"/>
                <a:ea typeface="Gill Sans"/>
                <a:cs typeface="Gill Sans"/>
                <a:sym typeface="Gill Sans"/>
              </a:endParaRPr>
            </a:p>
          </p:txBody>
        </p:sp>
        <p:sp>
          <p:nvSpPr>
            <p:cNvPr id="3414" name="Google Shape;3414;p284"/>
            <p:cNvSpPr/>
            <p:nvPr/>
          </p:nvSpPr>
          <p:spPr>
            <a:xfrm>
              <a:off x="13284200" y="11518900"/>
              <a:ext cx="168102" cy="171288"/>
            </a:xfrm>
            <a:custGeom>
              <a:avLst/>
              <a:gdLst/>
              <a:ahLst/>
              <a:cxnLst/>
              <a:rect l="0" t="0" r="0" b="0"/>
              <a:pathLst>
                <a:path w="21600" h="21600" extrusionOk="0">
                  <a:moveTo>
                    <a:pt x="21600" y="10798"/>
                  </a:moveTo>
                  <a:cubicBezTo>
                    <a:pt x="21600" y="4830"/>
                    <a:pt x="16779" y="0"/>
                    <a:pt x="10788" y="0"/>
                  </a:cubicBezTo>
                  <a:cubicBezTo>
                    <a:pt x="4840" y="0"/>
                    <a:pt x="0" y="4830"/>
                    <a:pt x="0" y="10790"/>
                  </a:cubicBezTo>
                  <a:cubicBezTo>
                    <a:pt x="0" y="16754"/>
                    <a:pt x="4840" y="21600"/>
                    <a:pt x="10788" y="21600"/>
                  </a:cubicBezTo>
                  <a:lnTo>
                    <a:pt x="11259" y="21588"/>
                  </a:lnTo>
                  <a:lnTo>
                    <a:pt x="21600" y="21588"/>
                  </a:lnTo>
                  <a:cubicBezTo>
                    <a:pt x="21600" y="21588"/>
                    <a:pt x="21600" y="10798"/>
                    <a:pt x="21600" y="10798"/>
                  </a:cubicBezTo>
                  <a:close/>
                </a:path>
              </a:pathLst>
            </a:custGeom>
            <a:solidFill>
              <a:srgbClr val="0095D1"/>
            </a:solidFill>
            <a:ln>
              <a:noFill/>
            </a:ln>
          </p:spPr>
          <p:txBody>
            <a:bodyPr spcFirstLastPara="1" wrap="square" lIns="14300" tIns="14300" rIns="14300" bIns="143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200"/>
                <a:buFont typeface="Gill Sans"/>
                <a:buNone/>
                <a:tabLst/>
                <a:defRPr/>
              </a:pPr>
              <a:endParaRPr kumimoji="0" sz="1200" b="0" i="0" u="none" strike="noStrike" kern="0" cap="none" spc="0" normalizeH="0" baseline="0" noProof="0">
                <a:ln>
                  <a:noFill/>
                </a:ln>
                <a:solidFill>
                  <a:srgbClr val="000000"/>
                </a:solidFill>
                <a:effectLst/>
                <a:uLnTx/>
                <a:uFillTx/>
                <a:latin typeface="Gill Sans"/>
                <a:ea typeface="Gill Sans"/>
                <a:cs typeface="Gill Sans"/>
                <a:sym typeface="Gill Sans"/>
              </a:endParaRPr>
            </a:p>
          </p:txBody>
        </p:sp>
        <p:sp>
          <p:nvSpPr>
            <p:cNvPr id="3415" name="Google Shape;3415;p284"/>
            <p:cNvSpPr/>
            <p:nvPr/>
          </p:nvSpPr>
          <p:spPr>
            <a:xfrm>
              <a:off x="13233400" y="11607800"/>
              <a:ext cx="232200" cy="98115"/>
            </a:xfrm>
            <a:custGeom>
              <a:avLst/>
              <a:gdLst/>
              <a:ahLst/>
              <a:cxnLst/>
              <a:rect l="0" t="0" r="0" b="0"/>
              <a:pathLst>
                <a:path w="21600" h="19682" extrusionOk="0">
                  <a:moveTo>
                    <a:pt x="21600" y="19663"/>
                  </a:moveTo>
                  <a:lnTo>
                    <a:pt x="0" y="19682"/>
                  </a:lnTo>
                  <a:cubicBezTo>
                    <a:pt x="0" y="14652"/>
                    <a:pt x="861" y="9610"/>
                    <a:pt x="2629" y="5755"/>
                  </a:cubicBezTo>
                  <a:cubicBezTo>
                    <a:pt x="6104" y="-1918"/>
                    <a:pt x="11779" y="-1918"/>
                    <a:pt x="15270" y="5755"/>
                  </a:cubicBezTo>
                  <a:lnTo>
                    <a:pt x="21600" y="19663"/>
                  </a:lnTo>
                  <a:cubicBezTo>
                    <a:pt x="21600" y="19663"/>
                    <a:pt x="21600" y="19663"/>
                    <a:pt x="21600" y="19663"/>
                  </a:cubicBezTo>
                  <a:close/>
                </a:path>
              </a:pathLst>
            </a:custGeom>
            <a:solidFill>
              <a:srgbClr val="FFFFFF"/>
            </a:solidFill>
            <a:ln>
              <a:noFill/>
            </a:ln>
          </p:spPr>
          <p:txBody>
            <a:bodyPr spcFirstLastPara="1" wrap="square" lIns="14300" tIns="14300" rIns="14300" bIns="143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200"/>
                <a:buFont typeface="Gill Sans"/>
                <a:buNone/>
                <a:tabLst/>
                <a:defRPr/>
              </a:pPr>
              <a:endParaRPr kumimoji="0" sz="1200" b="0" i="0" u="none" strike="noStrike" kern="0" cap="none" spc="0" normalizeH="0" baseline="0" noProof="0">
                <a:ln>
                  <a:noFill/>
                </a:ln>
                <a:solidFill>
                  <a:srgbClr val="000000"/>
                </a:solidFill>
                <a:effectLst/>
                <a:uLnTx/>
                <a:uFillTx/>
                <a:latin typeface="Gill Sans"/>
                <a:ea typeface="Gill Sans"/>
                <a:cs typeface="Gill Sans"/>
                <a:sym typeface="Gill Sans"/>
              </a:endParaRPr>
            </a:p>
          </p:txBody>
        </p:sp>
        <p:sp>
          <p:nvSpPr>
            <p:cNvPr id="3416" name="Google Shape;3416;p284"/>
            <p:cNvSpPr/>
            <p:nvPr/>
          </p:nvSpPr>
          <p:spPr>
            <a:xfrm>
              <a:off x="13246098" y="11620499"/>
              <a:ext cx="202650" cy="153272"/>
            </a:xfrm>
            <a:custGeom>
              <a:avLst/>
              <a:gdLst/>
              <a:ahLst/>
              <a:cxnLst/>
              <a:rect l="0" t="0" r="0" b="0"/>
              <a:pathLst>
                <a:path w="20758" h="20484" extrusionOk="0">
                  <a:moveTo>
                    <a:pt x="14675" y="3347"/>
                  </a:moveTo>
                  <a:lnTo>
                    <a:pt x="20758" y="11437"/>
                  </a:lnTo>
                  <a:lnTo>
                    <a:pt x="12680" y="11437"/>
                  </a:lnTo>
                  <a:cubicBezTo>
                    <a:pt x="8314" y="11437"/>
                    <a:pt x="4601" y="15223"/>
                    <a:pt x="3312" y="20484"/>
                  </a:cubicBezTo>
                  <a:cubicBezTo>
                    <a:pt x="3049" y="20181"/>
                    <a:pt x="2770" y="19873"/>
                    <a:pt x="2527" y="19527"/>
                  </a:cubicBezTo>
                  <a:cubicBezTo>
                    <a:pt x="-842" y="15058"/>
                    <a:pt x="-842" y="7828"/>
                    <a:pt x="2527" y="3347"/>
                  </a:cubicBezTo>
                  <a:cubicBezTo>
                    <a:pt x="5861" y="-1116"/>
                    <a:pt x="11324" y="-1116"/>
                    <a:pt x="14675" y="3347"/>
                  </a:cubicBezTo>
                </a:path>
              </a:pathLst>
            </a:custGeom>
            <a:solidFill>
              <a:srgbClr val="0095D1"/>
            </a:solidFill>
            <a:ln>
              <a:noFill/>
            </a:ln>
          </p:spPr>
          <p:txBody>
            <a:bodyPr spcFirstLastPara="1" wrap="square" lIns="14300" tIns="14300" rIns="14300" bIns="143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200"/>
                <a:buFont typeface="Gill Sans"/>
                <a:buNone/>
                <a:tabLst/>
                <a:defRPr/>
              </a:pPr>
              <a:endParaRPr kumimoji="0" sz="1200" b="0" i="0" u="none" strike="noStrike" kern="0" cap="none" spc="0" normalizeH="0" baseline="0" noProof="0">
                <a:ln>
                  <a:noFill/>
                </a:ln>
                <a:solidFill>
                  <a:srgbClr val="000000"/>
                </a:solidFill>
                <a:effectLst/>
                <a:uLnTx/>
                <a:uFillTx/>
                <a:latin typeface="Gill Sans"/>
                <a:ea typeface="Gill Sans"/>
                <a:cs typeface="Gill Sans"/>
                <a:sym typeface="Gill Sans"/>
              </a:endParaRPr>
            </a:p>
          </p:txBody>
        </p:sp>
        <p:sp>
          <p:nvSpPr>
            <p:cNvPr id="3417" name="Google Shape;3417;p284"/>
            <p:cNvSpPr/>
            <p:nvPr/>
          </p:nvSpPr>
          <p:spPr>
            <a:xfrm>
              <a:off x="13284200" y="11531600"/>
              <a:ext cx="261388" cy="168156"/>
            </a:xfrm>
            <a:custGeom>
              <a:avLst/>
              <a:gdLst/>
              <a:ahLst/>
              <a:cxnLst/>
              <a:rect l="0" t="0" r="0" b="0"/>
              <a:pathLst>
                <a:path w="21050" h="21600" extrusionOk="0">
                  <a:moveTo>
                    <a:pt x="15223" y="19345"/>
                  </a:moveTo>
                  <a:lnTo>
                    <a:pt x="15223" y="10604"/>
                  </a:lnTo>
                  <a:cubicBezTo>
                    <a:pt x="15223" y="5568"/>
                    <a:pt x="17317" y="1314"/>
                    <a:pt x="20161" y="9"/>
                  </a:cubicBezTo>
                  <a:cubicBezTo>
                    <a:pt x="21600" y="4202"/>
                    <a:pt x="21329" y="9459"/>
                    <a:pt x="19071" y="13093"/>
                  </a:cubicBezTo>
                  <a:cubicBezTo>
                    <a:pt x="19071" y="13093"/>
                    <a:pt x="15223" y="19345"/>
                    <a:pt x="15223" y="19345"/>
                  </a:cubicBezTo>
                  <a:close/>
                  <a:moveTo>
                    <a:pt x="13287" y="10613"/>
                  </a:moveTo>
                  <a:lnTo>
                    <a:pt x="13282" y="19326"/>
                  </a:lnTo>
                  <a:lnTo>
                    <a:pt x="9482" y="13145"/>
                  </a:lnTo>
                  <a:cubicBezTo>
                    <a:pt x="7293" y="9578"/>
                    <a:pt x="6908" y="4182"/>
                    <a:pt x="8348" y="0"/>
                  </a:cubicBezTo>
                  <a:cubicBezTo>
                    <a:pt x="11189" y="1294"/>
                    <a:pt x="13287" y="5542"/>
                    <a:pt x="13287" y="10589"/>
                  </a:cubicBezTo>
                  <a:lnTo>
                    <a:pt x="13287" y="10612"/>
                  </a:lnTo>
                  <a:cubicBezTo>
                    <a:pt x="13287" y="10612"/>
                    <a:pt x="13287" y="10613"/>
                    <a:pt x="13287" y="10613"/>
                  </a:cubicBezTo>
                  <a:close/>
                  <a:moveTo>
                    <a:pt x="8103" y="15414"/>
                  </a:moveTo>
                  <a:lnTo>
                    <a:pt x="11888" y="21574"/>
                  </a:lnTo>
                  <a:lnTo>
                    <a:pt x="6504" y="21600"/>
                  </a:lnTo>
                  <a:cubicBezTo>
                    <a:pt x="3406" y="21600"/>
                    <a:pt x="793" y="18214"/>
                    <a:pt x="0" y="13591"/>
                  </a:cubicBezTo>
                  <a:cubicBezTo>
                    <a:pt x="2570" y="11248"/>
                    <a:pt x="5936" y="11811"/>
                    <a:pt x="8090" y="15405"/>
                  </a:cubicBezTo>
                  <a:lnTo>
                    <a:pt x="8103" y="15414"/>
                  </a:lnTo>
                  <a:cubicBezTo>
                    <a:pt x="8103" y="15414"/>
                    <a:pt x="8103" y="15414"/>
                    <a:pt x="8103" y="15414"/>
                  </a:cubicBezTo>
                  <a:close/>
                </a:path>
              </a:pathLst>
            </a:custGeom>
            <a:solidFill>
              <a:srgbClr val="0073B4"/>
            </a:solidFill>
            <a:ln>
              <a:noFill/>
            </a:ln>
          </p:spPr>
          <p:txBody>
            <a:bodyPr spcFirstLastPara="1" wrap="square" lIns="14300" tIns="14300" rIns="14300" bIns="143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200"/>
                <a:buFont typeface="Gill Sans"/>
                <a:buNone/>
                <a:tabLst/>
                <a:defRPr/>
              </a:pPr>
              <a:endParaRPr kumimoji="0" sz="1200" b="0" i="0" u="none" strike="noStrike" kern="0" cap="none" spc="0" normalizeH="0" baseline="0" noProof="0">
                <a:ln>
                  <a:noFill/>
                </a:ln>
                <a:solidFill>
                  <a:srgbClr val="000000"/>
                </a:solidFill>
                <a:effectLst/>
                <a:uLnTx/>
                <a:uFillTx/>
                <a:latin typeface="Gill Sans"/>
                <a:ea typeface="Gill Sans"/>
                <a:cs typeface="Gill Sans"/>
                <a:sym typeface="Gill Sans"/>
              </a:endParaRPr>
            </a:p>
          </p:txBody>
        </p:sp>
        <p:sp>
          <p:nvSpPr>
            <p:cNvPr id="3418" name="Google Shape;3418;p284"/>
            <p:cNvSpPr/>
            <p:nvPr/>
          </p:nvSpPr>
          <p:spPr>
            <a:xfrm>
              <a:off x="13487400" y="11620499"/>
              <a:ext cx="147474" cy="73290"/>
            </a:xfrm>
            <a:custGeom>
              <a:avLst/>
              <a:gdLst/>
              <a:ahLst/>
              <a:cxnLst/>
              <a:rect l="0" t="0" r="0" b="0"/>
              <a:pathLst>
                <a:path w="21600" h="19518" extrusionOk="0">
                  <a:moveTo>
                    <a:pt x="0" y="19510"/>
                  </a:moveTo>
                  <a:lnTo>
                    <a:pt x="6905" y="6677"/>
                  </a:lnTo>
                  <a:cubicBezTo>
                    <a:pt x="10756" y="-525"/>
                    <a:pt x="16799" y="-2082"/>
                    <a:pt x="21600" y="2891"/>
                  </a:cubicBezTo>
                  <a:cubicBezTo>
                    <a:pt x="20122" y="12469"/>
                    <a:pt x="15616" y="19351"/>
                    <a:pt x="10070" y="19518"/>
                  </a:cubicBezTo>
                  <a:lnTo>
                    <a:pt x="0" y="19510"/>
                  </a:lnTo>
                  <a:cubicBezTo>
                    <a:pt x="0" y="19510"/>
                    <a:pt x="0" y="19510"/>
                    <a:pt x="0" y="19510"/>
                  </a:cubicBezTo>
                  <a:close/>
                </a:path>
              </a:pathLst>
            </a:custGeom>
            <a:solidFill>
              <a:srgbClr val="FFE361"/>
            </a:solidFill>
            <a:ln>
              <a:noFill/>
            </a:ln>
          </p:spPr>
          <p:txBody>
            <a:bodyPr spcFirstLastPara="1" wrap="square" lIns="14300" tIns="14300" rIns="14300" bIns="143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200"/>
                <a:buFont typeface="Gill Sans"/>
                <a:buNone/>
                <a:tabLst/>
                <a:defRPr/>
              </a:pPr>
              <a:endParaRPr kumimoji="0" sz="1200" b="0" i="0" u="none" strike="noStrike" kern="0" cap="none" spc="0" normalizeH="0" baseline="0" noProof="0">
                <a:ln>
                  <a:noFill/>
                </a:ln>
                <a:solidFill>
                  <a:srgbClr val="000000"/>
                </a:solidFill>
                <a:effectLst/>
                <a:uLnTx/>
                <a:uFillTx/>
                <a:latin typeface="Gill Sans"/>
                <a:ea typeface="Gill Sans"/>
                <a:cs typeface="Gill Sans"/>
                <a:sym typeface="Gill Sans"/>
              </a:endParaRPr>
            </a:p>
          </p:txBody>
        </p:sp>
        <p:sp>
          <p:nvSpPr>
            <p:cNvPr id="3419" name="Google Shape;3419;p284"/>
            <p:cNvSpPr/>
            <p:nvPr/>
          </p:nvSpPr>
          <p:spPr>
            <a:xfrm>
              <a:off x="13284198" y="11722099"/>
              <a:ext cx="353916" cy="168102"/>
            </a:xfrm>
            <a:custGeom>
              <a:avLst/>
              <a:gdLst/>
              <a:ahLst/>
              <a:cxnLst/>
              <a:rect l="0" t="0" r="0" b="0"/>
              <a:pathLst>
                <a:path w="21600" h="21600" extrusionOk="0">
                  <a:moveTo>
                    <a:pt x="4959" y="3"/>
                  </a:moveTo>
                  <a:lnTo>
                    <a:pt x="9014" y="3"/>
                  </a:lnTo>
                  <a:lnTo>
                    <a:pt x="6139" y="6184"/>
                  </a:lnTo>
                  <a:cubicBezTo>
                    <a:pt x="4484" y="9744"/>
                    <a:pt x="1947" y="10359"/>
                    <a:pt x="0" y="8018"/>
                  </a:cubicBezTo>
                  <a:cubicBezTo>
                    <a:pt x="612" y="3382"/>
                    <a:pt x="2593" y="3"/>
                    <a:pt x="4942" y="3"/>
                  </a:cubicBezTo>
                  <a:cubicBezTo>
                    <a:pt x="4942" y="3"/>
                    <a:pt x="4959" y="3"/>
                    <a:pt x="4959" y="3"/>
                  </a:cubicBezTo>
                  <a:close/>
                  <a:moveTo>
                    <a:pt x="7188" y="8425"/>
                  </a:moveTo>
                  <a:lnTo>
                    <a:pt x="10055" y="2269"/>
                  </a:lnTo>
                  <a:lnTo>
                    <a:pt x="10062" y="11014"/>
                  </a:lnTo>
                  <a:cubicBezTo>
                    <a:pt x="10062" y="16055"/>
                    <a:pt x="8484" y="20292"/>
                    <a:pt x="6330" y="21598"/>
                  </a:cubicBezTo>
                  <a:cubicBezTo>
                    <a:pt x="5239" y="17407"/>
                    <a:pt x="5531" y="11999"/>
                    <a:pt x="7188" y="8441"/>
                  </a:cubicBezTo>
                  <a:lnTo>
                    <a:pt x="7188" y="8425"/>
                  </a:lnTo>
                  <a:cubicBezTo>
                    <a:pt x="7188" y="8425"/>
                    <a:pt x="7188" y="8425"/>
                    <a:pt x="7188" y="8425"/>
                  </a:cubicBezTo>
                  <a:close/>
                  <a:moveTo>
                    <a:pt x="11547" y="10948"/>
                  </a:moveTo>
                  <a:lnTo>
                    <a:pt x="11547" y="2249"/>
                  </a:lnTo>
                  <a:lnTo>
                    <a:pt x="14432" y="8421"/>
                  </a:lnTo>
                  <a:cubicBezTo>
                    <a:pt x="16090" y="11995"/>
                    <a:pt x="16371" y="17417"/>
                    <a:pt x="15281" y="21600"/>
                  </a:cubicBezTo>
                  <a:cubicBezTo>
                    <a:pt x="13127" y="20299"/>
                    <a:pt x="11547" y="16035"/>
                    <a:pt x="11547" y="10991"/>
                  </a:cubicBezTo>
                  <a:lnTo>
                    <a:pt x="11547" y="10948"/>
                  </a:lnTo>
                  <a:cubicBezTo>
                    <a:pt x="11547" y="10948"/>
                    <a:pt x="11547" y="10948"/>
                    <a:pt x="11547" y="10948"/>
                  </a:cubicBezTo>
                  <a:close/>
                  <a:moveTo>
                    <a:pt x="12595" y="0"/>
                  </a:moveTo>
                  <a:lnTo>
                    <a:pt x="16668" y="0"/>
                  </a:lnTo>
                  <a:cubicBezTo>
                    <a:pt x="19017" y="0"/>
                    <a:pt x="20995" y="3367"/>
                    <a:pt x="21600" y="7999"/>
                  </a:cubicBezTo>
                  <a:cubicBezTo>
                    <a:pt x="19640" y="10350"/>
                    <a:pt x="17124" y="9735"/>
                    <a:pt x="15459" y="6172"/>
                  </a:cubicBezTo>
                  <a:cubicBezTo>
                    <a:pt x="15459" y="6172"/>
                    <a:pt x="12595" y="0"/>
                    <a:pt x="12595" y="0"/>
                  </a:cubicBezTo>
                  <a:close/>
                </a:path>
              </a:pathLst>
            </a:custGeom>
            <a:solidFill>
              <a:srgbClr val="56B25C"/>
            </a:solidFill>
            <a:ln>
              <a:noFill/>
            </a:ln>
          </p:spPr>
          <p:txBody>
            <a:bodyPr spcFirstLastPara="1" wrap="square" lIns="14300" tIns="14300" rIns="14300" bIns="143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200"/>
                <a:buFont typeface="Gill Sans"/>
                <a:buNone/>
                <a:tabLst/>
                <a:defRPr/>
              </a:pPr>
              <a:endParaRPr kumimoji="0" sz="1200" b="0" i="0" u="none" strike="noStrike" kern="0" cap="none" spc="0" normalizeH="0" baseline="0" noProof="0">
                <a:ln>
                  <a:noFill/>
                </a:ln>
                <a:solidFill>
                  <a:srgbClr val="000000"/>
                </a:solidFill>
                <a:effectLst/>
                <a:uLnTx/>
                <a:uFillTx/>
                <a:latin typeface="Gill Sans"/>
                <a:ea typeface="Gill Sans"/>
                <a:cs typeface="Gill Sans"/>
                <a:sym typeface="Gill Sans"/>
              </a:endParaRPr>
            </a:p>
          </p:txBody>
        </p:sp>
      </p:grpSp>
      <p:grpSp>
        <p:nvGrpSpPr>
          <p:cNvPr id="3420" name="Google Shape;3420;p284"/>
          <p:cNvGrpSpPr/>
          <p:nvPr/>
        </p:nvGrpSpPr>
        <p:grpSpPr>
          <a:xfrm>
            <a:off x="1216623" y="2412790"/>
            <a:ext cx="780764" cy="68672"/>
            <a:chOff x="3492499" y="6667499"/>
            <a:chExt cx="2021133" cy="177768"/>
          </a:xfrm>
        </p:grpSpPr>
        <p:sp>
          <p:nvSpPr>
            <p:cNvPr id="3421" name="Google Shape;3421;p284"/>
            <p:cNvSpPr/>
            <p:nvPr/>
          </p:nvSpPr>
          <p:spPr>
            <a:xfrm>
              <a:off x="3492499" y="6667499"/>
              <a:ext cx="267300" cy="177390"/>
            </a:xfrm>
            <a:custGeom>
              <a:avLst/>
              <a:gdLst/>
              <a:ahLst/>
              <a:cxnLst/>
              <a:rect l="0" t="0" r="0" b="0"/>
              <a:pathLst>
                <a:path w="21600" h="21600" extrusionOk="0">
                  <a:moveTo>
                    <a:pt x="19208" y="35"/>
                  </a:moveTo>
                  <a:lnTo>
                    <a:pt x="6731" y="35"/>
                  </a:lnTo>
                  <a:lnTo>
                    <a:pt x="8521" y="4741"/>
                  </a:lnTo>
                  <a:lnTo>
                    <a:pt x="9240" y="4741"/>
                  </a:lnTo>
                  <a:lnTo>
                    <a:pt x="9345" y="4744"/>
                  </a:lnTo>
                  <a:lnTo>
                    <a:pt x="17724" y="4745"/>
                  </a:lnTo>
                  <a:cubicBezTo>
                    <a:pt x="17940" y="4745"/>
                    <a:pt x="18466" y="4906"/>
                    <a:pt x="18469" y="5961"/>
                  </a:cubicBezTo>
                  <a:lnTo>
                    <a:pt x="18469" y="15703"/>
                  </a:lnTo>
                  <a:cubicBezTo>
                    <a:pt x="18466" y="16758"/>
                    <a:pt x="17941" y="16919"/>
                    <a:pt x="17724" y="16919"/>
                  </a:cubicBezTo>
                  <a:lnTo>
                    <a:pt x="7160" y="16957"/>
                  </a:lnTo>
                  <a:lnTo>
                    <a:pt x="7155" y="12964"/>
                  </a:lnTo>
                  <a:lnTo>
                    <a:pt x="15850" y="12964"/>
                  </a:lnTo>
                  <a:lnTo>
                    <a:pt x="15850" y="8484"/>
                  </a:lnTo>
                  <a:lnTo>
                    <a:pt x="6966" y="8504"/>
                  </a:lnTo>
                  <a:lnTo>
                    <a:pt x="3611" y="0"/>
                  </a:lnTo>
                  <a:lnTo>
                    <a:pt x="0" y="0"/>
                  </a:lnTo>
                  <a:lnTo>
                    <a:pt x="4048" y="10619"/>
                  </a:lnTo>
                  <a:lnTo>
                    <a:pt x="4044" y="21593"/>
                  </a:lnTo>
                  <a:lnTo>
                    <a:pt x="7063" y="21593"/>
                  </a:lnTo>
                  <a:lnTo>
                    <a:pt x="7063" y="21600"/>
                  </a:lnTo>
                  <a:lnTo>
                    <a:pt x="19402" y="21600"/>
                  </a:lnTo>
                  <a:cubicBezTo>
                    <a:pt x="20792" y="21600"/>
                    <a:pt x="21600" y="19773"/>
                    <a:pt x="21600" y="16122"/>
                  </a:cubicBezTo>
                  <a:lnTo>
                    <a:pt x="21600" y="4762"/>
                  </a:lnTo>
                  <a:cubicBezTo>
                    <a:pt x="21599" y="1626"/>
                    <a:pt x="20791" y="35"/>
                    <a:pt x="19208" y="35"/>
                  </a:cubicBezTo>
                  <a:cubicBezTo>
                    <a:pt x="19208" y="35"/>
                    <a:pt x="19208" y="35"/>
                    <a:pt x="19208" y="35"/>
                  </a:cubicBezTo>
                  <a:close/>
                </a:path>
              </a:pathLst>
            </a:custGeom>
            <a:solidFill>
              <a:srgbClr val="D83835"/>
            </a:solidFill>
            <a:ln>
              <a:noFill/>
            </a:ln>
          </p:spPr>
          <p:txBody>
            <a:bodyPr spcFirstLastPara="1" wrap="square" lIns="14300" tIns="14300" rIns="14300" bIns="143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200"/>
                <a:buFont typeface="Gill Sans"/>
                <a:buNone/>
                <a:tabLst/>
                <a:defRPr/>
              </a:pPr>
              <a:endParaRPr kumimoji="0" sz="1200" b="0" i="0" u="none" strike="noStrike" kern="0" cap="none" spc="0" normalizeH="0" baseline="0" noProof="0">
                <a:ln>
                  <a:noFill/>
                </a:ln>
                <a:solidFill>
                  <a:srgbClr val="000000"/>
                </a:solidFill>
                <a:effectLst/>
                <a:uLnTx/>
                <a:uFillTx/>
                <a:latin typeface="Gill Sans"/>
                <a:ea typeface="Gill Sans"/>
                <a:cs typeface="Gill Sans"/>
                <a:sym typeface="Gill Sans"/>
              </a:endParaRPr>
            </a:p>
          </p:txBody>
        </p:sp>
        <p:sp>
          <p:nvSpPr>
            <p:cNvPr id="3422" name="Google Shape;3422;p284"/>
            <p:cNvSpPr/>
            <p:nvPr/>
          </p:nvSpPr>
          <p:spPr>
            <a:xfrm>
              <a:off x="3860800" y="6667499"/>
              <a:ext cx="1652832" cy="177768"/>
            </a:xfrm>
            <a:custGeom>
              <a:avLst/>
              <a:gdLst/>
              <a:ahLst/>
              <a:cxnLst/>
              <a:rect l="0" t="0" r="0" b="0"/>
              <a:pathLst>
                <a:path w="21600" h="21600" extrusionOk="0">
                  <a:moveTo>
                    <a:pt x="15695" y="8284"/>
                  </a:moveTo>
                  <a:lnTo>
                    <a:pt x="15695" y="5957"/>
                  </a:lnTo>
                  <a:cubicBezTo>
                    <a:pt x="15698" y="4961"/>
                    <a:pt x="15597" y="4694"/>
                    <a:pt x="15572" y="4694"/>
                  </a:cubicBezTo>
                  <a:lnTo>
                    <a:pt x="14217" y="4694"/>
                  </a:lnTo>
                  <a:cubicBezTo>
                    <a:pt x="14182" y="4694"/>
                    <a:pt x="14097" y="4856"/>
                    <a:pt x="14096" y="5909"/>
                  </a:cubicBezTo>
                  <a:lnTo>
                    <a:pt x="14096" y="8284"/>
                  </a:lnTo>
                  <a:lnTo>
                    <a:pt x="15695" y="8284"/>
                  </a:lnTo>
                  <a:cubicBezTo>
                    <a:pt x="15695" y="8284"/>
                    <a:pt x="15695" y="8284"/>
                    <a:pt x="15695" y="8284"/>
                  </a:cubicBezTo>
                  <a:close/>
                  <a:moveTo>
                    <a:pt x="15698" y="12947"/>
                  </a:moveTo>
                  <a:lnTo>
                    <a:pt x="14096" y="12947"/>
                  </a:lnTo>
                  <a:lnTo>
                    <a:pt x="14096" y="21600"/>
                  </a:lnTo>
                  <a:lnTo>
                    <a:pt x="13594" y="21600"/>
                  </a:lnTo>
                  <a:lnTo>
                    <a:pt x="13594" y="4391"/>
                  </a:lnTo>
                  <a:cubicBezTo>
                    <a:pt x="13594" y="1447"/>
                    <a:pt x="13760" y="0"/>
                    <a:pt x="14076" y="0"/>
                  </a:cubicBezTo>
                  <a:lnTo>
                    <a:pt x="15776" y="0"/>
                  </a:lnTo>
                  <a:cubicBezTo>
                    <a:pt x="16062" y="0"/>
                    <a:pt x="16202" y="1588"/>
                    <a:pt x="16202" y="4717"/>
                  </a:cubicBezTo>
                  <a:lnTo>
                    <a:pt x="16202" y="21599"/>
                  </a:lnTo>
                  <a:lnTo>
                    <a:pt x="15700" y="21599"/>
                  </a:lnTo>
                  <a:lnTo>
                    <a:pt x="15698" y="12947"/>
                  </a:lnTo>
                  <a:cubicBezTo>
                    <a:pt x="15698" y="12947"/>
                    <a:pt x="15698" y="12947"/>
                    <a:pt x="15698" y="12947"/>
                  </a:cubicBezTo>
                  <a:close/>
                  <a:moveTo>
                    <a:pt x="12874" y="7016"/>
                  </a:moveTo>
                  <a:cubicBezTo>
                    <a:pt x="12877" y="8011"/>
                    <a:pt x="12776" y="8278"/>
                    <a:pt x="12751" y="8278"/>
                  </a:cubicBezTo>
                  <a:lnTo>
                    <a:pt x="11340" y="8271"/>
                  </a:lnTo>
                  <a:lnTo>
                    <a:pt x="11340" y="4725"/>
                  </a:lnTo>
                  <a:lnTo>
                    <a:pt x="12751" y="4722"/>
                  </a:lnTo>
                  <a:cubicBezTo>
                    <a:pt x="12776" y="4722"/>
                    <a:pt x="12877" y="4986"/>
                    <a:pt x="12874" y="5983"/>
                  </a:cubicBezTo>
                  <a:cubicBezTo>
                    <a:pt x="12874" y="5983"/>
                    <a:pt x="12874" y="7016"/>
                    <a:pt x="12874" y="7016"/>
                  </a:cubicBezTo>
                  <a:close/>
                  <a:moveTo>
                    <a:pt x="12874" y="15640"/>
                  </a:moveTo>
                  <a:cubicBezTo>
                    <a:pt x="12877" y="16638"/>
                    <a:pt x="12776" y="16903"/>
                    <a:pt x="12751" y="16903"/>
                  </a:cubicBezTo>
                  <a:lnTo>
                    <a:pt x="11340" y="16897"/>
                  </a:lnTo>
                  <a:lnTo>
                    <a:pt x="11340" y="12947"/>
                  </a:lnTo>
                  <a:lnTo>
                    <a:pt x="12751" y="12943"/>
                  </a:lnTo>
                  <a:cubicBezTo>
                    <a:pt x="12776" y="12943"/>
                    <a:pt x="12877" y="13210"/>
                    <a:pt x="12874" y="14207"/>
                  </a:cubicBezTo>
                  <a:cubicBezTo>
                    <a:pt x="12874" y="14207"/>
                    <a:pt x="12874" y="15640"/>
                    <a:pt x="12874" y="15640"/>
                  </a:cubicBezTo>
                  <a:close/>
                  <a:moveTo>
                    <a:pt x="13388" y="4307"/>
                  </a:moveTo>
                  <a:cubicBezTo>
                    <a:pt x="13388" y="1177"/>
                    <a:pt x="13252" y="13"/>
                    <a:pt x="13001" y="42"/>
                  </a:cubicBezTo>
                  <a:lnTo>
                    <a:pt x="10835" y="42"/>
                  </a:lnTo>
                  <a:lnTo>
                    <a:pt x="10835" y="21582"/>
                  </a:lnTo>
                  <a:lnTo>
                    <a:pt x="13001" y="21582"/>
                  </a:lnTo>
                  <a:cubicBezTo>
                    <a:pt x="13252" y="21586"/>
                    <a:pt x="13388" y="20537"/>
                    <a:pt x="13388" y="17409"/>
                  </a:cubicBezTo>
                  <a:lnTo>
                    <a:pt x="13388" y="13674"/>
                  </a:lnTo>
                  <a:cubicBezTo>
                    <a:pt x="13388" y="12463"/>
                    <a:pt x="13363" y="11534"/>
                    <a:pt x="13316" y="10857"/>
                  </a:cubicBezTo>
                  <a:cubicBezTo>
                    <a:pt x="13363" y="10181"/>
                    <a:pt x="13388" y="9252"/>
                    <a:pt x="13388" y="8044"/>
                  </a:cubicBezTo>
                  <a:lnTo>
                    <a:pt x="13388" y="4307"/>
                  </a:lnTo>
                  <a:cubicBezTo>
                    <a:pt x="13388" y="4307"/>
                    <a:pt x="13388" y="4307"/>
                    <a:pt x="13388" y="4307"/>
                  </a:cubicBezTo>
                  <a:close/>
                  <a:moveTo>
                    <a:pt x="2039" y="7016"/>
                  </a:moveTo>
                  <a:cubicBezTo>
                    <a:pt x="2042" y="8011"/>
                    <a:pt x="1941" y="8278"/>
                    <a:pt x="1916" y="8278"/>
                  </a:cubicBezTo>
                  <a:lnTo>
                    <a:pt x="505" y="8271"/>
                  </a:lnTo>
                  <a:lnTo>
                    <a:pt x="505" y="4725"/>
                  </a:lnTo>
                  <a:lnTo>
                    <a:pt x="1916" y="4722"/>
                  </a:lnTo>
                  <a:cubicBezTo>
                    <a:pt x="1941" y="4722"/>
                    <a:pt x="2042" y="4986"/>
                    <a:pt x="2039" y="5983"/>
                  </a:cubicBezTo>
                  <a:cubicBezTo>
                    <a:pt x="2039" y="5983"/>
                    <a:pt x="2039" y="7016"/>
                    <a:pt x="2039" y="7016"/>
                  </a:cubicBezTo>
                  <a:close/>
                  <a:moveTo>
                    <a:pt x="2039" y="15640"/>
                  </a:moveTo>
                  <a:cubicBezTo>
                    <a:pt x="2042" y="16638"/>
                    <a:pt x="1941" y="16903"/>
                    <a:pt x="1916" y="16903"/>
                  </a:cubicBezTo>
                  <a:lnTo>
                    <a:pt x="505" y="16897"/>
                  </a:lnTo>
                  <a:lnTo>
                    <a:pt x="505" y="12947"/>
                  </a:lnTo>
                  <a:lnTo>
                    <a:pt x="1916" y="12943"/>
                  </a:lnTo>
                  <a:cubicBezTo>
                    <a:pt x="1941" y="12943"/>
                    <a:pt x="2042" y="13210"/>
                    <a:pt x="2039" y="14207"/>
                  </a:cubicBezTo>
                  <a:cubicBezTo>
                    <a:pt x="2039" y="14207"/>
                    <a:pt x="2039" y="15640"/>
                    <a:pt x="2039" y="15640"/>
                  </a:cubicBezTo>
                  <a:close/>
                  <a:moveTo>
                    <a:pt x="2554" y="4307"/>
                  </a:moveTo>
                  <a:cubicBezTo>
                    <a:pt x="2554" y="1177"/>
                    <a:pt x="2418" y="13"/>
                    <a:pt x="2167" y="42"/>
                  </a:cubicBezTo>
                  <a:lnTo>
                    <a:pt x="0" y="42"/>
                  </a:lnTo>
                  <a:lnTo>
                    <a:pt x="0" y="21582"/>
                  </a:lnTo>
                  <a:lnTo>
                    <a:pt x="2167" y="21582"/>
                  </a:lnTo>
                  <a:cubicBezTo>
                    <a:pt x="2418" y="21586"/>
                    <a:pt x="2554" y="20537"/>
                    <a:pt x="2554" y="17409"/>
                  </a:cubicBezTo>
                  <a:lnTo>
                    <a:pt x="2554" y="13674"/>
                  </a:lnTo>
                  <a:cubicBezTo>
                    <a:pt x="2554" y="12463"/>
                    <a:pt x="2529" y="11534"/>
                    <a:pt x="2481" y="10857"/>
                  </a:cubicBezTo>
                  <a:cubicBezTo>
                    <a:pt x="2529" y="10181"/>
                    <a:pt x="2554" y="9252"/>
                    <a:pt x="2554" y="8044"/>
                  </a:cubicBezTo>
                  <a:lnTo>
                    <a:pt x="2554" y="4307"/>
                  </a:lnTo>
                  <a:cubicBezTo>
                    <a:pt x="2554" y="4307"/>
                    <a:pt x="2554" y="4307"/>
                    <a:pt x="2554" y="4307"/>
                  </a:cubicBezTo>
                  <a:close/>
                  <a:moveTo>
                    <a:pt x="6106" y="13308"/>
                  </a:moveTo>
                  <a:lnTo>
                    <a:pt x="6106" y="15681"/>
                  </a:lnTo>
                  <a:cubicBezTo>
                    <a:pt x="6106" y="16734"/>
                    <a:pt x="6191" y="16895"/>
                    <a:pt x="6227" y="16895"/>
                  </a:cubicBezTo>
                  <a:lnTo>
                    <a:pt x="8004" y="16889"/>
                  </a:lnTo>
                  <a:lnTo>
                    <a:pt x="8004" y="21565"/>
                  </a:lnTo>
                  <a:lnTo>
                    <a:pt x="5987" y="21565"/>
                  </a:lnTo>
                  <a:cubicBezTo>
                    <a:pt x="5730" y="21565"/>
                    <a:pt x="5599" y="19742"/>
                    <a:pt x="5599" y="16098"/>
                  </a:cubicBezTo>
                  <a:lnTo>
                    <a:pt x="5599" y="4763"/>
                  </a:lnTo>
                  <a:cubicBezTo>
                    <a:pt x="5599" y="1634"/>
                    <a:pt x="5730" y="46"/>
                    <a:pt x="5987" y="46"/>
                  </a:cubicBezTo>
                  <a:lnTo>
                    <a:pt x="8004" y="46"/>
                  </a:lnTo>
                  <a:lnTo>
                    <a:pt x="8004" y="4742"/>
                  </a:lnTo>
                  <a:lnTo>
                    <a:pt x="7599" y="4742"/>
                  </a:lnTo>
                  <a:lnTo>
                    <a:pt x="7582" y="4745"/>
                  </a:lnTo>
                  <a:lnTo>
                    <a:pt x="6227" y="4746"/>
                  </a:lnTo>
                  <a:cubicBezTo>
                    <a:pt x="6191" y="4746"/>
                    <a:pt x="6106" y="4907"/>
                    <a:pt x="6106" y="5960"/>
                  </a:cubicBezTo>
                  <a:lnTo>
                    <a:pt x="6106" y="13308"/>
                  </a:lnTo>
                  <a:cubicBezTo>
                    <a:pt x="6106" y="13308"/>
                    <a:pt x="6106" y="13308"/>
                    <a:pt x="6106" y="13308"/>
                  </a:cubicBezTo>
                  <a:close/>
                  <a:moveTo>
                    <a:pt x="18334" y="16867"/>
                  </a:moveTo>
                  <a:cubicBezTo>
                    <a:pt x="18369" y="16867"/>
                    <a:pt x="18454" y="16705"/>
                    <a:pt x="18454" y="15653"/>
                  </a:cubicBezTo>
                  <a:lnTo>
                    <a:pt x="18454" y="14136"/>
                  </a:lnTo>
                  <a:cubicBezTo>
                    <a:pt x="18454" y="13083"/>
                    <a:pt x="18369" y="12921"/>
                    <a:pt x="18334" y="12921"/>
                  </a:cubicBezTo>
                  <a:lnTo>
                    <a:pt x="16735" y="12921"/>
                  </a:lnTo>
                  <a:cubicBezTo>
                    <a:pt x="16499" y="12921"/>
                    <a:pt x="16396" y="11310"/>
                    <a:pt x="16396" y="8041"/>
                  </a:cubicBezTo>
                  <a:lnTo>
                    <a:pt x="16396" y="4729"/>
                  </a:lnTo>
                  <a:cubicBezTo>
                    <a:pt x="16396" y="1599"/>
                    <a:pt x="16517" y="13"/>
                    <a:pt x="16753" y="13"/>
                  </a:cubicBezTo>
                  <a:lnTo>
                    <a:pt x="18996" y="13"/>
                  </a:lnTo>
                  <a:lnTo>
                    <a:pt x="18699" y="4711"/>
                  </a:lnTo>
                  <a:lnTo>
                    <a:pt x="17018" y="4701"/>
                  </a:lnTo>
                  <a:cubicBezTo>
                    <a:pt x="16984" y="4701"/>
                    <a:pt x="16899" y="4863"/>
                    <a:pt x="16898" y="5915"/>
                  </a:cubicBezTo>
                  <a:lnTo>
                    <a:pt x="16898" y="7088"/>
                  </a:lnTo>
                  <a:cubicBezTo>
                    <a:pt x="16899" y="8140"/>
                    <a:pt x="16983" y="8302"/>
                    <a:pt x="17018" y="8302"/>
                  </a:cubicBezTo>
                  <a:lnTo>
                    <a:pt x="18575" y="8295"/>
                  </a:lnTo>
                  <a:cubicBezTo>
                    <a:pt x="18837" y="8295"/>
                    <a:pt x="18967" y="9722"/>
                    <a:pt x="18967" y="13133"/>
                  </a:cubicBezTo>
                  <a:lnTo>
                    <a:pt x="18967" y="16079"/>
                  </a:lnTo>
                  <a:cubicBezTo>
                    <a:pt x="18967" y="19767"/>
                    <a:pt x="18837" y="21586"/>
                    <a:pt x="18575" y="21586"/>
                  </a:cubicBezTo>
                  <a:lnTo>
                    <a:pt x="16301" y="21586"/>
                  </a:lnTo>
                  <a:lnTo>
                    <a:pt x="16608" y="16874"/>
                  </a:lnTo>
                  <a:lnTo>
                    <a:pt x="18334" y="16867"/>
                  </a:lnTo>
                  <a:cubicBezTo>
                    <a:pt x="18334" y="16867"/>
                    <a:pt x="18334" y="16867"/>
                    <a:pt x="18334" y="16867"/>
                  </a:cubicBezTo>
                  <a:close/>
                  <a:moveTo>
                    <a:pt x="19139" y="21600"/>
                  </a:moveTo>
                  <a:lnTo>
                    <a:pt x="19139" y="1"/>
                  </a:lnTo>
                  <a:lnTo>
                    <a:pt x="21600" y="1"/>
                  </a:lnTo>
                  <a:lnTo>
                    <a:pt x="21600" y="4722"/>
                  </a:lnTo>
                  <a:lnTo>
                    <a:pt x="19637" y="4722"/>
                  </a:lnTo>
                  <a:lnTo>
                    <a:pt x="19637" y="8296"/>
                  </a:lnTo>
                  <a:lnTo>
                    <a:pt x="21600" y="8296"/>
                  </a:lnTo>
                  <a:lnTo>
                    <a:pt x="21600" y="12957"/>
                  </a:lnTo>
                  <a:lnTo>
                    <a:pt x="19637" y="12957"/>
                  </a:lnTo>
                  <a:lnTo>
                    <a:pt x="19637" y="16906"/>
                  </a:lnTo>
                  <a:lnTo>
                    <a:pt x="21600" y="16906"/>
                  </a:lnTo>
                  <a:lnTo>
                    <a:pt x="21600" y="21600"/>
                  </a:lnTo>
                  <a:cubicBezTo>
                    <a:pt x="21600" y="21600"/>
                    <a:pt x="19139" y="21600"/>
                    <a:pt x="19139" y="21600"/>
                  </a:cubicBezTo>
                  <a:close/>
                  <a:moveTo>
                    <a:pt x="8709" y="12949"/>
                  </a:moveTo>
                  <a:lnTo>
                    <a:pt x="8709" y="21565"/>
                  </a:lnTo>
                  <a:lnTo>
                    <a:pt x="8207" y="21565"/>
                  </a:lnTo>
                  <a:lnTo>
                    <a:pt x="8207" y="18"/>
                  </a:lnTo>
                  <a:lnTo>
                    <a:pt x="8709" y="18"/>
                  </a:lnTo>
                  <a:lnTo>
                    <a:pt x="8709" y="8294"/>
                  </a:lnTo>
                  <a:lnTo>
                    <a:pt x="9587" y="8294"/>
                  </a:lnTo>
                  <a:lnTo>
                    <a:pt x="10116" y="11"/>
                  </a:lnTo>
                  <a:lnTo>
                    <a:pt x="10700" y="11"/>
                  </a:lnTo>
                  <a:lnTo>
                    <a:pt x="10045" y="10608"/>
                  </a:lnTo>
                  <a:lnTo>
                    <a:pt x="10700" y="21586"/>
                  </a:lnTo>
                  <a:lnTo>
                    <a:pt x="10120" y="21586"/>
                  </a:lnTo>
                  <a:lnTo>
                    <a:pt x="9582" y="12949"/>
                  </a:lnTo>
                  <a:cubicBezTo>
                    <a:pt x="9582" y="12949"/>
                    <a:pt x="8709" y="12949"/>
                    <a:pt x="8709" y="12949"/>
                  </a:cubicBezTo>
                  <a:close/>
                  <a:moveTo>
                    <a:pt x="4860" y="8284"/>
                  </a:moveTo>
                  <a:lnTo>
                    <a:pt x="4860" y="5957"/>
                  </a:lnTo>
                  <a:cubicBezTo>
                    <a:pt x="4863" y="4961"/>
                    <a:pt x="4762" y="4694"/>
                    <a:pt x="4737" y="4694"/>
                  </a:cubicBezTo>
                  <a:lnTo>
                    <a:pt x="3382" y="4694"/>
                  </a:lnTo>
                  <a:cubicBezTo>
                    <a:pt x="3347" y="4694"/>
                    <a:pt x="3262" y="4856"/>
                    <a:pt x="3262" y="5909"/>
                  </a:cubicBezTo>
                  <a:lnTo>
                    <a:pt x="3262" y="8284"/>
                  </a:lnTo>
                  <a:cubicBezTo>
                    <a:pt x="3262" y="8284"/>
                    <a:pt x="4860" y="8284"/>
                    <a:pt x="4860" y="8284"/>
                  </a:cubicBezTo>
                  <a:close/>
                  <a:moveTo>
                    <a:pt x="4864" y="12947"/>
                  </a:moveTo>
                  <a:lnTo>
                    <a:pt x="3261" y="12947"/>
                  </a:lnTo>
                  <a:lnTo>
                    <a:pt x="3261" y="21600"/>
                  </a:lnTo>
                  <a:lnTo>
                    <a:pt x="2759" y="21600"/>
                  </a:lnTo>
                  <a:lnTo>
                    <a:pt x="2759" y="4391"/>
                  </a:lnTo>
                  <a:cubicBezTo>
                    <a:pt x="2759" y="1447"/>
                    <a:pt x="2925" y="0"/>
                    <a:pt x="3241" y="0"/>
                  </a:cubicBezTo>
                  <a:lnTo>
                    <a:pt x="4941" y="0"/>
                  </a:lnTo>
                  <a:cubicBezTo>
                    <a:pt x="5227" y="0"/>
                    <a:pt x="5368" y="1588"/>
                    <a:pt x="5368" y="4717"/>
                  </a:cubicBezTo>
                  <a:lnTo>
                    <a:pt x="5368" y="21599"/>
                  </a:lnTo>
                  <a:lnTo>
                    <a:pt x="4865" y="21599"/>
                  </a:lnTo>
                  <a:lnTo>
                    <a:pt x="4864" y="12947"/>
                  </a:lnTo>
                  <a:cubicBezTo>
                    <a:pt x="4864" y="12947"/>
                    <a:pt x="4864" y="12947"/>
                    <a:pt x="4864" y="12947"/>
                  </a:cubicBezTo>
                  <a:close/>
                </a:path>
              </a:pathLst>
            </a:custGeom>
            <a:solidFill>
              <a:srgbClr val="000000"/>
            </a:solidFill>
            <a:ln>
              <a:noFill/>
            </a:ln>
          </p:spPr>
          <p:txBody>
            <a:bodyPr spcFirstLastPara="1" wrap="square" lIns="14300" tIns="14300" rIns="14300" bIns="143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200"/>
                <a:buFont typeface="Gill Sans"/>
                <a:buNone/>
                <a:tabLst/>
                <a:defRPr/>
              </a:pPr>
              <a:endParaRPr kumimoji="0" sz="1200" b="0" i="0" u="none" strike="noStrike" kern="0" cap="none" spc="0" normalizeH="0" baseline="0" noProof="0">
                <a:ln>
                  <a:noFill/>
                </a:ln>
                <a:solidFill>
                  <a:srgbClr val="000000"/>
                </a:solidFill>
                <a:effectLst/>
                <a:uLnTx/>
                <a:uFillTx/>
                <a:latin typeface="Gill Sans"/>
                <a:ea typeface="Gill Sans"/>
                <a:cs typeface="Gill Sans"/>
                <a:sym typeface="Gill Sans"/>
              </a:endParaRPr>
            </a:p>
          </p:txBody>
        </p:sp>
      </p:grpSp>
      <p:grpSp>
        <p:nvGrpSpPr>
          <p:cNvPr id="3423" name="Google Shape;3423;p284"/>
          <p:cNvGrpSpPr/>
          <p:nvPr/>
        </p:nvGrpSpPr>
        <p:grpSpPr>
          <a:xfrm>
            <a:off x="6711354" y="3467582"/>
            <a:ext cx="608871" cy="124719"/>
            <a:chOff x="17716500" y="9397999"/>
            <a:chExt cx="1576161" cy="322855"/>
          </a:xfrm>
        </p:grpSpPr>
        <p:sp>
          <p:nvSpPr>
            <p:cNvPr id="3424" name="Google Shape;3424;p284"/>
            <p:cNvSpPr/>
            <p:nvPr/>
          </p:nvSpPr>
          <p:spPr>
            <a:xfrm>
              <a:off x="17716500" y="9397999"/>
              <a:ext cx="301860" cy="322855"/>
            </a:xfrm>
            <a:custGeom>
              <a:avLst/>
              <a:gdLst/>
              <a:ahLst/>
              <a:cxnLst/>
              <a:rect l="0" t="0" r="0" b="0"/>
              <a:pathLst>
                <a:path w="21600" h="21470" extrusionOk="0">
                  <a:moveTo>
                    <a:pt x="20069" y="11337"/>
                  </a:moveTo>
                  <a:cubicBezTo>
                    <a:pt x="18164" y="11658"/>
                    <a:pt x="16311" y="11957"/>
                    <a:pt x="14465" y="12278"/>
                  </a:cubicBezTo>
                  <a:cubicBezTo>
                    <a:pt x="14315" y="12306"/>
                    <a:pt x="14150" y="12404"/>
                    <a:pt x="14037" y="12508"/>
                  </a:cubicBezTo>
                  <a:cubicBezTo>
                    <a:pt x="13400" y="13101"/>
                    <a:pt x="12664" y="13191"/>
                    <a:pt x="11802" y="13024"/>
                  </a:cubicBezTo>
                  <a:cubicBezTo>
                    <a:pt x="11164" y="12899"/>
                    <a:pt x="10496" y="12934"/>
                    <a:pt x="9761" y="12892"/>
                  </a:cubicBezTo>
                  <a:cubicBezTo>
                    <a:pt x="10068" y="15262"/>
                    <a:pt x="10354" y="17472"/>
                    <a:pt x="10639" y="19711"/>
                  </a:cubicBezTo>
                  <a:cubicBezTo>
                    <a:pt x="14015" y="19146"/>
                    <a:pt x="17316" y="18588"/>
                    <a:pt x="20655" y="18030"/>
                  </a:cubicBezTo>
                  <a:cubicBezTo>
                    <a:pt x="20460" y="15785"/>
                    <a:pt x="20264" y="13596"/>
                    <a:pt x="20069" y="11337"/>
                  </a:cubicBezTo>
                  <a:close/>
                  <a:moveTo>
                    <a:pt x="10204" y="20268"/>
                  </a:moveTo>
                  <a:cubicBezTo>
                    <a:pt x="10106" y="19683"/>
                    <a:pt x="10024" y="19188"/>
                    <a:pt x="9933" y="18658"/>
                  </a:cubicBezTo>
                  <a:cubicBezTo>
                    <a:pt x="9716" y="18679"/>
                    <a:pt x="9536" y="18693"/>
                    <a:pt x="9356" y="18713"/>
                  </a:cubicBezTo>
                  <a:cubicBezTo>
                    <a:pt x="9228" y="19787"/>
                    <a:pt x="9266" y="20952"/>
                    <a:pt x="7908" y="21335"/>
                  </a:cubicBezTo>
                  <a:cubicBezTo>
                    <a:pt x="7188" y="21537"/>
                    <a:pt x="6377" y="21600"/>
                    <a:pt x="5664" y="20875"/>
                  </a:cubicBezTo>
                  <a:cubicBezTo>
                    <a:pt x="6010" y="20896"/>
                    <a:pt x="6250" y="20903"/>
                    <a:pt x="6482" y="20931"/>
                  </a:cubicBezTo>
                  <a:cubicBezTo>
                    <a:pt x="7810" y="21112"/>
                    <a:pt x="8898" y="20185"/>
                    <a:pt x="8733" y="18944"/>
                  </a:cubicBezTo>
                  <a:cubicBezTo>
                    <a:pt x="8665" y="18414"/>
                    <a:pt x="8478" y="17884"/>
                    <a:pt x="8260" y="17389"/>
                  </a:cubicBezTo>
                  <a:cubicBezTo>
                    <a:pt x="7780" y="16308"/>
                    <a:pt x="6925" y="15674"/>
                    <a:pt x="5574" y="15708"/>
                  </a:cubicBezTo>
                  <a:cubicBezTo>
                    <a:pt x="6977" y="15193"/>
                    <a:pt x="8230" y="15973"/>
                    <a:pt x="9236" y="17967"/>
                  </a:cubicBezTo>
                  <a:cubicBezTo>
                    <a:pt x="9416" y="17947"/>
                    <a:pt x="9611" y="17926"/>
                    <a:pt x="9881" y="17891"/>
                  </a:cubicBezTo>
                  <a:cubicBezTo>
                    <a:pt x="9641" y="16127"/>
                    <a:pt x="9408" y="14398"/>
                    <a:pt x="9168" y="12634"/>
                  </a:cubicBezTo>
                  <a:cubicBezTo>
                    <a:pt x="9633" y="12571"/>
                    <a:pt x="10068" y="12515"/>
                    <a:pt x="10579" y="12452"/>
                  </a:cubicBezTo>
                  <a:cubicBezTo>
                    <a:pt x="10068" y="12055"/>
                    <a:pt x="9596" y="11685"/>
                    <a:pt x="9123" y="11309"/>
                  </a:cubicBezTo>
                  <a:cubicBezTo>
                    <a:pt x="9146" y="11267"/>
                    <a:pt x="9168" y="11232"/>
                    <a:pt x="9191" y="11190"/>
                  </a:cubicBezTo>
                  <a:cubicBezTo>
                    <a:pt x="9363" y="11253"/>
                    <a:pt x="9543" y="11295"/>
                    <a:pt x="9701" y="11372"/>
                  </a:cubicBezTo>
                  <a:cubicBezTo>
                    <a:pt x="10226" y="11609"/>
                    <a:pt x="10729" y="11874"/>
                    <a:pt x="11261" y="12104"/>
                  </a:cubicBezTo>
                  <a:cubicBezTo>
                    <a:pt x="12342" y="12564"/>
                    <a:pt x="13310" y="12376"/>
                    <a:pt x="14172" y="11637"/>
                  </a:cubicBezTo>
                  <a:cubicBezTo>
                    <a:pt x="14345" y="11490"/>
                    <a:pt x="14518" y="11337"/>
                    <a:pt x="14788" y="11107"/>
                  </a:cubicBezTo>
                  <a:cubicBezTo>
                    <a:pt x="14758" y="11365"/>
                    <a:pt x="14743" y="11490"/>
                    <a:pt x="14720" y="11727"/>
                  </a:cubicBezTo>
                  <a:cubicBezTo>
                    <a:pt x="15193" y="11692"/>
                    <a:pt x="15620" y="11658"/>
                    <a:pt x="16101" y="11623"/>
                  </a:cubicBezTo>
                  <a:cubicBezTo>
                    <a:pt x="16626" y="10744"/>
                    <a:pt x="16813" y="9859"/>
                    <a:pt x="16341" y="8924"/>
                  </a:cubicBezTo>
                  <a:cubicBezTo>
                    <a:pt x="16251" y="8750"/>
                    <a:pt x="16146" y="8583"/>
                    <a:pt x="16018" y="8436"/>
                  </a:cubicBezTo>
                  <a:cubicBezTo>
                    <a:pt x="15530" y="7886"/>
                    <a:pt x="15268" y="7300"/>
                    <a:pt x="15170" y="6561"/>
                  </a:cubicBezTo>
                  <a:cubicBezTo>
                    <a:pt x="15095" y="5989"/>
                    <a:pt x="14608" y="5452"/>
                    <a:pt x="14247" y="4929"/>
                  </a:cubicBezTo>
                  <a:cubicBezTo>
                    <a:pt x="14060" y="4664"/>
                    <a:pt x="13767" y="4462"/>
                    <a:pt x="13587" y="4128"/>
                  </a:cubicBezTo>
                  <a:cubicBezTo>
                    <a:pt x="13827" y="4239"/>
                    <a:pt x="14060" y="4351"/>
                    <a:pt x="14375" y="4504"/>
                  </a:cubicBezTo>
                  <a:cubicBezTo>
                    <a:pt x="14217" y="3814"/>
                    <a:pt x="14067" y="3131"/>
                    <a:pt x="13910" y="2454"/>
                  </a:cubicBezTo>
                  <a:cubicBezTo>
                    <a:pt x="13985" y="2433"/>
                    <a:pt x="14060" y="2405"/>
                    <a:pt x="14127" y="2385"/>
                  </a:cubicBezTo>
                  <a:cubicBezTo>
                    <a:pt x="14195" y="2510"/>
                    <a:pt x="14292" y="2636"/>
                    <a:pt x="14330" y="2768"/>
                  </a:cubicBezTo>
                  <a:cubicBezTo>
                    <a:pt x="14540" y="3549"/>
                    <a:pt x="15020" y="4162"/>
                    <a:pt x="15665" y="4664"/>
                  </a:cubicBezTo>
                  <a:cubicBezTo>
                    <a:pt x="15831" y="4790"/>
                    <a:pt x="16048" y="4860"/>
                    <a:pt x="16393" y="5027"/>
                  </a:cubicBezTo>
                  <a:cubicBezTo>
                    <a:pt x="16416" y="4678"/>
                    <a:pt x="16506" y="4427"/>
                    <a:pt x="16438" y="4218"/>
                  </a:cubicBezTo>
                  <a:cubicBezTo>
                    <a:pt x="16093" y="3179"/>
                    <a:pt x="15440" y="2343"/>
                    <a:pt x="14458" y="1743"/>
                  </a:cubicBezTo>
                  <a:cubicBezTo>
                    <a:pt x="13977" y="1450"/>
                    <a:pt x="13415" y="1562"/>
                    <a:pt x="13055" y="1987"/>
                  </a:cubicBezTo>
                  <a:cubicBezTo>
                    <a:pt x="12904" y="2161"/>
                    <a:pt x="12777" y="2357"/>
                    <a:pt x="12619" y="2538"/>
                  </a:cubicBezTo>
                  <a:cubicBezTo>
                    <a:pt x="12252" y="2956"/>
                    <a:pt x="11779" y="3165"/>
                    <a:pt x="11179" y="3110"/>
                  </a:cubicBezTo>
                  <a:cubicBezTo>
                    <a:pt x="10616" y="3054"/>
                    <a:pt x="10061" y="3005"/>
                    <a:pt x="9498" y="2949"/>
                  </a:cubicBezTo>
                  <a:cubicBezTo>
                    <a:pt x="9506" y="2887"/>
                    <a:pt x="9513" y="2817"/>
                    <a:pt x="9521" y="2768"/>
                  </a:cubicBezTo>
                  <a:cubicBezTo>
                    <a:pt x="9041" y="3005"/>
                    <a:pt x="8590" y="3256"/>
                    <a:pt x="8118" y="3451"/>
                  </a:cubicBezTo>
                  <a:cubicBezTo>
                    <a:pt x="7368" y="3765"/>
                    <a:pt x="6812" y="3646"/>
                    <a:pt x="6257" y="3110"/>
                  </a:cubicBezTo>
                  <a:cubicBezTo>
                    <a:pt x="5477" y="2357"/>
                    <a:pt x="5394" y="2343"/>
                    <a:pt x="4367" y="2747"/>
                  </a:cubicBezTo>
                  <a:cubicBezTo>
                    <a:pt x="4126" y="2845"/>
                    <a:pt x="3886" y="2942"/>
                    <a:pt x="3706" y="3096"/>
                  </a:cubicBezTo>
                  <a:cubicBezTo>
                    <a:pt x="3324" y="3479"/>
                    <a:pt x="2949" y="3863"/>
                    <a:pt x="2648" y="4162"/>
                  </a:cubicBezTo>
                  <a:cubicBezTo>
                    <a:pt x="2603" y="4372"/>
                    <a:pt x="2618" y="4518"/>
                    <a:pt x="2543" y="4616"/>
                  </a:cubicBezTo>
                  <a:cubicBezTo>
                    <a:pt x="2251" y="5020"/>
                    <a:pt x="2273" y="5424"/>
                    <a:pt x="2558" y="5794"/>
                  </a:cubicBezTo>
                  <a:cubicBezTo>
                    <a:pt x="2889" y="6212"/>
                    <a:pt x="3226" y="6645"/>
                    <a:pt x="3639" y="6993"/>
                  </a:cubicBezTo>
                  <a:cubicBezTo>
                    <a:pt x="4382" y="7614"/>
                    <a:pt x="4884" y="7663"/>
                    <a:pt x="5514" y="7300"/>
                  </a:cubicBezTo>
                  <a:cubicBezTo>
                    <a:pt x="6190" y="6909"/>
                    <a:pt x="6452" y="6282"/>
                    <a:pt x="6265" y="5480"/>
                  </a:cubicBezTo>
                  <a:cubicBezTo>
                    <a:pt x="6167" y="5069"/>
                    <a:pt x="6062" y="4650"/>
                    <a:pt x="5935" y="4142"/>
                  </a:cubicBezTo>
                  <a:cubicBezTo>
                    <a:pt x="6077" y="4232"/>
                    <a:pt x="6160" y="4253"/>
                    <a:pt x="6175" y="4288"/>
                  </a:cubicBezTo>
                  <a:cubicBezTo>
                    <a:pt x="6415" y="5006"/>
                    <a:pt x="6737" y="5710"/>
                    <a:pt x="6857" y="6442"/>
                  </a:cubicBezTo>
                  <a:cubicBezTo>
                    <a:pt x="7022" y="7474"/>
                    <a:pt x="6385" y="8053"/>
                    <a:pt x="5252" y="8025"/>
                  </a:cubicBezTo>
                  <a:cubicBezTo>
                    <a:pt x="4974" y="8018"/>
                    <a:pt x="4697" y="7948"/>
                    <a:pt x="4321" y="7900"/>
                  </a:cubicBezTo>
                  <a:cubicBezTo>
                    <a:pt x="4404" y="8457"/>
                    <a:pt x="4554" y="8987"/>
                    <a:pt x="4554" y="9517"/>
                  </a:cubicBezTo>
                  <a:cubicBezTo>
                    <a:pt x="4554" y="10375"/>
                    <a:pt x="5244" y="10807"/>
                    <a:pt x="5740" y="11365"/>
                  </a:cubicBezTo>
                  <a:cubicBezTo>
                    <a:pt x="5852" y="11490"/>
                    <a:pt x="6107" y="11511"/>
                    <a:pt x="6190" y="11644"/>
                  </a:cubicBezTo>
                  <a:cubicBezTo>
                    <a:pt x="6647" y="12390"/>
                    <a:pt x="6925" y="13491"/>
                    <a:pt x="6115" y="14279"/>
                  </a:cubicBezTo>
                  <a:cubicBezTo>
                    <a:pt x="5589" y="14795"/>
                    <a:pt x="4959" y="15234"/>
                    <a:pt x="4449" y="15764"/>
                  </a:cubicBezTo>
                  <a:cubicBezTo>
                    <a:pt x="4021" y="16210"/>
                    <a:pt x="3624" y="16705"/>
                    <a:pt x="3339" y="17235"/>
                  </a:cubicBezTo>
                  <a:cubicBezTo>
                    <a:pt x="3084" y="17696"/>
                    <a:pt x="3271" y="18156"/>
                    <a:pt x="3714" y="18497"/>
                  </a:cubicBezTo>
                  <a:cubicBezTo>
                    <a:pt x="4014" y="18734"/>
                    <a:pt x="4307" y="18971"/>
                    <a:pt x="4607" y="19209"/>
                  </a:cubicBezTo>
                  <a:cubicBezTo>
                    <a:pt x="4577" y="19264"/>
                    <a:pt x="4554" y="19313"/>
                    <a:pt x="4524" y="19369"/>
                  </a:cubicBezTo>
                  <a:cubicBezTo>
                    <a:pt x="3819" y="19466"/>
                    <a:pt x="3114" y="19564"/>
                    <a:pt x="2333" y="19669"/>
                  </a:cubicBezTo>
                  <a:cubicBezTo>
                    <a:pt x="1553" y="13777"/>
                    <a:pt x="780" y="7941"/>
                    <a:pt x="0" y="2043"/>
                  </a:cubicBezTo>
                  <a:cubicBezTo>
                    <a:pt x="6362" y="1360"/>
                    <a:pt x="12642" y="683"/>
                    <a:pt x="18982" y="0"/>
                  </a:cubicBezTo>
                  <a:cubicBezTo>
                    <a:pt x="19357" y="3563"/>
                    <a:pt x="19724" y="7070"/>
                    <a:pt x="20092" y="10612"/>
                  </a:cubicBezTo>
                  <a:cubicBezTo>
                    <a:pt x="20287" y="10612"/>
                    <a:pt x="20467" y="10612"/>
                    <a:pt x="20677" y="10612"/>
                  </a:cubicBezTo>
                  <a:cubicBezTo>
                    <a:pt x="20985" y="13408"/>
                    <a:pt x="21292" y="16169"/>
                    <a:pt x="21600" y="19013"/>
                  </a:cubicBezTo>
                  <a:cubicBezTo>
                    <a:pt x="17804" y="19418"/>
                    <a:pt x="14030" y="19836"/>
                    <a:pt x="10204" y="20268"/>
                  </a:cubicBezTo>
                  <a:close/>
                </a:path>
              </a:pathLst>
            </a:custGeom>
            <a:solidFill>
              <a:srgbClr val="7450A0"/>
            </a:solidFill>
            <a:ln>
              <a:noFill/>
            </a:ln>
          </p:spPr>
          <p:txBody>
            <a:bodyPr spcFirstLastPara="1" wrap="square" lIns="14300" tIns="14300" rIns="14300" bIns="143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200"/>
                <a:buFont typeface="Gill Sans"/>
                <a:buNone/>
                <a:tabLst/>
                <a:defRPr/>
              </a:pPr>
              <a:endParaRPr kumimoji="0" sz="1200" b="0" i="0" u="none" strike="noStrike" kern="0" cap="none" spc="0" normalizeH="0" baseline="0" noProof="0">
                <a:ln>
                  <a:noFill/>
                </a:ln>
                <a:solidFill>
                  <a:srgbClr val="000000"/>
                </a:solidFill>
                <a:effectLst/>
                <a:uLnTx/>
                <a:uFillTx/>
                <a:latin typeface="Gill Sans"/>
                <a:ea typeface="Gill Sans"/>
                <a:cs typeface="Gill Sans"/>
                <a:sym typeface="Gill Sans"/>
              </a:endParaRPr>
            </a:p>
          </p:txBody>
        </p:sp>
        <p:sp>
          <p:nvSpPr>
            <p:cNvPr id="3425" name="Google Shape;3425;p284"/>
            <p:cNvSpPr/>
            <p:nvPr/>
          </p:nvSpPr>
          <p:spPr>
            <a:xfrm>
              <a:off x="18059400" y="9461500"/>
              <a:ext cx="166729" cy="185558"/>
            </a:xfrm>
            <a:custGeom>
              <a:avLst/>
              <a:gdLst/>
              <a:ahLst/>
              <a:cxnLst/>
              <a:rect l="0" t="0" r="0" b="0"/>
              <a:pathLst>
                <a:path w="21576" h="21427" extrusionOk="0">
                  <a:moveTo>
                    <a:pt x="4545" y="3646"/>
                  </a:moveTo>
                  <a:cubicBezTo>
                    <a:pt x="4545" y="8368"/>
                    <a:pt x="4545" y="13090"/>
                    <a:pt x="4545" y="18030"/>
                  </a:cubicBezTo>
                  <a:cubicBezTo>
                    <a:pt x="7069" y="17909"/>
                    <a:pt x="9552" y="17933"/>
                    <a:pt x="11980" y="17642"/>
                  </a:cubicBezTo>
                  <a:cubicBezTo>
                    <a:pt x="14246" y="17364"/>
                    <a:pt x="15712" y="16008"/>
                    <a:pt x="16471" y="14083"/>
                  </a:cubicBezTo>
                  <a:cubicBezTo>
                    <a:pt x="17245" y="12145"/>
                    <a:pt x="17326" y="10136"/>
                    <a:pt x="16933" y="8150"/>
                  </a:cubicBezTo>
                  <a:cubicBezTo>
                    <a:pt x="16417" y="5510"/>
                    <a:pt x="14803" y="3997"/>
                    <a:pt x="11818" y="3682"/>
                  </a:cubicBezTo>
                  <a:cubicBezTo>
                    <a:pt x="9457" y="3452"/>
                    <a:pt x="7028" y="3646"/>
                    <a:pt x="4545" y="3646"/>
                  </a:cubicBezTo>
                  <a:close/>
                  <a:moveTo>
                    <a:pt x="0" y="21359"/>
                  </a:moveTo>
                  <a:cubicBezTo>
                    <a:pt x="0" y="14216"/>
                    <a:pt x="0" y="7181"/>
                    <a:pt x="0" y="110"/>
                  </a:cubicBezTo>
                  <a:cubicBezTo>
                    <a:pt x="136" y="74"/>
                    <a:pt x="258" y="-11"/>
                    <a:pt x="380" y="2"/>
                  </a:cubicBezTo>
                  <a:cubicBezTo>
                    <a:pt x="4396" y="26"/>
                    <a:pt x="8412" y="-59"/>
                    <a:pt x="12415" y="123"/>
                  </a:cubicBezTo>
                  <a:cubicBezTo>
                    <a:pt x="17068" y="328"/>
                    <a:pt x="20135" y="2653"/>
                    <a:pt x="21207" y="6515"/>
                  </a:cubicBezTo>
                  <a:cubicBezTo>
                    <a:pt x="21437" y="7339"/>
                    <a:pt x="21600" y="8198"/>
                    <a:pt x="21573" y="9034"/>
                  </a:cubicBezTo>
                  <a:cubicBezTo>
                    <a:pt x="21546" y="10693"/>
                    <a:pt x="21559" y="12388"/>
                    <a:pt x="21207" y="14010"/>
                  </a:cubicBezTo>
                  <a:cubicBezTo>
                    <a:pt x="20216" y="18526"/>
                    <a:pt x="17136" y="21020"/>
                    <a:pt x="11926" y="21311"/>
                  </a:cubicBezTo>
                  <a:cubicBezTo>
                    <a:pt x="8005" y="21541"/>
                    <a:pt x="4043" y="21359"/>
                    <a:pt x="0" y="21359"/>
                  </a:cubicBezTo>
                  <a:close/>
                </a:path>
              </a:pathLst>
            </a:custGeom>
            <a:solidFill>
              <a:srgbClr val="734FA0"/>
            </a:solidFill>
            <a:ln>
              <a:noFill/>
            </a:ln>
          </p:spPr>
          <p:txBody>
            <a:bodyPr spcFirstLastPara="1" wrap="square" lIns="14300" tIns="14300" rIns="14300" bIns="143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200"/>
                <a:buFont typeface="Gill Sans"/>
                <a:buNone/>
                <a:tabLst/>
                <a:defRPr/>
              </a:pPr>
              <a:endParaRPr kumimoji="0" sz="1200" b="0" i="0" u="none" strike="noStrike" kern="0" cap="none" spc="0" normalizeH="0" baseline="0" noProof="0">
                <a:ln>
                  <a:noFill/>
                </a:ln>
                <a:solidFill>
                  <a:srgbClr val="000000"/>
                </a:solidFill>
                <a:effectLst/>
                <a:uLnTx/>
                <a:uFillTx/>
                <a:latin typeface="Gill Sans"/>
                <a:ea typeface="Gill Sans"/>
                <a:cs typeface="Gill Sans"/>
                <a:sym typeface="Gill Sans"/>
              </a:endParaRPr>
            </a:p>
          </p:txBody>
        </p:sp>
        <p:sp>
          <p:nvSpPr>
            <p:cNvPr id="3426" name="Google Shape;3426;p284"/>
            <p:cNvSpPr/>
            <p:nvPr/>
          </p:nvSpPr>
          <p:spPr>
            <a:xfrm>
              <a:off x="18745200" y="9461499"/>
              <a:ext cx="167296" cy="184821"/>
            </a:xfrm>
            <a:custGeom>
              <a:avLst/>
              <a:gdLst/>
              <a:ahLst/>
              <a:cxnLst/>
              <a:rect l="0" t="0" r="0" b="0"/>
              <a:pathLst>
                <a:path w="21366" h="21379" extrusionOk="0">
                  <a:moveTo>
                    <a:pt x="4486" y="3543"/>
                  </a:moveTo>
                  <a:cubicBezTo>
                    <a:pt x="4486" y="8358"/>
                    <a:pt x="4486" y="13112"/>
                    <a:pt x="4486" y="17781"/>
                  </a:cubicBezTo>
                  <a:cubicBezTo>
                    <a:pt x="6749" y="17781"/>
                    <a:pt x="8932" y="17902"/>
                    <a:pt x="11101" y="17745"/>
                  </a:cubicBezTo>
                  <a:cubicBezTo>
                    <a:pt x="13552" y="17575"/>
                    <a:pt x="15279" y="16326"/>
                    <a:pt x="16150" y="14228"/>
                  </a:cubicBezTo>
                  <a:cubicBezTo>
                    <a:pt x="16886" y="12457"/>
                    <a:pt x="17047" y="10625"/>
                    <a:pt x="16793" y="8758"/>
                  </a:cubicBezTo>
                  <a:cubicBezTo>
                    <a:pt x="16364" y="5665"/>
                    <a:pt x="14703" y="3931"/>
                    <a:pt x="11329" y="3591"/>
                  </a:cubicBezTo>
                  <a:cubicBezTo>
                    <a:pt x="9093" y="3361"/>
                    <a:pt x="6789" y="3543"/>
                    <a:pt x="4486" y="3543"/>
                  </a:cubicBezTo>
                  <a:close/>
                  <a:moveTo>
                    <a:pt x="0" y="21310"/>
                  </a:moveTo>
                  <a:cubicBezTo>
                    <a:pt x="0" y="14191"/>
                    <a:pt x="0" y="7133"/>
                    <a:pt x="0" y="110"/>
                  </a:cubicBezTo>
                  <a:cubicBezTo>
                    <a:pt x="94" y="50"/>
                    <a:pt x="147" y="-11"/>
                    <a:pt x="201" y="1"/>
                  </a:cubicBezTo>
                  <a:cubicBezTo>
                    <a:pt x="4566" y="62"/>
                    <a:pt x="8945" y="-120"/>
                    <a:pt x="13271" y="268"/>
                  </a:cubicBezTo>
                  <a:cubicBezTo>
                    <a:pt x="17663" y="668"/>
                    <a:pt x="20113" y="3070"/>
                    <a:pt x="20997" y="7011"/>
                  </a:cubicBezTo>
                  <a:cubicBezTo>
                    <a:pt x="21600" y="9679"/>
                    <a:pt x="21453" y="12348"/>
                    <a:pt x="20636" y="14955"/>
                  </a:cubicBezTo>
                  <a:cubicBezTo>
                    <a:pt x="19404" y="18921"/>
                    <a:pt x="16364" y="21043"/>
                    <a:pt x="11931" y="21286"/>
                  </a:cubicBezTo>
                  <a:cubicBezTo>
                    <a:pt x="8021" y="21480"/>
                    <a:pt x="4058" y="21310"/>
                    <a:pt x="0" y="21310"/>
                  </a:cubicBezTo>
                  <a:close/>
                </a:path>
              </a:pathLst>
            </a:custGeom>
            <a:solidFill>
              <a:srgbClr val="724E9F"/>
            </a:solidFill>
            <a:ln>
              <a:noFill/>
            </a:ln>
          </p:spPr>
          <p:txBody>
            <a:bodyPr spcFirstLastPara="1" wrap="square" lIns="14300" tIns="14300" rIns="14300" bIns="143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200"/>
                <a:buFont typeface="Gill Sans"/>
                <a:buNone/>
                <a:tabLst/>
                <a:defRPr/>
              </a:pPr>
              <a:endParaRPr kumimoji="0" sz="1200" b="0" i="0" u="none" strike="noStrike" kern="0" cap="none" spc="0" normalizeH="0" baseline="0" noProof="0">
                <a:ln>
                  <a:noFill/>
                </a:ln>
                <a:solidFill>
                  <a:srgbClr val="000000"/>
                </a:solidFill>
                <a:effectLst/>
                <a:uLnTx/>
                <a:uFillTx/>
                <a:latin typeface="Gill Sans"/>
                <a:ea typeface="Gill Sans"/>
                <a:cs typeface="Gill Sans"/>
                <a:sym typeface="Gill Sans"/>
              </a:endParaRPr>
            </a:p>
          </p:txBody>
        </p:sp>
        <p:sp>
          <p:nvSpPr>
            <p:cNvPr id="3427" name="Google Shape;3427;p284"/>
            <p:cNvSpPr/>
            <p:nvPr/>
          </p:nvSpPr>
          <p:spPr>
            <a:xfrm>
              <a:off x="18935698" y="9461500"/>
              <a:ext cx="184790" cy="187655"/>
            </a:xfrm>
            <a:custGeom>
              <a:avLst/>
              <a:gdLst/>
              <a:ahLst/>
              <a:cxnLst/>
              <a:rect l="0" t="0" r="0" b="0"/>
              <a:pathLst>
                <a:path w="21326" h="21373" extrusionOk="0">
                  <a:moveTo>
                    <a:pt x="17087" y="12217"/>
                  </a:moveTo>
                  <a:cubicBezTo>
                    <a:pt x="17196" y="11297"/>
                    <a:pt x="17220" y="10366"/>
                    <a:pt x="17147" y="9447"/>
                  </a:cubicBezTo>
                  <a:cubicBezTo>
                    <a:pt x="17123" y="9196"/>
                    <a:pt x="17111" y="8945"/>
                    <a:pt x="17075" y="8694"/>
                  </a:cubicBezTo>
                  <a:cubicBezTo>
                    <a:pt x="16675" y="5864"/>
                    <a:pt x="15211" y="4073"/>
                    <a:pt x="12803" y="3608"/>
                  </a:cubicBezTo>
                  <a:cubicBezTo>
                    <a:pt x="11738" y="3405"/>
                    <a:pt x="10613" y="3345"/>
                    <a:pt x="9548" y="3452"/>
                  </a:cubicBezTo>
                  <a:cubicBezTo>
                    <a:pt x="6910" y="3727"/>
                    <a:pt x="4804" y="5721"/>
                    <a:pt x="4405" y="8300"/>
                  </a:cubicBezTo>
                  <a:cubicBezTo>
                    <a:pt x="4200" y="9590"/>
                    <a:pt x="4163" y="10939"/>
                    <a:pt x="4320" y="12229"/>
                  </a:cubicBezTo>
                  <a:cubicBezTo>
                    <a:pt x="4780" y="16002"/>
                    <a:pt x="6632" y="17650"/>
                    <a:pt x="10468" y="17888"/>
                  </a:cubicBezTo>
                  <a:cubicBezTo>
                    <a:pt x="14001" y="18115"/>
                    <a:pt x="16288" y="16396"/>
                    <a:pt x="16978" y="12981"/>
                  </a:cubicBezTo>
                  <a:cubicBezTo>
                    <a:pt x="17014" y="12730"/>
                    <a:pt x="17051" y="12467"/>
                    <a:pt x="17087" y="12217"/>
                  </a:cubicBezTo>
                  <a:close/>
                  <a:moveTo>
                    <a:pt x="21177" y="8193"/>
                  </a:moveTo>
                  <a:cubicBezTo>
                    <a:pt x="21419" y="10127"/>
                    <a:pt x="21371" y="12085"/>
                    <a:pt x="20995" y="14008"/>
                  </a:cubicBezTo>
                  <a:cubicBezTo>
                    <a:pt x="20923" y="14366"/>
                    <a:pt x="20850" y="14724"/>
                    <a:pt x="20741" y="15082"/>
                  </a:cubicBezTo>
                  <a:cubicBezTo>
                    <a:pt x="19931" y="18067"/>
                    <a:pt x="17922" y="19978"/>
                    <a:pt x="14909" y="20814"/>
                  </a:cubicBezTo>
                  <a:cubicBezTo>
                    <a:pt x="12319" y="21530"/>
                    <a:pt x="9693" y="21554"/>
                    <a:pt x="7079" y="20909"/>
                  </a:cubicBezTo>
                  <a:cubicBezTo>
                    <a:pt x="3558" y="20038"/>
                    <a:pt x="1477" y="17745"/>
                    <a:pt x="545" y="14354"/>
                  </a:cubicBezTo>
                  <a:cubicBezTo>
                    <a:pt x="-108" y="11942"/>
                    <a:pt x="-181" y="9506"/>
                    <a:pt x="363" y="7070"/>
                  </a:cubicBezTo>
                  <a:cubicBezTo>
                    <a:pt x="1307" y="2891"/>
                    <a:pt x="4333" y="348"/>
                    <a:pt x="8895" y="50"/>
                  </a:cubicBezTo>
                  <a:cubicBezTo>
                    <a:pt x="10456" y="-46"/>
                    <a:pt x="12053" y="-10"/>
                    <a:pt x="13602" y="205"/>
                  </a:cubicBezTo>
                  <a:cubicBezTo>
                    <a:pt x="17692" y="766"/>
                    <a:pt x="20378" y="3429"/>
                    <a:pt x="21056" y="7452"/>
                  </a:cubicBezTo>
                  <a:cubicBezTo>
                    <a:pt x="21116" y="7691"/>
                    <a:pt x="21141" y="7942"/>
                    <a:pt x="21177" y="8193"/>
                  </a:cubicBezTo>
                  <a:close/>
                </a:path>
              </a:pathLst>
            </a:custGeom>
            <a:solidFill>
              <a:srgbClr val="724E9F"/>
            </a:solidFill>
            <a:ln>
              <a:noFill/>
            </a:ln>
          </p:spPr>
          <p:txBody>
            <a:bodyPr spcFirstLastPara="1" wrap="square" lIns="14300" tIns="14300" rIns="14300" bIns="143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200"/>
                <a:buFont typeface="Gill Sans"/>
                <a:buNone/>
                <a:tabLst/>
                <a:defRPr/>
              </a:pPr>
              <a:endParaRPr kumimoji="0" sz="1200" b="0" i="0" u="none" strike="noStrike" kern="0" cap="none" spc="0" normalizeH="0" baseline="0" noProof="0">
                <a:ln>
                  <a:noFill/>
                </a:ln>
                <a:solidFill>
                  <a:srgbClr val="000000"/>
                </a:solidFill>
                <a:effectLst/>
                <a:uLnTx/>
                <a:uFillTx/>
                <a:latin typeface="Gill Sans"/>
                <a:ea typeface="Gill Sans"/>
                <a:cs typeface="Gill Sans"/>
                <a:sym typeface="Gill Sans"/>
              </a:endParaRPr>
            </a:p>
          </p:txBody>
        </p:sp>
        <p:sp>
          <p:nvSpPr>
            <p:cNvPr id="3428" name="Google Shape;3428;p284"/>
            <p:cNvSpPr/>
            <p:nvPr/>
          </p:nvSpPr>
          <p:spPr>
            <a:xfrm>
              <a:off x="19138898" y="9461499"/>
              <a:ext cx="153762" cy="188343"/>
            </a:xfrm>
            <a:custGeom>
              <a:avLst/>
              <a:gdLst/>
              <a:ahLst/>
              <a:cxnLst/>
              <a:rect l="0" t="0" r="0" b="0"/>
              <a:pathLst>
                <a:path w="21393" h="21091" extrusionOk="0">
                  <a:moveTo>
                    <a:pt x="21379" y="9447"/>
                  </a:moveTo>
                  <a:cubicBezTo>
                    <a:pt x="21379" y="12945"/>
                    <a:pt x="21379" y="16444"/>
                    <a:pt x="21379" y="20012"/>
                  </a:cubicBezTo>
                  <a:cubicBezTo>
                    <a:pt x="18359" y="20987"/>
                    <a:pt x="15224" y="21245"/>
                    <a:pt x="12030" y="21010"/>
                  </a:cubicBezTo>
                  <a:cubicBezTo>
                    <a:pt x="10484" y="20893"/>
                    <a:pt x="8909" y="20658"/>
                    <a:pt x="7421" y="20271"/>
                  </a:cubicBezTo>
                  <a:cubicBezTo>
                    <a:pt x="3920" y="19355"/>
                    <a:pt x="1733" y="17371"/>
                    <a:pt x="726" y="14542"/>
                  </a:cubicBezTo>
                  <a:cubicBezTo>
                    <a:pt x="-119" y="12182"/>
                    <a:pt x="-207" y="9776"/>
                    <a:pt x="362" y="7369"/>
                  </a:cubicBezTo>
                  <a:cubicBezTo>
                    <a:pt x="1179" y="3941"/>
                    <a:pt x="3673" y="1641"/>
                    <a:pt x="7858" y="678"/>
                  </a:cubicBezTo>
                  <a:cubicBezTo>
                    <a:pt x="12380" y="-355"/>
                    <a:pt x="16886" y="-167"/>
                    <a:pt x="21393" y="971"/>
                  </a:cubicBezTo>
                  <a:cubicBezTo>
                    <a:pt x="21393" y="2157"/>
                    <a:pt x="21393" y="3284"/>
                    <a:pt x="21393" y="4505"/>
                  </a:cubicBezTo>
                  <a:cubicBezTo>
                    <a:pt x="18914" y="3718"/>
                    <a:pt x="16420" y="3331"/>
                    <a:pt x="13838" y="3413"/>
                  </a:cubicBezTo>
                  <a:cubicBezTo>
                    <a:pt x="12963" y="3437"/>
                    <a:pt x="12073" y="3495"/>
                    <a:pt x="11227" y="3636"/>
                  </a:cubicBezTo>
                  <a:cubicBezTo>
                    <a:pt x="7406" y="4258"/>
                    <a:pt x="5233" y="6289"/>
                    <a:pt x="5102" y="9435"/>
                  </a:cubicBezTo>
                  <a:cubicBezTo>
                    <a:pt x="5058" y="10492"/>
                    <a:pt x="5116" y="11560"/>
                    <a:pt x="5321" y="12605"/>
                  </a:cubicBezTo>
                  <a:cubicBezTo>
                    <a:pt x="5904" y="15422"/>
                    <a:pt x="8165" y="17207"/>
                    <a:pt x="11680" y="17547"/>
                  </a:cubicBezTo>
                  <a:cubicBezTo>
                    <a:pt x="13284" y="17700"/>
                    <a:pt x="14932" y="17571"/>
                    <a:pt x="16711" y="17571"/>
                  </a:cubicBezTo>
                  <a:cubicBezTo>
                    <a:pt x="16711" y="16561"/>
                    <a:pt x="16711" y="15775"/>
                    <a:pt x="16711" y="14988"/>
                  </a:cubicBezTo>
                  <a:cubicBezTo>
                    <a:pt x="16711" y="14225"/>
                    <a:pt x="16711" y="13462"/>
                    <a:pt x="16711" y="12605"/>
                  </a:cubicBezTo>
                  <a:cubicBezTo>
                    <a:pt x="15209" y="12605"/>
                    <a:pt x="13765" y="12605"/>
                    <a:pt x="12117" y="12605"/>
                  </a:cubicBezTo>
                  <a:cubicBezTo>
                    <a:pt x="12701" y="11361"/>
                    <a:pt x="13226" y="10245"/>
                    <a:pt x="13765" y="9095"/>
                  </a:cubicBezTo>
                  <a:cubicBezTo>
                    <a:pt x="16245" y="9095"/>
                    <a:pt x="18695" y="9095"/>
                    <a:pt x="21145" y="9107"/>
                  </a:cubicBezTo>
                  <a:cubicBezTo>
                    <a:pt x="21218" y="9107"/>
                    <a:pt x="21291" y="9201"/>
                    <a:pt x="21364" y="9259"/>
                  </a:cubicBezTo>
                  <a:cubicBezTo>
                    <a:pt x="21320" y="9295"/>
                    <a:pt x="21276" y="9318"/>
                    <a:pt x="21233" y="9353"/>
                  </a:cubicBezTo>
                  <a:cubicBezTo>
                    <a:pt x="21291" y="9388"/>
                    <a:pt x="21335" y="9412"/>
                    <a:pt x="21379" y="9447"/>
                  </a:cubicBezTo>
                  <a:close/>
                </a:path>
              </a:pathLst>
            </a:custGeom>
            <a:solidFill>
              <a:srgbClr val="724E9F"/>
            </a:solidFill>
            <a:ln>
              <a:noFill/>
            </a:ln>
          </p:spPr>
          <p:txBody>
            <a:bodyPr spcFirstLastPara="1" wrap="square" lIns="14300" tIns="14300" rIns="14300" bIns="143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200"/>
                <a:buFont typeface="Gill Sans"/>
                <a:buNone/>
                <a:tabLst/>
                <a:defRPr/>
              </a:pPr>
              <a:endParaRPr kumimoji="0" sz="1200" b="0" i="0" u="none" strike="noStrike" kern="0" cap="none" spc="0" normalizeH="0" baseline="0" noProof="0">
                <a:ln>
                  <a:noFill/>
                </a:ln>
                <a:solidFill>
                  <a:srgbClr val="000000"/>
                </a:solidFill>
                <a:effectLst/>
                <a:uLnTx/>
                <a:uFillTx/>
                <a:latin typeface="Gill Sans"/>
                <a:ea typeface="Gill Sans"/>
                <a:cs typeface="Gill Sans"/>
                <a:sym typeface="Gill Sans"/>
              </a:endParaRPr>
            </a:p>
          </p:txBody>
        </p:sp>
        <p:sp>
          <p:nvSpPr>
            <p:cNvPr id="3429" name="Google Shape;3429;p284"/>
            <p:cNvSpPr/>
            <p:nvPr/>
          </p:nvSpPr>
          <p:spPr>
            <a:xfrm>
              <a:off x="18224500" y="9461500"/>
              <a:ext cx="196182" cy="184626"/>
            </a:xfrm>
            <a:custGeom>
              <a:avLst/>
              <a:gdLst/>
              <a:ahLst/>
              <a:cxnLst/>
              <a:rect l="0" t="0" r="0" b="0"/>
              <a:pathLst>
                <a:path w="21600" h="21600" extrusionOk="0">
                  <a:moveTo>
                    <a:pt x="14916" y="15737"/>
                  </a:moveTo>
                  <a:cubicBezTo>
                    <a:pt x="12768" y="15737"/>
                    <a:pt x="10656" y="15737"/>
                    <a:pt x="8381" y="15737"/>
                  </a:cubicBezTo>
                  <a:cubicBezTo>
                    <a:pt x="8832" y="14523"/>
                    <a:pt x="9247" y="13406"/>
                    <a:pt x="9698" y="12217"/>
                  </a:cubicBezTo>
                  <a:cubicBezTo>
                    <a:pt x="11060" y="12217"/>
                    <a:pt x="12410" y="12217"/>
                    <a:pt x="13900" y="12217"/>
                  </a:cubicBezTo>
                  <a:cubicBezTo>
                    <a:pt x="12792" y="9518"/>
                    <a:pt x="11741" y="6942"/>
                    <a:pt x="10609" y="4195"/>
                  </a:cubicBezTo>
                  <a:cubicBezTo>
                    <a:pt x="8335" y="10119"/>
                    <a:pt x="6130" y="15847"/>
                    <a:pt x="3925" y="21600"/>
                  </a:cubicBezTo>
                  <a:cubicBezTo>
                    <a:pt x="2632" y="21600"/>
                    <a:pt x="1374" y="21600"/>
                    <a:pt x="0" y="21600"/>
                  </a:cubicBezTo>
                  <a:cubicBezTo>
                    <a:pt x="2909" y="14351"/>
                    <a:pt x="5772" y="7175"/>
                    <a:pt x="8647" y="0"/>
                  </a:cubicBezTo>
                  <a:cubicBezTo>
                    <a:pt x="10032" y="0"/>
                    <a:pt x="11360" y="0"/>
                    <a:pt x="12757" y="0"/>
                  </a:cubicBezTo>
                  <a:cubicBezTo>
                    <a:pt x="15689" y="7175"/>
                    <a:pt x="18621" y="14351"/>
                    <a:pt x="21600" y="21600"/>
                  </a:cubicBezTo>
                  <a:cubicBezTo>
                    <a:pt x="20168" y="21600"/>
                    <a:pt x="18852" y="21600"/>
                    <a:pt x="17490" y="21600"/>
                  </a:cubicBezTo>
                  <a:cubicBezTo>
                    <a:pt x="16636" y="19650"/>
                    <a:pt x="15782" y="17700"/>
                    <a:pt x="14916" y="15737"/>
                  </a:cubicBezTo>
                  <a:close/>
                </a:path>
              </a:pathLst>
            </a:custGeom>
            <a:solidFill>
              <a:srgbClr val="724EA0"/>
            </a:solidFill>
            <a:ln>
              <a:noFill/>
            </a:ln>
          </p:spPr>
          <p:txBody>
            <a:bodyPr spcFirstLastPara="1" wrap="square" lIns="14300" tIns="14300" rIns="14300" bIns="143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200"/>
                <a:buFont typeface="Gill Sans"/>
                <a:buNone/>
                <a:tabLst/>
                <a:defRPr/>
              </a:pPr>
              <a:endParaRPr kumimoji="0" sz="1200" b="0" i="0" u="none" strike="noStrike" kern="0" cap="none" spc="0" normalizeH="0" baseline="0" noProof="0">
                <a:ln>
                  <a:noFill/>
                </a:ln>
                <a:solidFill>
                  <a:srgbClr val="000000"/>
                </a:solidFill>
                <a:effectLst/>
                <a:uLnTx/>
                <a:uFillTx/>
                <a:latin typeface="Gill Sans"/>
                <a:ea typeface="Gill Sans"/>
                <a:cs typeface="Gill Sans"/>
                <a:sym typeface="Gill Sans"/>
              </a:endParaRPr>
            </a:p>
          </p:txBody>
        </p:sp>
        <p:sp>
          <p:nvSpPr>
            <p:cNvPr id="3430" name="Google Shape;3430;p284"/>
            <p:cNvSpPr/>
            <p:nvPr/>
          </p:nvSpPr>
          <p:spPr>
            <a:xfrm>
              <a:off x="18529300" y="9461500"/>
              <a:ext cx="196236" cy="184734"/>
            </a:xfrm>
            <a:custGeom>
              <a:avLst/>
              <a:gdLst/>
              <a:ahLst/>
              <a:cxnLst/>
              <a:rect l="0" t="0" r="0" b="0"/>
              <a:pathLst>
                <a:path w="21600" h="21600" extrusionOk="0">
                  <a:moveTo>
                    <a:pt x="8665" y="0"/>
                  </a:moveTo>
                  <a:cubicBezTo>
                    <a:pt x="10050" y="0"/>
                    <a:pt x="11377" y="0"/>
                    <a:pt x="12773" y="0"/>
                  </a:cubicBezTo>
                  <a:cubicBezTo>
                    <a:pt x="15704" y="7159"/>
                    <a:pt x="18635" y="14331"/>
                    <a:pt x="21600" y="21588"/>
                  </a:cubicBezTo>
                  <a:cubicBezTo>
                    <a:pt x="20158" y="21588"/>
                    <a:pt x="18865" y="21588"/>
                    <a:pt x="17492" y="21588"/>
                  </a:cubicBezTo>
                  <a:cubicBezTo>
                    <a:pt x="16662" y="19675"/>
                    <a:pt x="15808" y="17738"/>
                    <a:pt x="14919" y="15728"/>
                  </a:cubicBezTo>
                  <a:cubicBezTo>
                    <a:pt x="12785" y="15728"/>
                    <a:pt x="10650" y="15728"/>
                    <a:pt x="8400" y="15728"/>
                  </a:cubicBezTo>
                  <a:cubicBezTo>
                    <a:pt x="8850" y="14502"/>
                    <a:pt x="9254" y="13399"/>
                    <a:pt x="9681" y="12247"/>
                  </a:cubicBezTo>
                  <a:cubicBezTo>
                    <a:pt x="11065" y="12247"/>
                    <a:pt x="12415" y="12247"/>
                    <a:pt x="13915" y="12247"/>
                  </a:cubicBezTo>
                  <a:cubicBezTo>
                    <a:pt x="12808" y="9550"/>
                    <a:pt x="11758" y="6975"/>
                    <a:pt x="10615" y="4193"/>
                  </a:cubicBezTo>
                  <a:cubicBezTo>
                    <a:pt x="8342" y="10101"/>
                    <a:pt x="6138" y="15851"/>
                    <a:pt x="3923" y="21600"/>
                  </a:cubicBezTo>
                  <a:cubicBezTo>
                    <a:pt x="2631" y="21600"/>
                    <a:pt x="1396" y="21600"/>
                    <a:pt x="0" y="21600"/>
                  </a:cubicBezTo>
                  <a:cubicBezTo>
                    <a:pt x="2931" y="14343"/>
                    <a:pt x="5792" y="7184"/>
                    <a:pt x="8665" y="0"/>
                  </a:cubicBezTo>
                  <a:close/>
                </a:path>
              </a:pathLst>
            </a:custGeom>
            <a:solidFill>
              <a:srgbClr val="724EA0"/>
            </a:solidFill>
            <a:ln>
              <a:noFill/>
            </a:ln>
          </p:spPr>
          <p:txBody>
            <a:bodyPr spcFirstLastPara="1" wrap="square" lIns="14300" tIns="14300" rIns="14300" bIns="143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200"/>
                <a:buFont typeface="Gill Sans"/>
                <a:buNone/>
                <a:tabLst/>
                <a:defRPr/>
              </a:pPr>
              <a:endParaRPr kumimoji="0" sz="1200" b="0" i="0" u="none" strike="noStrike" kern="0" cap="none" spc="0" normalizeH="0" baseline="0" noProof="0">
                <a:ln>
                  <a:noFill/>
                </a:ln>
                <a:solidFill>
                  <a:srgbClr val="000000"/>
                </a:solidFill>
                <a:effectLst/>
                <a:uLnTx/>
                <a:uFillTx/>
                <a:latin typeface="Gill Sans"/>
                <a:ea typeface="Gill Sans"/>
                <a:cs typeface="Gill Sans"/>
                <a:sym typeface="Gill Sans"/>
              </a:endParaRPr>
            </a:p>
          </p:txBody>
        </p:sp>
        <p:sp>
          <p:nvSpPr>
            <p:cNvPr id="3431" name="Google Shape;3431;p284"/>
            <p:cNvSpPr/>
            <p:nvPr/>
          </p:nvSpPr>
          <p:spPr>
            <a:xfrm>
              <a:off x="18402298" y="9461500"/>
              <a:ext cx="139968" cy="184626"/>
            </a:xfrm>
            <a:custGeom>
              <a:avLst/>
              <a:gdLst/>
              <a:ahLst/>
              <a:cxnLst/>
              <a:rect l="0" t="0" r="0" b="0"/>
              <a:pathLst>
                <a:path w="21600" h="21600" extrusionOk="0">
                  <a:moveTo>
                    <a:pt x="13494" y="21600"/>
                  </a:moveTo>
                  <a:cubicBezTo>
                    <a:pt x="11617" y="21600"/>
                    <a:pt x="9967" y="21600"/>
                    <a:pt x="8171" y="21600"/>
                  </a:cubicBezTo>
                  <a:cubicBezTo>
                    <a:pt x="8171" y="15590"/>
                    <a:pt x="8171" y="9604"/>
                    <a:pt x="8171" y="3520"/>
                  </a:cubicBezTo>
                  <a:cubicBezTo>
                    <a:pt x="5388" y="3520"/>
                    <a:pt x="2734" y="3520"/>
                    <a:pt x="0" y="3520"/>
                  </a:cubicBezTo>
                  <a:cubicBezTo>
                    <a:pt x="0" y="2294"/>
                    <a:pt x="0" y="1177"/>
                    <a:pt x="0" y="0"/>
                  </a:cubicBezTo>
                  <a:cubicBezTo>
                    <a:pt x="7184" y="0"/>
                    <a:pt x="14351" y="0"/>
                    <a:pt x="21600" y="0"/>
                  </a:cubicBezTo>
                  <a:cubicBezTo>
                    <a:pt x="21600" y="1128"/>
                    <a:pt x="21600" y="2245"/>
                    <a:pt x="21600" y="3471"/>
                  </a:cubicBezTo>
                  <a:cubicBezTo>
                    <a:pt x="18930" y="3471"/>
                    <a:pt x="16277" y="3471"/>
                    <a:pt x="13478" y="3471"/>
                  </a:cubicBezTo>
                  <a:cubicBezTo>
                    <a:pt x="13494" y="9567"/>
                    <a:pt x="13494" y="15541"/>
                    <a:pt x="13494" y="21600"/>
                  </a:cubicBezTo>
                  <a:close/>
                </a:path>
              </a:pathLst>
            </a:custGeom>
            <a:solidFill>
              <a:srgbClr val="734FA0"/>
            </a:solidFill>
            <a:ln>
              <a:noFill/>
            </a:ln>
          </p:spPr>
          <p:txBody>
            <a:bodyPr spcFirstLastPara="1" wrap="square" lIns="14300" tIns="14300" rIns="14300" bIns="143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200"/>
                <a:buFont typeface="Gill Sans"/>
                <a:buNone/>
                <a:tabLst/>
                <a:defRPr/>
              </a:pPr>
              <a:endParaRPr kumimoji="0" sz="1200" b="0" i="0" u="none" strike="noStrike" kern="0" cap="none" spc="0" normalizeH="0" baseline="0" noProof="0">
                <a:ln>
                  <a:noFill/>
                </a:ln>
                <a:solidFill>
                  <a:srgbClr val="000000"/>
                </a:solidFill>
                <a:effectLst/>
                <a:uLnTx/>
                <a:uFillTx/>
                <a:latin typeface="Gill Sans"/>
                <a:ea typeface="Gill Sans"/>
                <a:cs typeface="Gill Sans"/>
                <a:sym typeface="Gill Sans"/>
              </a:endParaRPr>
            </a:p>
          </p:txBody>
        </p:sp>
        <p:sp>
          <p:nvSpPr>
            <p:cNvPr id="3432" name="Google Shape;3432;p284"/>
            <p:cNvSpPr/>
            <p:nvPr/>
          </p:nvSpPr>
          <p:spPr>
            <a:xfrm>
              <a:off x="17843500" y="9486899"/>
              <a:ext cx="29100" cy="27441"/>
            </a:xfrm>
            <a:custGeom>
              <a:avLst/>
              <a:gdLst/>
              <a:ahLst/>
              <a:cxnLst/>
              <a:rect l="0" t="0" r="0" b="0"/>
              <a:pathLst>
                <a:path w="20457" h="20632" extrusionOk="0">
                  <a:moveTo>
                    <a:pt x="18835" y="293"/>
                  </a:moveTo>
                  <a:cubicBezTo>
                    <a:pt x="19425" y="5575"/>
                    <a:pt x="19941" y="10699"/>
                    <a:pt x="20457" y="15666"/>
                  </a:cubicBezTo>
                  <a:cubicBezTo>
                    <a:pt x="14412" y="17636"/>
                    <a:pt x="9842" y="19055"/>
                    <a:pt x="4976" y="20632"/>
                  </a:cubicBezTo>
                  <a:cubicBezTo>
                    <a:pt x="996" y="17558"/>
                    <a:pt x="-1143" y="13616"/>
                    <a:pt x="627" y="8097"/>
                  </a:cubicBezTo>
                  <a:cubicBezTo>
                    <a:pt x="2691" y="1870"/>
                    <a:pt x="8957" y="-968"/>
                    <a:pt x="18835" y="293"/>
                  </a:cubicBezTo>
                  <a:close/>
                </a:path>
              </a:pathLst>
            </a:custGeom>
            <a:solidFill>
              <a:srgbClr val="7653A1"/>
            </a:solidFill>
            <a:ln>
              <a:noFill/>
            </a:ln>
          </p:spPr>
          <p:txBody>
            <a:bodyPr spcFirstLastPara="1" wrap="square" lIns="14300" tIns="14300" rIns="14300" bIns="143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200"/>
                <a:buFont typeface="Gill Sans"/>
                <a:buNone/>
                <a:tabLst/>
                <a:defRPr/>
              </a:pPr>
              <a:endParaRPr kumimoji="0" sz="1200" b="0" i="0" u="none" strike="noStrike" kern="0" cap="none" spc="0" normalizeH="0" baseline="0" noProof="0">
                <a:ln>
                  <a:noFill/>
                </a:ln>
                <a:solidFill>
                  <a:srgbClr val="000000"/>
                </a:solidFill>
                <a:effectLst/>
                <a:uLnTx/>
                <a:uFillTx/>
                <a:latin typeface="Gill Sans"/>
                <a:ea typeface="Gill Sans"/>
                <a:cs typeface="Gill Sans"/>
                <a:sym typeface="Gill Sans"/>
              </a:endParaRPr>
            </a:p>
          </p:txBody>
        </p:sp>
        <p:sp>
          <p:nvSpPr>
            <p:cNvPr id="3433" name="Google Shape;3433;p284"/>
            <p:cNvSpPr/>
            <p:nvPr/>
          </p:nvSpPr>
          <p:spPr>
            <a:xfrm>
              <a:off x="17906998" y="9524999"/>
              <a:ext cx="32878" cy="22865"/>
            </a:xfrm>
            <a:custGeom>
              <a:avLst/>
              <a:gdLst/>
              <a:ahLst/>
              <a:cxnLst/>
              <a:rect l="0" t="0" r="0" b="0"/>
              <a:pathLst>
                <a:path w="19926" h="21025" extrusionOk="0">
                  <a:moveTo>
                    <a:pt x="0" y="5496"/>
                  </a:moveTo>
                  <a:cubicBezTo>
                    <a:pt x="6480" y="3568"/>
                    <a:pt x="12643" y="1832"/>
                    <a:pt x="18805" y="0"/>
                  </a:cubicBezTo>
                  <a:cubicBezTo>
                    <a:pt x="21600" y="8871"/>
                    <a:pt x="18615" y="14368"/>
                    <a:pt x="15883" y="18803"/>
                  </a:cubicBezTo>
                  <a:cubicBezTo>
                    <a:pt x="14549" y="21021"/>
                    <a:pt x="10737" y="21600"/>
                    <a:pt x="8640" y="20442"/>
                  </a:cubicBezTo>
                  <a:cubicBezTo>
                    <a:pt x="4892" y="18417"/>
                    <a:pt x="318" y="16393"/>
                    <a:pt x="0" y="5496"/>
                  </a:cubicBezTo>
                  <a:close/>
                </a:path>
              </a:pathLst>
            </a:custGeom>
            <a:solidFill>
              <a:srgbClr val="7754A1"/>
            </a:solidFill>
            <a:ln>
              <a:noFill/>
            </a:ln>
          </p:spPr>
          <p:txBody>
            <a:bodyPr spcFirstLastPara="1" wrap="square" lIns="14300" tIns="14300" rIns="14300" bIns="143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200"/>
                <a:buFont typeface="Gill Sans"/>
                <a:buNone/>
                <a:tabLst/>
                <a:defRPr/>
              </a:pPr>
              <a:endParaRPr kumimoji="0" sz="1200" b="0" i="0" u="none" strike="noStrike" kern="0" cap="none" spc="0" normalizeH="0" baseline="0" noProof="0">
                <a:ln>
                  <a:noFill/>
                </a:ln>
                <a:solidFill>
                  <a:srgbClr val="000000"/>
                </a:solidFill>
                <a:effectLst/>
                <a:uLnTx/>
                <a:uFillTx/>
                <a:latin typeface="Gill Sans"/>
                <a:ea typeface="Gill Sans"/>
                <a:cs typeface="Gill Sans"/>
                <a:sym typeface="Gill Sans"/>
              </a:endParaRPr>
            </a:p>
          </p:txBody>
        </p:sp>
        <p:sp>
          <p:nvSpPr>
            <p:cNvPr id="3434" name="Google Shape;3434;p284"/>
            <p:cNvSpPr/>
            <p:nvPr/>
          </p:nvSpPr>
          <p:spPr>
            <a:xfrm>
              <a:off x="17906998" y="9474199"/>
              <a:ext cx="18069" cy="20591"/>
            </a:xfrm>
            <a:custGeom>
              <a:avLst/>
              <a:gdLst/>
              <a:ahLst/>
              <a:cxnLst/>
              <a:rect l="0" t="0" r="0" b="0"/>
              <a:pathLst>
                <a:path w="18822" h="19199" extrusionOk="0">
                  <a:moveTo>
                    <a:pt x="18775" y="19199"/>
                  </a:moveTo>
                  <a:cubicBezTo>
                    <a:pt x="14957" y="19199"/>
                    <a:pt x="11793" y="19199"/>
                    <a:pt x="8412" y="19199"/>
                  </a:cubicBezTo>
                  <a:cubicBezTo>
                    <a:pt x="2303" y="14117"/>
                    <a:pt x="-2170" y="8741"/>
                    <a:pt x="1103" y="825"/>
                  </a:cubicBezTo>
                  <a:cubicBezTo>
                    <a:pt x="13103" y="-2401"/>
                    <a:pt x="19430" y="3854"/>
                    <a:pt x="18775" y="19199"/>
                  </a:cubicBezTo>
                  <a:close/>
                </a:path>
              </a:pathLst>
            </a:custGeom>
            <a:solidFill>
              <a:srgbClr val="7A59A4"/>
            </a:solidFill>
            <a:ln>
              <a:noFill/>
            </a:ln>
          </p:spPr>
          <p:txBody>
            <a:bodyPr spcFirstLastPara="1" wrap="square" lIns="14300" tIns="14300" rIns="14300" bIns="143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200"/>
                <a:buFont typeface="Gill Sans"/>
                <a:buNone/>
                <a:tabLst/>
                <a:defRPr/>
              </a:pPr>
              <a:endParaRPr kumimoji="0" sz="1200" b="0" i="0" u="none" strike="noStrike" kern="0" cap="none" spc="0" normalizeH="0" baseline="0" noProof="0">
                <a:ln>
                  <a:noFill/>
                </a:ln>
                <a:solidFill>
                  <a:srgbClr val="000000"/>
                </a:solidFill>
                <a:effectLst/>
                <a:uLnTx/>
                <a:uFillTx/>
                <a:latin typeface="Gill Sans"/>
                <a:ea typeface="Gill Sans"/>
                <a:cs typeface="Gill Sans"/>
                <a:sym typeface="Gill Sans"/>
              </a:endParaRPr>
            </a:p>
          </p:txBody>
        </p:sp>
        <p:sp>
          <p:nvSpPr>
            <p:cNvPr id="3435" name="Google Shape;3435;p284"/>
            <p:cNvSpPr/>
            <p:nvPr/>
          </p:nvSpPr>
          <p:spPr>
            <a:xfrm>
              <a:off x="19291298" y="9537699"/>
              <a:ext cx="1026" cy="1674"/>
            </a:xfrm>
            <a:custGeom>
              <a:avLst/>
              <a:gdLst/>
              <a:ahLst/>
              <a:cxnLst/>
              <a:rect l="0" t="0" r="0" b="0"/>
              <a:pathLst>
                <a:path w="21600" h="21600" extrusionOk="0">
                  <a:moveTo>
                    <a:pt x="21600" y="21600"/>
                  </a:moveTo>
                  <a:cubicBezTo>
                    <a:pt x="15123" y="18905"/>
                    <a:pt x="8646" y="14852"/>
                    <a:pt x="0" y="10800"/>
                  </a:cubicBezTo>
                  <a:cubicBezTo>
                    <a:pt x="6477" y="6757"/>
                    <a:pt x="12954" y="4052"/>
                    <a:pt x="19430" y="0"/>
                  </a:cubicBezTo>
                  <a:cubicBezTo>
                    <a:pt x="19430" y="6748"/>
                    <a:pt x="21600" y="13505"/>
                    <a:pt x="21600" y="21600"/>
                  </a:cubicBezTo>
                  <a:close/>
                </a:path>
              </a:pathLst>
            </a:custGeom>
            <a:solidFill>
              <a:srgbClr val="673F98"/>
            </a:solidFill>
            <a:ln>
              <a:noFill/>
            </a:ln>
          </p:spPr>
          <p:txBody>
            <a:bodyPr spcFirstLastPara="1" wrap="square" lIns="14300" tIns="14300" rIns="14300" bIns="143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200"/>
                <a:buFont typeface="Gill Sans"/>
                <a:buNone/>
                <a:tabLst/>
                <a:defRPr/>
              </a:pPr>
              <a:endParaRPr kumimoji="0" sz="1200" b="0" i="0" u="none" strike="noStrike" kern="0" cap="none" spc="0" normalizeH="0" baseline="0" noProof="0">
                <a:ln>
                  <a:noFill/>
                </a:ln>
                <a:solidFill>
                  <a:srgbClr val="000000"/>
                </a:solidFill>
                <a:effectLst/>
                <a:uLnTx/>
                <a:uFillTx/>
                <a:latin typeface="Gill Sans"/>
                <a:ea typeface="Gill Sans"/>
                <a:cs typeface="Gill Sans"/>
                <a:sym typeface="Gill Sans"/>
              </a:endParaRPr>
            </a:p>
          </p:txBody>
        </p:sp>
        <p:sp>
          <p:nvSpPr>
            <p:cNvPr id="3436" name="Google Shape;3436;p284"/>
            <p:cNvSpPr/>
            <p:nvPr/>
          </p:nvSpPr>
          <p:spPr>
            <a:xfrm>
              <a:off x="17881598" y="9575800"/>
              <a:ext cx="126414" cy="99090"/>
            </a:xfrm>
            <a:custGeom>
              <a:avLst/>
              <a:gdLst/>
              <a:ahLst/>
              <a:cxnLst/>
              <a:rect l="0" t="0" r="0" b="0"/>
              <a:pathLst>
                <a:path w="21600" h="21600" extrusionOk="0">
                  <a:moveTo>
                    <a:pt x="215" y="21600"/>
                  </a:moveTo>
                  <a:cubicBezTo>
                    <a:pt x="126" y="20617"/>
                    <a:pt x="72" y="19886"/>
                    <a:pt x="0" y="19154"/>
                  </a:cubicBezTo>
                  <a:cubicBezTo>
                    <a:pt x="1290" y="16640"/>
                    <a:pt x="2579" y="14149"/>
                    <a:pt x="3923" y="11520"/>
                  </a:cubicBezTo>
                  <a:cubicBezTo>
                    <a:pt x="5373" y="12046"/>
                    <a:pt x="6824" y="12549"/>
                    <a:pt x="8382" y="13097"/>
                  </a:cubicBezTo>
                  <a:cubicBezTo>
                    <a:pt x="9654" y="10423"/>
                    <a:pt x="10890" y="7794"/>
                    <a:pt x="12233" y="4983"/>
                  </a:cubicBezTo>
                  <a:cubicBezTo>
                    <a:pt x="13719" y="6240"/>
                    <a:pt x="15170" y="7451"/>
                    <a:pt x="16800" y="8800"/>
                  </a:cubicBezTo>
                  <a:cubicBezTo>
                    <a:pt x="17928" y="5806"/>
                    <a:pt x="19021" y="2903"/>
                    <a:pt x="20113" y="0"/>
                  </a:cubicBezTo>
                  <a:cubicBezTo>
                    <a:pt x="20203" y="23"/>
                    <a:pt x="20292" y="23"/>
                    <a:pt x="20382" y="46"/>
                  </a:cubicBezTo>
                  <a:cubicBezTo>
                    <a:pt x="20776" y="5486"/>
                    <a:pt x="21188" y="10926"/>
                    <a:pt x="21600" y="16549"/>
                  </a:cubicBezTo>
                  <a:cubicBezTo>
                    <a:pt x="14454" y="18240"/>
                    <a:pt x="7433" y="19886"/>
                    <a:pt x="215" y="21600"/>
                  </a:cubicBezTo>
                  <a:close/>
                </a:path>
              </a:pathLst>
            </a:custGeom>
            <a:solidFill>
              <a:srgbClr val="734FA0"/>
            </a:solidFill>
            <a:ln>
              <a:noFill/>
            </a:ln>
          </p:spPr>
          <p:txBody>
            <a:bodyPr spcFirstLastPara="1" wrap="square" lIns="14300" tIns="14300" rIns="14300" bIns="143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200"/>
                <a:buFont typeface="Gill Sans"/>
                <a:buNone/>
                <a:tabLst/>
                <a:defRPr/>
              </a:pPr>
              <a:endParaRPr kumimoji="0" sz="1200" b="0" i="0" u="none" strike="noStrike" kern="0" cap="none" spc="0" normalizeH="0" baseline="0" noProof="0">
                <a:ln>
                  <a:noFill/>
                </a:ln>
                <a:solidFill>
                  <a:srgbClr val="000000"/>
                </a:solidFill>
                <a:effectLst/>
                <a:uLnTx/>
                <a:uFillTx/>
                <a:latin typeface="Gill Sans"/>
                <a:ea typeface="Gill Sans"/>
                <a:cs typeface="Gill Sans"/>
                <a:sym typeface="Gill Sans"/>
              </a:endParaRPr>
            </a:p>
          </p:txBody>
        </p:sp>
      </p:grpSp>
      <p:grpSp>
        <p:nvGrpSpPr>
          <p:cNvPr id="3437" name="Google Shape;3437;p284"/>
          <p:cNvGrpSpPr/>
          <p:nvPr/>
        </p:nvGrpSpPr>
        <p:grpSpPr>
          <a:xfrm>
            <a:off x="7461974" y="3482300"/>
            <a:ext cx="603439" cy="106010"/>
            <a:chOff x="19659600" y="9436099"/>
            <a:chExt cx="1562100" cy="274423"/>
          </a:xfrm>
        </p:grpSpPr>
        <p:sp>
          <p:nvSpPr>
            <p:cNvPr id="3438" name="Google Shape;3438;p284"/>
            <p:cNvSpPr/>
            <p:nvPr/>
          </p:nvSpPr>
          <p:spPr>
            <a:xfrm>
              <a:off x="21082000" y="9486900"/>
              <a:ext cx="138280" cy="170718"/>
            </a:xfrm>
            <a:custGeom>
              <a:avLst/>
              <a:gdLst/>
              <a:ahLst/>
              <a:cxnLst/>
              <a:rect l="0" t="0" r="0" b="0"/>
              <a:pathLst>
                <a:path w="21581" h="21447" extrusionOk="0">
                  <a:moveTo>
                    <a:pt x="3512" y="9053"/>
                  </a:moveTo>
                  <a:cubicBezTo>
                    <a:pt x="8344" y="9053"/>
                    <a:pt x="13104" y="9053"/>
                    <a:pt x="17921" y="9053"/>
                  </a:cubicBezTo>
                  <a:cubicBezTo>
                    <a:pt x="18107" y="6786"/>
                    <a:pt x="18222" y="4554"/>
                    <a:pt x="15477" y="3311"/>
                  </a:cubicBezTo>
                  <a:cubicBezTo>
                    <a:pt x="12289" y="1872"/>
                    <a:pt x="8887" y="1884"/>
                    <a:pt x="5756" y="3414"/>
                  </a:cubicBezTo>
                  <a:cubicBezTo>
                    <a:pt x="3126" y="4692"/>
                    <a:pt x="3312" y="6890"/>
                    <a:pt x="3512" y="9053"/>
                  </a:cubicBezTo>
                  <a:close/>
                  <a:moveTo>
                    <a:pt x="21581" y="11401"/>
                  </a:moveTo>
                  <a:cubicBezTo>
                    <a:pt x="20981" y="11470"/>
                    <a:pt x="20366" y="11608"/>
                    <a:pt x="19766" y="11619"/>
                  </a:cubicBezTo>
                  <a:cubicBezTo>
                    <a:pt x="14390" y="11631"/>
                    <a:pt x="9016" y="11631"/>
                    <a:pt x="3669" y="11631"/>
                  </a:cubicBezTo>
                  <a:cubicBezTo>
                    <a:pt x="2511" y="16096"/>
                    <a:pt x="4798" y="18547"/>
                    <a:pt x="10345" y="18743"/>
                  </a:cubicBezTo>
                  <a:cubicBezTo>
                    <a:pt x="12990" y="18835"/>
                    <a:pt x="15649" y="18754"/>
                    <a:pt x="18379" y="18754"/>
                  </a:cubicBezTo>
                  <a:cubicBezTo>
                    <a:pt x="18379" y="19629"/>
                    <a:pt x="18379" y="20365"/>
                    <a:pt x="18379" y="21447"/>
                  </a:cubicBezTo>
                  <a:cubicBezTo>
                    <a:pt x="14419" y="21251"/>
                    <a:pt x="10416" y="21320"/>
                    <a:pt x="6542" y="20768"/>
                  </a:cubicBezTo>
                  <a:cubicBezTo>
                    <a:pt x="2440" y="20181"/>
                    <a:pt x="95" y="17465"/>
                    <a:pt x="24" y="14094"/>
                  </a:cubicBezTo>
                  <a:cubicBezTo>
                    <a:pt x="-19" y="11953"/>
                    <a:pt x="10" y="9813"/>
                    <a:pt x="10" y="7661"/>
                  </a:cubicBezTo>
                  <a:cubicBezTo>
                    <a:pt x="10" y="3334"/>
                    <a:pt x="2626" y="641"/>
                    <a:pt x="7958" y="100"/>
                  </a:cubicBezTo>
                  <a:cubicBezTo>
                    <a:pt x="10459" y="-153"/>
                    <a:pt x="13147" y="100"/>
                    <a:pt x="15634" y="561"/>
                  </a:cubicBezTo>
                  <a:cubicBezTo>
                    <a:pt x="18236" y="1032"/>
                    <a:pt x="19994" y="2574"/>
                    <a:pt x="20895" y="4669"/>
                  </a:cubicBezTo>
                  <a:cubicBezTo>
                    <a:pt x="21023" y="4980"/>
                    <a:pt x="21352" y="5244"/>
                    <a:pt x="21581" y="5532"/>
                  </a:cubicBezTo>
                  <a:cubicBezTo>
                    <a:pt x="21581" y="5716"/>
                    <a:pt x="21581" y="5900"/>
                    <a:pt x="21581" y="6096"/>
                  </a:cubicBezTo>
                  <a:cubicBezTo>
                    <a:pt x="21581" y="7776"/>
                    <a:pt x="21581" y="9456"/>
                    <a:pt x="21581" y="11136"/>
                  </a:cubicBezTo>
                  <a:cubicBezTo>
                    <a:pt x="21581" y="11217"/>
                    <a:pt x="21581" y="11309"/>
                    <a:pt x="21581" y="11401"/>
                  </a:cubicBezTo>
                  <a:close/>
                </a:path>
              </a:pathLst>
            </a:custGeom>
            <a:solidFill>
              <a:srgbClr val="2B2B2B"/>
            </a:solidFill>
            <a:ln>
              <a:noFill/>
            </a:ln>
          </p:spPr>
          <p:txBody>
            <a:bodyPr spcFirstLastPara="1" wrap="square" lIns="14300" tIns="14300" rIns="14300" bIns="143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200"/>
                <a:buFont typeface="Gill Sans"/>
                <a:buNone/>
                <a:tabLst/>
                <a:defRPr/>
              </a:pPr>
              <a:endParaRPr kumimoji="0" sz="1200" b="0" i="0" u="none" strike="noStrike" kern="0" cap="none" spc="0" normalizeH="0" baseline="0" noProof="0">
                <a:ln>
                  <a:noFill/>
                </a:ln>
                <a:solidFill>
                  <a:srgbClr val="000000"/>
                </a:solidFill>
                <a:effectLst/>
                <a:uLnTx/>
                <a:uFillTx/>
                <a:latin typeface="Gill Sans"/>
                <a:ea typeface="Gill Sans"/>
                <a:cs typeface="Gill Sans"/>
                <a:sym typeface="Gill Sans"/>
              </a:endParaRPr>
            </a:p>
          </p:txBody>
        </p:sp>
        <p:sp>
          <p:nvSpPr>
            <p:cNvPr id="3439" name="Google Shape;3439;p284"/>
            <p:cNvSpPr/>
            <p:nvPr/>
          </p:nvSpPr>
          <p:spPr>
            <a:xfrm>
              <a:off x="21221700" y="9537700"/>
              <a:ext cx="0" cy="40200"/>
            </a:xfrm>
            <a:prstGeom prst="ellipse">
              <a:avLst/>
            </a:prstGeom>
            <a:solidFill>
              <a:srgbClr val="6B6B6B"/>
            </a:solidFill>
            <a:ln>
              <a:noFill/>
            </a:ln>
          </p:spPr>
          <p:txBody>
            <a:bodyPr spcFirstLastPara="1" wrap="square" lIns="14300" tIns="14300" rIns="14300" bIns="143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200"/>
                <a:buFont typeface="Gill Sans"/>
                <a:buNone/>
                <a:tabLst/>
                <a:defRPr/>
              </a:pPr>
              <a:endParaRPr kumimoji="0" sz="1200" b="0" i="0" u="none" strike="noStrike" kern="0" cap="none" spc="0" normalizeH="0" baseline="0" noProof="0">
                <a:ln>
                  <a:noFill/>
                </a:ln>
                <a:solidFill>
                  <a:srgbClr val="000000"/>
                </a:solidFill>
                <a:effectLst/>
                <a:uLnTx/>
                <a:uFillTx/>
                <a:latin typeface="Gill Sans"/>
                <a:ea typeface="Gill Sans"/>
                <a:cs typeface="Gill Sans"/>
                <a:sym typeface="Gill Sans"/>
              </a:endParaRPr>
            </a:p>
          </p:txBody>
        </p:sp>
        <p:sp>
          <p:nvSpPr>
            <p:cNvPr id="3440" name="Google Shape;3440;p284"/>
            <p:cNvSpPr/>
            <p:nvPr/>
          </p:nvSpPr>
          <p:spPr>
            <a:xfrm>
              <a:off x="19824700" y="9461499"/>
              <a:ext cx="109043" cy="245322"/>
            </a:xfrm>
            <a:custGeom>
              <a:avLst/>
              <a:gdLst/>
              <a:ahLst/>
              <a:cxnLst/>
              <a:rect l="0" t="0" r="0" b="0"/>
              <a:pathLst>
                <a:path w="21582" h="21600" extrusionOk="0">
                  <a:moveTo>
                    <a:pt x="5259" y="14333"/>
                  </a:moveTo>
                  <a:cubicBezTo>
                    <a:pt x="5477" y="11792"/>
                    <a:pt x="5749" y="9251"/>
                    <a:pt x="5858" y="6703"/>
                  </a:cubicBezTo>
                  <a:cubicBezTo>
                    <a:pt x="5876" y="6065"/>
                    <a:pt x="6239" y="5614"/>
                    <a:pt x="7291" y="5178"/>
                  </a:cubicBezTo>
                  <a:cubicBezTo>
                    <a:pt x="11335" y="3517"/>
                    <a:pt x="15289" y="1823"/>
                    <a:pt x="19605" y="0"/>
                  </a:cubicBezTo>
                  <a:cubicBezTo>
                    <a:pt x="20004" y="1484"/>
                    <a:pt x="20476" y="2783"/>
                    <a:pt x="20675" y="4097"/>
                  </a:cubicBezTo>
                  <a:cubicBezTo>
                    <a:pt x="21092" y="6832"/>
                    <a:pt x="21491" y="9574"/>
                    <a:pt x="21582" y="12308"/>
                  </a:cubicBezTo>
                  <a:cubicBezTo>
                    <a:pt x="21600" y="13002"/>
                    <a:pt x="20748" y="13865"/>
                    <a:pt x="19641" y="14357"/>
                  </a:cubicBezTo>
                  <a:cubicBezTo>
                    <a:pt x="14744" y="16559"/>
                    <a:pt x="9666" y="18696"/>
                    <a:pt x="4480" y="20769"/>
                  </a:cubicBezTo>
                  <a:cubicBezTo>
                    <a:pt x="3337" y="21221"/>
                    <a:pt x="1523" y="21334"/>
                    <a:pt x="0" y="21600"/>
                  </a:cubicBezTo>
                  <a:cubicBezTo>
                    <a:pt x="344" y="21447"/>
                    <a:pt x="689" y="21293"/>
                    <a:pt x="1034" y="21140"/>
                  </a:cubicBezTo>
                  <a:cubicBezTo>
                    <a:pt x="1886" y="20608"/>
                    <a:pt x="3210" y="20116"/>
                    <a:pt x="3482" y="19527"/>
                  </a:cubicBezTo>
                  <a:cubicBezTo>
                    <a:pt x="4316" y="17817"/>
                    <a:pt x="4697" y="16067"/>
                    <a:pt x="5259" y="14333"/>
                  </a:cubicBezTo>
                  <a:close/>
                </a:path>
              </a:pathLst>
            </a:custGeom>
            <a:solidFill>
              <a:srgbClr val="85C638"/>
            </a:solidFill>
            <a:ln>
              <a:noFill/>
            </a:ln>
          </p:spPr>
          <p:txBody>
            <a:bodyPr spcFirstLastPara="1" wrap="square" lIns="14300" tIns="14300" rIns="14300" bIns="143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200"/>
                <a:buFont typeface="Gill Sans"/>
                <a:buNone/>
                <a:tabLst/>
                <a:defRPr/>
              </a:pPr>
              <a:endParaRPr kumimoji="0" sz="1200" b="0" i="0" u="none" strike="noStrike" kern="0" cap="none" spc="0" normalizeH="0" baseline="0" noProof="0">
                <a:ln>
                  <a:noFill/>
                </a:ln>
                <a:solidFill>
                  <a:srgbClr val="000000"/>
                </a:solidFill>
                <a:effectLst/>
                <a:uLnTx/>
                <a:uFillTx/>
                <a:latin typeface="Gill Sans"/>
                <a:ea typeface="Gill Sans"/>
                <a:cs typeface="Gill Sans"/>
                <a:sym typeface="Gill Sans"/>
              </a:endParaRPr>
            </a:p>
          </p:txBody>
        </p:sp>
        <p:sp>
          <p:nvSpPr>
            <p:cNvPr id="3441" name="Google Shape;3441;p284"/>
            <p:cNvSpPr/>
            <p:nvPr/>
          </p:nvSpPr>
          <p:spPr>
            <a:xfrm>
              <a:off x="19659600" y="9436099"/>
              <a:ext cx="251964" cy="104569"/>
            </a:xfrm>
            <a:custGeom>
              <a:avLst/>
              <a:gdLst/>
              <a:ahLst/>
              <a:cxnLst/>
              <a:rect l="0" t="0" r="0" b="0"/>
              <a:pathLst>
                <a:path w="21600" h="21472" extrusionOk="0">
                  <a:moveTo>
                    <a:pt x="0" y="21472"/>
                  </a:moveTo>
                  <a:cubicBezTo>
                    <a:pt x="220" y="20117"/>
                    <a:pt x="283" y="18386"/>
                    <a:pt x="675" y="17446"/>
                  </a:cubicBezTo>
                  <a:cubicBezTo>
                    <a:pt x="2977" y="11989"/>
                    <a:pt x="5333" y="6627"/>
                    <a:pt x="7745" y="1434"/>
                  </a:cubicBezTo>
                  <a:cubicBezTo>
                    <a:pt x="8185" y="493"/>
                    <a:pt x="8978" y="-128"/>
                    <a:pt x="9559" y="22"/>
                  </a:cubicBezTo>
                  <a:cubicBezTo>
                    <a:pt x="13345" y="1020"/>
                    <a:pt x="17123" y="2299"/>
                    <a:pt x="20909" y="3466"/>
                  </a:cubicBezTo>
                  <a:cubicBezTo>
                    <a:pt x="21027" y="3503"/>
                    <a:pt x="21144" y="3579"/>
                    <a:pt x="21600" y="3823"/>
                  </a:cubicBezTo>
                  <a:cubicBezTo>
                    <a:pt x="21121" y="4745"/>
                    <a:pt x="20791" y="5291"/>
                    <a:pt x="20500" y="5930"/>
                  </a:cubicBezTo>
                  <a:cubicBezTo>
                    <a:pt x="19157" y="8960"/>
                    <a:pt x="17775" y="11895"/>
                    <a:pt x="16502" y="15075"/>
                  </a:cubicBezTo>
                  <a:cubicBezTo>
                    <a:pt x="15811" y="16806"/>
                    <a:pt x="15112" y="17182"/>
                    <a:pt x="14154" y="17069"/>
                  </a:cubicBezTo>
                  <a:cubicBezTo>
                    <a:pt x="11845" y="16825"/>
                    <a:pt x="9520" y="16975"/>
                    <a:pt x="7203" y="16956"/>
                  </a:cubicBezTo>
                  <a:cubicBezTo>
                    <a:pt x="5451" y="17333"/>
                    <a:pt x="3700" y="17558"/>
                    <a:pt x="1964" y="18161"/>
                  </a:cubicBezTo>
                  <a:cubicBezTo>
                    <a:pt x="1437" y="18349"/>
                    <a:pt x="982" y="19515"/>
                    <a:pt x="487" y="20249"/>
                  </a:cubicBezTo>
                  <a:lnTo>
                    <a:pt x="495" y="20230"/>
                  </a:lnTo>
                  <a:cubicBezTo>
                    <a:pt x="401" y="20569"/>
                    <a:pt x="306" y="20926"/>
                    <a:pt x="212" y="21265"/>
                  </a:cubicBezTo>
                  <a:cubicBezTo>
                    <a:pt x="134" y="21359"/>
                    <a:pt x="71" y="21416"/>
                    <a:pt x="0" y="21472"/>
                  </a:cubicBezTo>
                  <a:close/>
                </a:path>
              </a:pathLst>
            </a:custGeom>
            <a:solidFill>
              <a:srgbClr val="C0DE00"/>
            </a:solidFill>
            <a:ln>
              <a:noFill/>
            </a:ln>
          </p:spPr>
          <p:txBody>
            <a:bodyPr spcFirstLastPara="1" wrap="square" lIns="14300" tIns="14300" rIns="14300" bIns="143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200"/>
                <a:buFont typeface="Gill Sans"/>
                <a:buNone/>
                <a:tabLst/>
                <a:defRPr/>
              </a:pPr>
              <a:endParaRPr kumimoji="0" sz="1200" b="0" i="0" u="none" strike="noStrike" kern="0" cap="none" spc="0" normalizeH="0" baseline="0" noProof="0">
                <a:ln>
                  <a:noFill/>
                </a:ln>
                <a:solidFill>
                  <a:srgbClr val="000000"/>
                </a:solidFill>
                <a:effectLst/>
                <a:uLnTx/>
                <a:uFillTx/>
                <a:latin typeface="Gill Sans"/>
                <a:ea typeface="Gill Sans"/>
                <a:cs typeface="Gill Sans"/>
                <a:sym typeface="Gill Sans"/>
              </a:endParaRPr>
            </a:p>
          </p:txBody>
        </p:sp>
        <p:sp>
          <p:nvSpPr>
            <p:cNvPr id="3442" name="Google Shape;3442;p284"/>
            <p:cNvSpPr/>
            <p:nvPr/>
          </p:nvSpPr>
          <p:spPr>
            <a:xfrm>
              <a:off x="19964400" y="9436099"/>
              <a:ext cx="137109" cy="221902"/>
            </a:xfrm>
            <a:custGeom>
              <a:avLst/>
              <a:gdLst/>
              <a:ahLst/>
              <a:cxnLst/>
              <a:rect l="0" t="0" r="0" b="0"/>
              <a:pathLst>
                <a:path w="21592" h="21591" extrusionOk="0">
                  <a:moveTo>
                    <a:pt x="18071" y="7096"/>
                  </a:moveTo>
                  <a:cubicBezTo>
                    <a:pt x="14767" y="7096"/>
                    <a:pt x="11492" y="6936"/>
                    <a:pt x="8274" y="7141"/>
                  </a:cubicBezTo>
                  <a:cubicBezTo>
                    <a:pt x="5259" y="7337"/>
                    <a:pt x="3513" y="8817"/>
                    <a:pt x="3484" y="10697"/>
                  </a:cubicBezTo>
                  <a:cubicBezTo>
                    <a:pt x="3441" y="12391"/>
                    <a:pt x="3455" y="14085"/>
                    <a:pt x="3484" y="15788"/>
                  </a:cubicBezTo>
                  <a:cubicBezTo>
                    <a:pt x="3513" y="17972"/>
                    <a:pt x="5547" y="19407"/>
                    <a:pt x="9068" y="19603"/>
                  </a:cubicBezTo>
                  <a:cubicBezTo>
                    <a:pt x="10915" y="19710"/>
                    <a:pt x="12805" y="19692"/>
                    <a:pt x="14666" y="19630"/>
                  </a:cubicBezTo>
                  <a:cubicBezTo>
                    <a:pt x="16917" y="19559"/>
                    <a:pt x="17985" y="19015"/>
                    <a:pt x="18028" y="17642"/>
                  </a:cubicBezTo>
                  <a:cubicBezTo>
                    <a:pt x="18158" y="14121"/>
                    <a:pt x="18071" y="10599"/>
                    <a:pt x="18071" y="7096"/>
                  </a:cubicBezTo>
                  <a:close/>
                  <a:moveTo>
                    <a:pt x="18172" y="4965"/>
                  </a:moveTo>
                  <a:cubicBezTo>
                    <a:pt x="18172" y="3245"/>
                    <a:pt x="18172" y="1658"/>
                    <a:pt x="18172" y="0"/>
                  </a:cubicBezTo>
                  <a:cubicBezTo>
                    <a:pt x="19269" y="0"/>
                    <a:pt x="20279" y="0"/>
                    <a:pt x="21592" y="0"/>
                  </a:cubicBezTo>
                  <a:cubicBezTo>
                    <a:pt x="21592" y="348"/>
                    <a:pt x="21592" y="722"/>
                    <a:pt x="21592" y="1096"/>
                  </a:cubicBezTo>
                  <a:cubicBezTo>
                    <a:pt x="21592" y="6329"/>
                    <a:pt x="21592" y="11562"/>
                    <a:pt x="21592" y="16786"/>
                  </a:cubicBezTo>
                  <a:cubicBezTo>
                    <a:pt x="21592" y="20218"/>
                    <a:pt x="19457" y="21600"/>
                    <a:pt x="13873" y="21591"/>
                  </a:cubicBezTo>
                  <a:cubicBezTo>
                    <a:pt x="11333" y="21582"/>
                    <a:pt x="8693" y="21538"/>
                    <a:pt x="6254" y="21145"/>
                  </a:cubicBezTo>
                  <a:cubicBezTo>
                    <a:pt x="2171" y="20495"/>
                    <a:pt x="35" y="18542"/>
                    <a:pt x="6" y="15930"/>
                  </a:cubicBezTo>
                  <a:cubicBezTo>
                    <a:pt x="-8" y="14344"/>
                    <a:pt x="6" y="12757"/>
                    <a:pt x="6" y="11170"/>
                  </a:cubicBezTo>
                  <a:cubicBezTo>
                    <a:pt x="6" y="7506"/>
                    <a:pt x="3296" y="5304"/>
                    <a:pt x="9255" y="5081"/>
                  </a:cubicBezTo>
                  <a:cubicBezTo>
                    <a:pt x="11751" y="4983"/>
                    <a:pt x="14277" y="5037"/>
                    <a:pt x="16787" y="5019"/>
                  </a:cubicBezTo>
                  <a:cubicBezTo>
                    <a:pt x="17191" y="5019"/>
                    <a:pt x="17581" y="4992"/>
                    <a:pt x="18172" y="4965"/>
                  </a:cubicBezTo>
                  <a:close/>
                </a:path>
              </a:pathLst>
            </a:custGeom>
            <a:solidFill>
              <a:srgbClr val="2F2F2F"/>
            </a:solidFill>
            <a:ln>
              <a:noFill/>
            </a:ln>
          </p:spPr>
          <p:txBody>
            <a:bodyPr spcFirstLastPara="1" wrap="square" lIns="14300" tIns="14300" rIns="14300" bIns="143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200"/>
                <a:buFont typeface="Gill Sans"/>
                <a:buNone/>
                <a:tabLst/>
                <a:defRPr/>
              </a:pPr>
              <a:endParaRPr kumimoji="0" sz="1200" b="0" i="0" u="none" strike="noStrike" kern="0" cap="none" spc="0" normalizeH="0" baseline="0" noProof="0">
                <a:ln>
                  <a:noFill/>
                </a:ln>
                <a:solidFill>
                  <a:srgbClr val="000000"/>
                </a:solidFill>
                <a:effectLst/>
                <a:uLnTx/>
                <a:uFillTx/>
                <a:latin typeface="Gill Sans"/>
                <a:ea typeface="Gill Sans"/>
                <a:cs typeface="Gill Sans"/>
                <a:sym typeface="Gill Sans"/>
              </a:endParaRPr>
            </a:p>
          </p:txBody>
        </p:sp>
        <p:sp>
          <p:nvSpPr>
            <p:cNvPr id="3443" name="Google Shape;3443;p284"/>
            <p:cNvSpPr/>
            <p:nvPr/>
          </p:nvSpPr>
          <p:spPr>
            <a:xfrm>
              <a:off x="20789898" y="9486900"/>
              <a:ext cx="137341" cy="171721"/>
            </a:xfrm>
            <a:custGeom>
              <a:avLst/>
              <a:gdLst/>
              <a:ahLst/>
              <a:cxnLst/>
              <a:rect l="0" t="0" r="0" b="0"/>
              <a:pathLst>
                <a:path w="21586" h="21573" extrusionOk="0">
                  <a:moveTo>
                    <a:pt x="18000" y="11899"/>
                  </a:moveTo>
                  <a:cubicBezTo>
                    <a:pt x="14198" y="11899"/>
                    <a:pt x="10426" y="11818"/>
                    <a:pt x="6667" y="11933"/>
                  </a:cubicBezTo>
                  <a:cubicBezTo>
                    <a:pt x="4608" y="11991"/>
                    <a:pt x="3686" y="12912"/>
                    <a:pt x="3542" y="14557"/>
                  </a:cubicBezTo>
                  <a:cubicBezTo>
                    <a:pt x="3485" y="15248"/>
                    <a:pt x="3485" y="15950"/>
                    <a:pt x="3571" y="16640"/>
                  </a:cubicBezTo>
                  <a:cubicBezTo>
                    <a:pt x="3758" y="18010"/>
                    <a:pt x="4738" y="18919"/>
                    <a:pt x="6480" y="18976"/>
                  </a:cubicBezTo>
                  <a:cubicBezTo>
                    <a:pt x="9317" y="19068"/>
                    <a:pt x="12168" y="19068"/>
                    <a:pt x="15019" y="18988"/>
                  </a:cubicBezTo>
                  <a:cubicBezTo>
                    <a:pt x="16733" y="18942"/>
                    <a:pt x="17885" y="18136"/>
                    <a:pt x="17971" y="16721"/>
                  </a:cubicBezTo>
                  <a:cubicBezTo>
                    <a:pt x="18072" y="15144"/>
                    <a:pt x="18000" y="13568"/>
                    <a:pt x="18000" y="11899"/>
                  </a:cubicBezTo>
                  <a:close/>
                  <a:moveTo>
                    <a:pt x="3067" y="2635"/>
                  </a:moveTo>
                  <a:cubicBezTo>
                    <a:pt x="3067" y="1715"/>
                    <a:pt x="3067" y="990"/>
                    <a:pt x="3067" y="0"/>
                  </a:cubicBezTo>
                  <a:cubicBezTo>
                    <a:pt x="6912" y="161"/>
                    <a:pt x="10728" y="92"/>
                    <a:pt x="14429" y="552"/>
                  </a:cubicBezTo>
                  <a:cubicBezTo>
                    <a:pt x="18922" y="1105"/>
                    <a:pt x="21485" y="3798"/>
                    <a:pt x="21542" y="7434"/>
                  </a:cubicBezTo>
                  <a:cubicBezTo>
                    <a:pt x="21600" y="10276"/>
                    <a:pt x="21600" y="13119"/>
                    <a:pt x="21542" y="15950"/>
                  </a:cubicBezTo>
                  <a:cubicBezTo>
                    <a:pt x="21470" y="19655"/>
                    <a:pt x="19325" y="21393"/>
                    <a:pt x="14659" y="21519"/>
                  </a:cubicBezTo>
                  <a:cubicBezTo>
                    <a:pt x="11866" y="21600"/>
                    <a:pt x="9058" y="21589"/>
                    <a:pt x="6278" y="21496"/>
                  </a:cubicBezTo>
                  <a:cubicBezTo>
                    <a:pt x="2520" y="21370"/>
                    <a:pt x="418" y="19678"/>
                    <a:pt x="72" y="16686"/>
                  </a:cubicBezTo>
                  <a:cubicBezTo>
                    <a:pt x="29" y="16272"/>
                    <a:pt x="0" y="15846"/>
                    <a:pt x="0" y="15432"/>
                  </a:cubicBezTo>
                  <a:cubicBezTo>
                    <a:pt x="0" y="11209"/>
                    <a:pt x="2261" y="9390"/>
                    <a:pt x="7546" y="9390"/>
                  </a:cubicBezTo>
                  <a:cubicBezTo>
                    <a:pt x="10930" y="9390"/>
                    <a:pt x="14299" y="9379"/>
                    <a:pt x="17683" y="9367"/>
                  </a:cubicBezTo>
                  <a:cubicBezTo>
                    <a:pt x="17784" y="9367"/>
                    <a:pt x="17885" y="9298"/>
                    <a:pt x="17986" y="9252"/>
                  </a:cubicBezTo>
                  <a:cubicBezTo>
                    <a:pt x="18720" y="5006"/>
                    <a:pt x="16430" y="2785"/>
                    <a:pt x="11059" y="2647"/>
                  </a:cubicBezTo>
                  <a:cubicBezTo>
                    <a:pt x="8467" y="2578"/>
                    <a:pt x="5847" y="2635"/>
                    <a:pt x="3067" y="2635"/>
                  </a:cubicBezTo>
                  <a:close/>
                </a:path>
              </a:pathLst>
            </a:custGeom>
            <a:solidFill>
              <a:srgbClr val="2B2B2B"/>
            </a:solidFill>
            <a:ln>
              <a:noFill/>
            </a:ln>
          </p:spPr>
          <p:txBody>
            <a:bodyPr spcFirstLastPara="1" wrap="square" lIns="14300" tIns="14300" rIns="14300" bIns="143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200"/>
                <a:buFont typeface="Gill Sans"/>
                <a:buNone/>
                <a:tabLst/>
                <a:defRPr/>
              </a:pPr>
              <a:endParaRPr kumimoji="0" sz="1200" b="0" i="0" u="none" strike="noStrike" kern="0" cap="none" spc="0" normalizeH="0" baseline="0" noProof="0">
                <a:ln>
                  <a:noFill/>
                </a:ln>
                <a:solidFill>
                  <a:srgbClr val="000000"/>
                </a:solidFill>
                <a:effectLst/>
                <a:uLnTx/>
                <a:uFillTx/>
                <a:latin typeface="Gill Sans"/>
                <a:ea typeface="Gill Sans"/>
                <a:cs typeface="Gill Sans"/>
                <a:sym typeface="Gill Sans"/>
              </a:endParaRPr>
            </a:p>
          </p:txBody>
        </p:sp>
        <p:sp>
          <p:nvSpPr>
            <p:cNvPr id="3444" name="Google Shape;3444;p284"/>
            <p:cNvSpPr/>
            <p:nvPr/>
          </p:nvSpPr>
          <p:spPr>
            <a:xfrm>
              <a:off x="20434298" y="9486899"/>
              <a:ext cx="136925" cy="172416"/>
            </a:xfrm>
            <a:custGeom>
              <a:avLst/>
              <a:gdLst/>
              <a:ahLst/>
              <a:cxnLst/>
              <a:rect l="0" t="0" r="0" b="0"/>
              <a:pathLst>
                <a:path w="21580" h="21579" extrusionOk="0">
                  <a:moveTo>
                    <a:pt x="18039" y="11901"/>
                  </a:moveTo>
                  <a:cubicBezTo>
                    <a:pt x="14198" y="11901"/>
                    <a:pt x="10589" y="11820"/>
                    <a:pt x="6979" y="11924"/>
                  </a:cubicBezTo>
                  <a:cubicBezTo>
                    <a:pt x="4525" y="11992"/>
                    <a:pt x="3586" y="12910"/>
                    <a:pt x="3485" y="14859"/>
                  </a:cubicBezTo>
                  <a:cubicBezTo>
                    <a:pt x="3456" y="15409"/>
                    <a:pt x="3456" y="15971"/>
                    <a:pt x="3529" y="16521"/>
                  </a:cubicBezTo>
                  <a:cubicBezTo>
                    <a:pt x="3731" y="18080"/>
                    <a:pt x="4684" y="18917"/>
                    <a:pt x="6662" y="18986"/>
                  </a:cubicBezTo>
                  <a:cubicBezTo>
                    <a:pt x="9405" y="19078"/>
                    <a:pt x="12148" y="19078"/>
                    <a:pt x="14892" y="18986"/>
                  </a:cubicBezTo>
                  <a:cubicBezTo>
                    <a:pt x="16884" y="18917"/>
                    <a:pt x="17924" y="18080"/>
                    <a:pt x="18025" y="16544"/>
                  </a:cubicBezTo>
                  <a:cubicBezTo>
                    <a:pt x="18126" y="15042"/>
                    <a:pt x="18039" y="13506"/>
                    <a:pt x="18039" y="11901"/>
                  </a:cubicBezTo>
                  <a:close/>
                  <a:moveTo>
                    <a:pt x="17909" y="9436"/>
                  </a:moveTo>
                  <a:cubicBezTo>
                    <a:pt x="18631" y="4941"/>
                    <a:pt x="16436" y="2843"/>
                    <a:pt x="11007" y="2717"/>
                  </a:cubicBezTo>
                  <a:cubicBezTo>
                    <a:pt x="8394" y="2660"/>
                    <a:pt x="5766" y="2706"/>
                    <a:pt x="3052" y="2706"/>
                  </a:cubicBezTo>
                  <a:cubicBezTo>
                    <a:pt x="3052" y="1869"/>
                    <a:pt x="3052" y="1147"/>
                    <a:pt x="3052" y="0"/>
                  </a:cubicBezTo>
                  <a:cubicBezTo>
                    <a:pt x="7152" y="252"/>
                    <a:pt x="11311" y="206"/>
                    <a:pt x="15310" y="848"/>
                  </a:cubicBezTo>
                  <a:cubicBezTo>
                    <a:pt x="19367" y="1490"/>
                    <a:pt x="21504" y="4104"/>
                    <a:pt x="21548" y="7395"/>
                  </a:cubicBezTo>
                  <a:cubicBezTo>
                    <a:pt x="21591" y="10273"/>
                    <a:pt x="21591" y="13150"/>
                    <a:pt x="21548" y="16028"/>
                  </a:cubicBezTo>
                  <a:cubicBezTo>
                    <a:pt x="21490" y="19628"/>
                    <a:pt x="19324" y="21394"/>
                    <a:pt x="14747" y="21520"/>
                  </a:cubicBezTo>
                  <a:cubicBezTo>
                    <a:pt x="11946" y="21600"/>
                    <a:pt x="9131" y="21600"/>
                    <a:pt x="6330" y="21508"/>
                  </a:cubicBezTo>
                  <a:cubicBezTo>
                    <a:pt x="2388" y="21371"/>
                    <a:pt x="251" y="19617"/>
                    <a:pt x="34" y="16487"/>
                  </a:cubicBezTo>
                  <a:cubicBezTo>
                    <a:pt x="-9" y="15890"/>
                    <a:pt x="-9" y="15283"/>
                    <a:pt x="20" y="14675"/>
                  </a:cubicBezTo>
                  <a:cubicBezTo>
                    <a:pt x="193" y="11270"/>
                    <a:pt x="2460" y="9504"/>
                    <a:pt x="6763" y="9436"/>
                  </a:cubicBezTo>
                  <a:cubicBezTo>
                    <a:pt x="8640" y="9401"/>
                    <a:pt x="10502" y="9436"/>
                    <a:pt x="12379" y="9436"/>
                  </a:cubicBezTo>
                  <a:cubicBezTo>
                    <a:pt x="14198" y="9436"/>
                    <a:pt x="16003" y="9436"/>
                    <a:pt x="17909" y="9436"/>
                  </a:cubicBezTo>
                  <a:close/>
                </a:path>
              </a:pathLst>
            </a:custGeom>
            <a:solidFill>
              <a:srgbClr val="2C2C2C"/>
            </a:solidFill>
            <a:ln>
              <a:noFill/>
            </a:ln>
          </p:spPr>
          <p:txBody>
            <a:bodyPr spcFirstLastPara="1" wrap="square" lIns="14300" tIns="14300" rIns="14300" bIns="143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200"/>
                <a:buFont typeface="Gill Sans"/>
                <a:buNone/>
                <a:tabLst/>
                <a:defRPr/>
              </a:pPr>
              <a:endParaRPr kumimoji="0" sz="1200" b="0" i="0" u="none" strike="noStrike" kern="0" cap="none" spc="0" normalizeH="0" baseline="0" noProof="0">
                <a:ln>
                  <a:noFill/>
                </a:ln>
                <a:solidFill>
                  <a:srgbClr val="000000"/>
                </a:solidFill>
                <a:effectLst/>
                <a:uLnTx/>
                <a:uFillTx/>
                <a:latin typeface="Gill Sans"/>
                <a:ea typeface="Gill Sans"/>
                <a:cs typeface="Gill Sans"/>
                <a:sym typeface="Gill Sans"/>
              </a:endParaRPr>
            </a:p>
          </p:txBody>
        </p:sp>
        <p:sp>
          <p:nvSpPr>
            <p:cNvPr id="3445" name="Google Shape;3445;p284"/>
            <p:cNvSpPr/>
            <p:nvPr/>
          </p:nvSpPr>
          <p:spPr>
            <a:xfrm>
              <a:off x="19659600" y="9537700"/>
              <a:ext cx="81927" cy="148392"/>
            </a:xfrm>
            <a:custGeom>
              <a:avLst/>
              <a:gdLst/>
              <a:ahLst/>
              <a:cxnLst/>
              <a:rect l="0" t="0" r="0" b="0"/>
              <a:pathLst>
                <a:path w="21363" h="21600" extrusionOk="0">
                  <a:moveTo>
                    <a:pt x="26" y="1120"/>
                  </a:moveTo>
                  <a:cubicBezTo>
                    <a:pt x="241" y="1080"/>
                    <a:pt x="432" y="1040"/>
                    <a:pt x="647" y="1000"/>
                  </a:cubicBezTo>
                  <a:cubicBezTo>
                    <a:pt x="934" y="760"/>
                    <a:pt x="1221" y="507"/>
                    <a:pt x="1507" y="267"/>
                  </a:cubicBezTo>
                  <a:lnTo>
                    <a:pt x="1483" y="280"/>
                  </a:lnTo>
                  <a:cubicBezTo>
                    <a:pt x="8102" y="187"/>
                    <a:pt x="14720" y="93"/>
                    <a:pt x="21363" y="0"/>
                  </a:cubicBezTo>
                  <a:cubicBezTo>
                    <a:pt x="21219" y="3773"/>
                    <a:pt x="21100" y="7547"/>
                    <a:pt x="20885" y="11320"/>
                  </a:cubicBezTo>
                  <a:cubicBezTo>
                    <a:pt x="20861" y="11707"/>
                    <a:pt x="20574" y="12200"/>
                    <a:pt x="20096" y="12453"/>
                  </a:cubicBezTo>
                  <a:cubicBezTo>
                    <a:pt x="14553" y="15440"/>
                    <a:pt x="8914" y="18387"/>
                    <a:pt x="2845" y="21600"/>
                  </a:cubicBezTo>
                  <a:cubicBezTo>
                    <a:pt x="1555" y="14600"/>
                    <a:pt x="-237" y="7907"/>
                    <a:pt x="26" y="1120"/>
                  </a:cubicBezTo>
                  <a:close/>
                </a:path>
              </a:pathLst>
            </a:custGeom>
            <a:solidFill>
              <a:srgbClr val="0EAAFF"/>
            </a:solidFill>
            <a:ln>
              <a:noFill/>
            </a:ln>
          </p:spPr>
          <p:txBody>
            <a:bodyPr spcFirstLastPara="1" wrap="square" lIns="14300" tIns="14300" rIns="14300" bIns="143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200"/>
                <a:buFont typeface="Gill Sans"/>
                <a:buNone/>
                <a:tabLst/>
                <a:defRPr/>
              </a:pPr>
              <a:endParaRPr kumimoji="0" sz="1200" b="0" i="0" u="none" strike="noStrike" kern="0" cap="none" spc="0" normalizeH="0" baseline="0" noProof="0">
                <a:ln>
                  <a:noFill/>
                </a:ln>
                <a:solidFill>
                  <a:srgbClr val="000000"/>
                </a:solidFill>
                <a:effectLst/>
                <a:uLnTx/>
                <a:uFillTx/>
                <a:latin typeface="Gill Sans"/>
                <a:ea typeface="Gill Sans"/>
                <a:cs typeface="Gill Sans"/>
                <a:sym typeface="Gill Sans"/>
              </a:endParaRPr>
            </a:p>
          </p:txBody>
        </p:sp>
        <p:sp>
          <p:nvSpPr>
            <p:cNvPr id="3446" name="Google Shape;3446;p284"/>
            <p:cNvSpPr/>
            <p:nvPr/>
          </p:nvSpPr>
          <p:spPr>
            <a:xfrm>
              <a:off x="20116800" y="9486899"/>
              <a:ext cx="153738" cy="223623"/>
            </a:xfrm>
            <a:custGeom>
              <a:avLst/>
              <a:gdLst/>
              <a:ahLst/>
              <a:cxnLst/>
              <a:rect l="0" t="0" r="0" b="0"/>
              <a:pathLst>
                <a:path w="21600" h="21425" extrusionOk="0">
                  <a:moveTo>
                    <a:pt x="21600" y="50"/>
                  </a:moveTo>
                  <a:cubicBezTo>
                    <a:pt x="17635" y="7081"/>
                    <a:pt x="13761" y="13962"/>
                    <a:pt x="9834" y="20834"/>
                  </a:cubicBezTo>
                  <a:cubicBezTo>
                    <a:pt x="9693" y="21089"/>
                    <a:pt x="9075" y="21317"/>
                    <a:pt x="8624" y="21378"/>
                  </a:cubicBezTo>
                  <a:cubicBezTo>
                    <a:pt x="7981" y="21466"/>
                    <a:pt x="7286" y="21405"/>
                    <a:pt x="6320" y="21405"/>
                  </a:cubicBezTo>
                  <a:cubicBezTo>
                    <a:pt x="7131" y="19965"/>
                    <a:pt x="7968" y="18640"/>
                    <a:pt x="8599" y="17271"/>
                  </a:cubicBezTo>
                  <a:cubicBezTo>
                    <a:pt x="8856" y="16718"/>
                    <a:pt x="8908" y="16007"/>
                    <a:pt x="8612" y="15480"/>
                  </a:cubicBezTo>
                  <a:cubicBezTo>
                    <a:pt x="5793" y="10372"/>
                    <a:pt x="2883" y="5290"/>
                    <a:pt x="0" y="200"/>
                  </a:cubicBezTo>
                  <a:cubicBezTo>
                    <a:pt x="129" y="147"/>
                    <a:pt x="206" y="77"/>
                    <a:pt x="283" y="77"/>
                  </a:cubicBezTo>
                  <a:cubicBezTo>
                    <a:pt x="3089" y="-20"/>
                    <a:pt x="3089" y="-20"/>
                    <a:pt x="4119" y="1779"/>
                  </a:cubicBezTo>
                  <a:cubicBezTo>
                    <a:pt x="6307" y="5615"/>
                    <a:pt x="8470" y="9450"/>
                    <a:pt x="10761" y="13479"/>
                  </a:cubicBezTo>
                  <a:cubicBezTo>
                    <a:pt x="12113" y="11118"/>
                    <a:pt x="13362" y="8933"/>
                    <a:pt x="14610" y="6729"/>
                  </a:cubicBezTo>
                  <a:cubicBezTo>
                    <a:pt x="15666" y="4878"/>
                    <a:pt x="16786" y="3043"/>
                    <a:pt x="17712" y="1156"/>
                  </a:cubicBezTo>
                  <a:cubicBezTo>
                    <a:pt x="18150" y="252"/>
                    <a:pt x="18794" y="-134"/>
                    <a:pt x="20158" y="41"/>
                  </a:cubicBezTo>
                  <a:cubicBezTo>
                    <a:pt x="20570" y="85"/>
                    <a:pt x="20982" y="50"/>
                    <a:pt x="21600" y="50"/>
                  </a:cubicBezTo>
                  <a:close/>
                </a:path>
              </a:pathLst>
            </a:custGeom>
            <a:solidFill>
              <a:srgbClr val="2B2B2B"/>
            </a:solidFill>
            <a:ln>
              <a:noFill/>
            </a:ln>
          </p:spPr>
          <p:txBody>
            <a:bodyPr spcFirstLastPara="1" wrap="square" lIns="14300" tIns="14300" rIns="14300" bIns="143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200"/>
                <a:buFont typeface="Gill Sans"/>
                <a:buNone/>
                <a:tabLst/>
                <a:defRPr/>
              </a:pPr>
              <a:endParaRPr kumimoji="0" sz="1200" b="0" i="0" u="none" strike="noStrike" kern="0" cap="none" spc="0" normalizeH="0" baseline="0" noProof="0">
                <a:ln>
                  <a:noFill/>
                </a:ln>
                <a:solidFill>
                  <a:srgbClr val="000000"/>
                </a:solidFill>
                <a:effectLst/>
                <a:uLnTx/>
                <a:uFillTx/>
                <a:latin typeface="Gill Sans"/>
                <a:ea typeface="Gill Sans"/>
                <a:cs typeface="Gill Sans"/>
                <a:sym typeface="Gill Sans"/>
              </a:endParaRPr>
            </a:p>
          </p:txBody>
        </p:sp>
        <p:sp>
          <p:nvSpPr>
            <p:cNvPr id="3447" name="Google Shape;3447;p284"/>
            <p:cNvSpPr/>
            <p:nvPr/>
          </p:nvSpPr>
          <p:spPr>
            <a:xfrm>
              <a:off x="19685000" y="9626599"/>
              <a:ext cx="151905" cy="83646"/>
            </a:xfrm>
            <a:custGeom>
              <a:avLst/>
              <a:gdLst/>
              <a:ahLst/>
              <a:cxnLst/>
              <a:rect l="0" t="0" r="0" b="0"/>
              <a:pathLst>
                <a:path w="21335" h="21600" extrusionOk="0">
                  <a:moveTo>
                    <a:pt x="20404" y="20251"/>
                  </a:moveTo>
                  <a:cubicBezTo>
                    <a:pt x="20159" y="20701"/>
                    <a:pt x="19915" y="21150"/>
                    <a:pt x="19670" y="21600"/>
                  </a:cubicBezTo>
                  <a:cubicBezTo>
                    <a:pt x="13238" y="20180"/>
                    <a:pt x="6805" y="18785"/>
                    <a:pt x="0" y="17294"/>
                  </a:cubicBezTo>
                  <a:cubicBezTo>
                    <a:pt x="502" y="16159"/>
                    <a:pt x="682" y="15638"/>
                    <a:pt x="913" y="15236"/>
                  </a:cubicBezTo>
                  <a:cubicBezTo>
                    <a:pt x="3628" y="10481"/>
                    <a:pt x="6317" y="5702"/>
                    <a:pt x="9070" y="1041"/>
                  </a:cubicBezTo>
                  <a:cubicBezTo>
                    <a:pt x="9430" y="426"/>
                    <a:pt x="10060" y="0"/>
                    <a:pt x="10562" y="0"/>
                  </a:cubicBezTo>
                  <a:cubicBezTo>
                    <a:pt x="14151" y="95"/>
                    <a:pt x="17728" y="355"/>
                    <a:pt x="21317" y="544"/>
                  </a:cubicBezTo>
                  <a:cubicBezTo>
                    <a:pt x="21291" y="7168"/>
                    <a:pt x="21600" y="13840"/>
                    <a:pt x="20404" y="20251"/>
                  </a:cubicBezTo>
                  <a:close/>
                </a:path>
              </a:pathLst>
            </a:custGeom>
            <a:solidFill>
              <a:srgbClr val="8448B7"/>
            </a:solidFill>
            <a:ln>
              <a:noFill/>
            </a:ln>
          </p:spPr>
          <p:txBody>
            <a:bodyPr spcFirstLastPara="1" wrap="square" lIns="14300" tIns="14300" rIns="14300" bIns="143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200"/>
                <a:buFont typeface="Gill Sans"/>
                <a:buNone/>
                <a:tabLst/>
                <a:defRPr/>
              </a:pPr>
              <a:endParaRPr kumimoji="0" sz="1200" b="0" i="0" u="none" strike="noStrike" kern="0" cap="none" spc="0" normalizeH="0" baseline="0" noProof="0">
                <a:ln>
                  <a:noFill/>
                </a:ln>
                <a:solidFill>
                  <a:srgbClr val="000000"/>
                </a:solidFill>
                <a:effectLst/>
                <a:uLnTx/>
                <a:uFillTx/>
                <a:latin typeface="Gill Sans"/>
                <a:ea typeface="Gill Sans"/>
                <a:cs typeface="Gill Sans"/>
                <a:sym typeface="Gill Sans"/>
              </a:endParaRPr>
            </a:p>
          </p:txBody>
        </p:sp>
        <p:sp>
          <p:nvSpPr>
            <p:cNvPr id="3448" name="Google Shape;3448;p284"/>
            <p:cNvSpPr/>
            <p:nvPr/>
          </p:nvSpPr>
          <p:spPr>
            <a:xfrm>
              <a:off x="20281900" y="9486900"/>
              <a:ext cx="136451" cy="170464"/>
            </a:xfrm>
            <a:custGeom>
              <a:avLst/>
              <a:gdLst/>
              <a:ahLst/>
              <a:cxnLst/>
              <a:rect l="0" t="0" r="0" b="0"/>
              <a:pathLst>
                <a:path w="21404" h="21288" extrusionOk="0">
                  <a:moveTo>
                    <a:pt x="3398" y="21288"/>
                  </a:moveTo>
                  <a:cubicBezTo>
                    <a:pt x="2162" y="21288"/>
                    <a:pt x="1128" y="21288"/>
                    <a:pt x="50" y="21288"/>
                  </a:cubicBezTo>
                  <a:cubicBezTo>
                    <a:pt x="50" y="16231"/>
                    <a:pt x="-94" y="11232"/>
                    <a:pt x="107" y="6244"/>
                  </a:cubicBezTo>
                  <a:cubicBezTo>
                    <a:pt x="208" y="3761"/>
                    <a:pt x="2076" y="1907"/>
                    <a:pt x="5008" y="935"/>
                  </a:cubicBezTo>
                  <a:cubicBezTo>
                    <a:pt x="8773" y="-312"/>
                    <a:pt x="12624" y="-312"/>
                    <a:pt x="16390" y="935"/>
                  </a:cubicBezTo>
                  <a:cubicBezTo>
                    <a:pt x="19321" y="1907"/>
                    <a:pt x="21190" y="3761"/>
                    <a:pt x="21290" y="6244"/>
                  </a:cubicBezTo>
                  <a:cubicBezTo>
                    <a:pt x="21506" y="11232"/>
                    <a:pt x="21348" y="16231"/>
                    <a:pt x="21348" y="21288"/>
                  </a:cubicBezTo>
                  <a:cubicBezTo>
                    <a:pt x="20241" y="21288"/>
                    <a:pt x="19221" y="21288"/>
                    <a:pt x="17985" y="21288"/>
                  </a:cubicBezTo>
                  <a:cubicBezTo>
                    <a:pt x="17985" y="20430"/>
                    <a:pt x="17985" y="19618"/>
                    <a:pt x="17985" y="18794"/>
                  </a:cubicBezTo>
                  <a:cubicBezTo>
                    <a:pt x="17985" y="15041"/>
                    <a:pt x="17999" y="11289"/>
                    <a:pt x="17985" y="7536"/>
                  </a:cubicBezTo>
                  <a:cubicBezTo>
                    <a:pt x="17970" y="4791"/>
                    <a:pt x="16347" y="3166"/>
                    <a:pt x="12941" y="2720"/>
                  </a:cubicBezTo>
                  <a:cubicBezTo>
                    <a:pt x="11475" y="2525"/>
                    <a:pt x="9908" y="2537"/>
                    <a:pt x="8442" y="2720"/>
                  </a:cubicBezTo>
                  <a:cubicBezTo>
                    <a:pt x="5080" y="3143"/>
                    <a:pt x="3427" y="4779"/>
                    <a:pt x="3413" y="7536"/>
                  </a:cubicBezTo>
                  <a:cubicBezTo>
                    <a:pt x="3369" y="12090"/>
                    <a:pt x="3398" y="16620"/>
                    <a:pt x="3398" y="21288"/>
                  </a:cubicBezTo>
                  <a:close/>
                </a:path>
              </a:pathLst>
            </a:custGeom>
            <a:solidFill>
              <a:srgbClr val="2F2F2F"/>
            </a:solidFill>
            <a:ln>
              <a:noFill/>
            </a:ln>
          </p:spPr>
          <p:txBody>
            <a:bodyPr spcFirstLastPara="1" wrap="square" lIns="14300" tIns="14300" rIns="14300" bIns="143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200"/>
                <a:buFont typeface="Gill Sans"/>
                <a:buNone/>
                <a:tabLst/>
                <a:defRPr/>
              </a:pPr>
              <a:endParaRPr kumimoji="0" sz="1200" b="0" i="0" u="none" strike="noStrike" kern="0" cap="none" spc="0" normalizeH="0" baseline="0" noProof="0">
                <a:ln>
                  <a:noFill/>
                </a:ln>
                <a:solidFill>
                  <a:srgbClr val="000000"/>
                </a:solidFill>
                <a:effectLst/>
                <a:uLnTx/>
                <a:uFillTx/>
                <a:latin typeface="Gill Sans"/>
                <a:ea typeface="Gill Sans"/>
                <a:cs typeface="Gill Sans"/>
                <a:sym typeface="Gill Sans"/>
              </a:endParaRPr>
            </a:p>
          </p:txBody>
        </p:sp>
        <p:sp>
          <p:nvSpPr>
            <p:cNvPr id="3449" name="Google Shape;3449;p284"/>
            <p:cNvSpPr/>
            <p:nvPr/>
          </p:nvSpPr>
          <p:spPr>
            <a:xfrm>
              <a:off x="20942300" y="9486900"/>
              <a:ext cx="119776" cy="171308"/>
            </a:xfrm>
            <a:custGeom>
              <a:avLst/>
              <a:gdLst/>
              <a:ahLst/>
              <a:cxnLst/>
              <a:rect l="0" t="0" r="0" b="0"/>
              <a:pathLst>
                <a:path w="21591" h="21447" extrusionOk="0">
                  <a:moveTo>
                    <a:pt x="21591" y="99"/>
                  </a:moveTo>
                  <a:cubicBezTo>
                    <a:pt x="21591" y="799"/>
                    <a:pt x="21591" y="1533"/>
                    <a:pt x="21591" y="2439"/>
                  </a:cubicBezTo>
                  <a:cubicBezTo>
                    <a:pt x="19246" y="2439"/>
                    <a:pt x="16934" y="2428"/>
                    <a:pt x="14622" y="2439"/>
                  </a:cubicBezTo>
                  <a:cubicBezTo>
                    <a:pt x="13219" y="2451"/>
                    <a:pt x="11815" y="2439"/>
                    <a:pt x="10411" y="2531"/>
                  </a:cubicBezTo>
                  <a:cubicBezTo>
                    <a:pt x="6365" y="2806"/>
                    <a:pt x="4020" y="4585"/>
                    <a:pt x="3971" y="7418"/>
                  </a:cubicBezTo>
                  <a:cubicBezTo>
                    <a:pt x="3938" y="9552"/>
                    <a:pt x="3938" y="11685"/>
                    <a:pt x="3971" y="13819"/>
                  </a:cubicBezTo>
                  <a:cubicBezTo>
                    <a:pt x="4020" y="16709"/>
                    <a:pt x="6398" y="18556"/>
                    <a:pt x="10593" y="18717"/>
                  </a:cubicBezTo>
                  <a:cubicBezTo>
                    <a:pt x="14176" y="18855"/>
                    <a:pt x="17793" y="18740"/>
                    <a:pt x="21525" y="18740"/>
                  </a:cubicBezTo>
                  <a:cubicBezTo>
                    <a:pt x="21525" y="19657"/>
                    <a:pt x="21525" y="20426"/>
                    <a:pt x="21525" y="21447"/>
                  </a:cubicBezTo>
                  <a:cubicBezTo>
                    <a:pt x="17083" y="21286"/>
                    <a:pt x="12575" y="21367"/>
                    <a:pt x="8182" y="20896"/>
                  </a:cubicBezTo>
                  <a:cubicBezTo>
                    <a:pt x="2931" y="20334"/>
                    <a:pt x="40" y="17593"/>
                    <a:pt x="7" y="13899"/>
                  </a:cubicBezTo>
                  <a:cubicBezTo>
                    <a:pt x="-9" y="11857"/>
                    <a:pt x="7" y="9815"/>
                    <a:pt x="7" y="7773"/>
                  </a:cubicBezTo>
                  <a:cubicBezTo>
                    <a:pt x="7" y="3357"/>
                    <a:pt x="3178" y="627"/>
                    <a:pt x="9536" y="145"/>
                  </a:cubicBezTo>
                  <a:cubicBezTo>
                    <a:pt x="13483" y="-153"/>
                    <a:pt x="17512" y="99"/>
                    <a:pt x="21591" y="99"/>
                  </a:cubicBezTo>
                  <a:close/>
                </a:path>
              </a:pathLst>
            </a:custGeom>
            <a:solidFill>
              <a:srgbClr val="2F2F2F"/>
            </a:solidFill>
            <a:ln>
              <a:noFill/>
            </a:ln>
          </p:spPr>
          <p:txBody>
            <a:bodyPr spcFirstLastPara="1" wrap="square" lIns="14300" tIns="14300" rIns="14300" bIns="143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200"/>
                <a:buFont typeface="Gill Sans"/>
                <a:buNone/>
                <a:tabLst/>
                <a:defRPr/>
              </a:pPr>
              <a:endParaRPr kumimoji="0" sz="1200" b="0" i="0" u="none" strike="noStrike" kern="0" cap="none" spc="0" normalizeH="0" baseline="0" noProof="0">
                <a:ln>
                  <a:noFill/>
                </a:ln>
                <a:solidFill>
                  <a:srgbClr val="000000"/>
                </a:solidFill>
                <a:effectLst/>
                <a:uLnTx/>
                <a:uFillTx/>
                <a:latin typeface="Gill Sans"/>
                <a:ea typeface="Gill Sans"/>
                <a:cs typeface="Gill Sans"/>
                <a:sym typeface="Gill Sans"/>
              </a:endParaRPr>
            </a:p>
          </p:txBody>
        </p:sp>
        <p:sp>
          <p:nvSpPr>
            <p:cNvPr id="3450" name="Google Shape;3450;p284"/>
            <p:cNvSpPr/>
            <p:nvPr/>
          </p:nvSpPr>
          <p:spPr>
            <a:xfrm>
              <a:off x="20599400" y="9436100"/>
              <a:ext cx="85482" cy="223074"/>
            </a:xfrm>
            <a:custGeom>
              <a:avLst/>
              <a:gdLst/>
              <a:ahLst/>
              <a:cxnLst/>
              <a:rect l="0" t="0" r="0" b="0"/>
              <a:pathLst>
                <a:path w="21600" h="21600" extrusionOk="0">
                  <a:moveTo>
                    <a:pt x="21600" y="19604"/>
                  </a:moveTo>
                  <a:cubicBezTo>
                    <a:pt x="21600" y="20305"/>
                    <a:pt x="21600" y="20846"/>
                    <a:pt x="21600" y="21600"/>
                  </a:cubicBezTo>
                  <a:cubicBezTo>
                    <a:pt x="16831" y="21502"/>
                    <a:pt x="12062" y="21520"/>
                    <a:pt x="7408" y="21281"/>
                  </a:cubicBezTo>
                  <a:cubicBezTo>
                    <a:pt x="3519" y="21085"/>
                    <a:pt x="1204" y="20030"/>
                    <a:pt x="440" y="18549"/>
                  </a:cubicBezTo>
                  <a:cubicBezTo>
                    <a:pt x="162" y="17990"/>
                    <a:pt x="23" y="17413"/>
                    <a:pt x="23" y="16837"/>
                  </a:cubicBezTo>
                  <a:cubicBezTo>
                    <a:pt x="0" y="11558"/>
                    <a:pt x="0" y="6280"/>
                    <a:pt x="0" y="1002"/>
                  </a:cubicBezTo>
                  <a:cubicBezTo>
                    <a:pt x="0" y="683"/>
                    <a:pt x="0" y="373"/>
                    <a:pt x="0" y="0"/>
                  </a:cubicBezTo>
                  <a:cubicBezTo>
                    <a:pt x="1875" y="0"/>
                    <a:pt x="3542" y="0"/>
                    <a:pt x="5487" y="0"/>
                  </a:cubicBezTo>
                  <a:cubicBezTo>
                    <a:pt x="5487" y="1614"/>
                    <a:pt x="5487" y="3247"/>
                    <a:pt x="5487" y="4968"/>
                  </a:cubicBezTo>
                  <a:cubicBezTo>
                    <a:pt x="9399" y="4968"/>
                    <a:pt x="12988" y="4968"/>
                    <a:pt x="16761" y="4968"/>
                  </a:cubicBezTo>
                  <a:cubicBezTo>
                    <a:pt x="16761" y="5642"/>
                    <a:pt x="16761" y="6236"/>
                    <a:pt x="16761" y="6910"/>
                  </a:cubicBezTo>
                  <a:cubicBezTo>
                    <a:pt x="13103" y="6910"/>
                    <a:pt x="9492" y="6910"/>
                    <a:pt x="5603" y="6910"/>
                  </a:cubicBezTo>
                  <a:cubicBezTo>
                    <a:pt x="5603" y="9252"/>
                    <a:pt x="5603" y="11505"/>
                    <a:pt x="5603" y="13758"/>
                  </a:cubicBezTo>
                  <a:cubicBezTo>
                    <a:pt x="5603" y="14867"/>
                    <a:pt x="5580" y="15985"/>
                    <a:pt x="5603" y="17094"/>
                  </a:cubicBezTo>
                  <a:cubicBezTo>
                    <a:pt x="5649" y="18832"/>
                    <a:pt x="7270" y="19480"/>
                    <a:pt x="11830" y="19578"/>
                  </a:cubicBezTo>
                  <a:cubicBezTo>
                    <a:pt x="13428" y="19613"/>
                    <a:pt x="15025" y="19595"/>
                    <a:pt x="16600" y="19595"/>
                  </a:cubicBezTo>
                  <a:cubicBezTo>
                    <a:pt x="18220" y="19604"/>
                    <a:pt x="19794" y="19604"/>
                    <a:pt x="21600" y="19604"/>
                  </a:cubicBezTo>
                  <a:close/>
                </a:path>
              </a:pathLst>
            </a:custGeom>
            <a:solidFill>
              <a:srgbClr val="2C2C2C"/>
            </a:solidFill>
            <a:ln>
              <a:noFill/>
            </a:ln>
          </p:spPr>
          <p:txBody>
            <a:bodyPr spcFirstLastPara="1" wrap="square" lIns="14300" tIns="14300" rIns="14300" bIns="143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200"/>
                <a:buFont typeface="Gill Sans"/>
                <a:buNone/>
                <a:tabLst/>
                <a:defRPr/>
              </a:pPr>
              <a:endParaRPr kumimoji="0" sz="1200" b="0" i="0" u="none" strike="noStrike" kern="0" cap="none" spc="0" normalizeH="0" baseline="0" noProof="0">
                <a:ln>
                  <a:noFill/>
                </a:ln>
                <a:solidFill>
                  <a:srgbClr val="000000"/>
                </a:solidFill>
                <a:effectLst/>
                <a:uLnTx/>
                <a:uFillTx/>
                <a:latin typeface="Gill Sans"/>
                <a:ea typeface="Gill Sans"/>
                <a:cs typeface="Gill Sans"/>
                <a:sym typeface="Gill Sans"/>
              </a:endParaRPr>
            </a:p>
          </p:txBody>
        </p:sp>
        <p:sp>
          <p:nvSpPr>
            <p:cNvPr id="3451" name="Google Shape;3451;p284"/>
            <p:cNvSpPr/>
            <p:nvPr/>
          </p:nvSpPr>
          <p:spPr>
            <a:xfrm>
              <a:off x="20700998" y="9486899"/>
              <a:ext cx="85161" cy="170003"/>
            </a:xfrm>
            <a:custGeom>
              <a:avLst/>
              <a:gdLst/>
              <a:ahLst/>
              <a:cxnLst/>
              <a:rect l="0" t="0" r="0" b="0"/>
              <a:pathLst>
                <a:path w="21587" h="21574" extrusionOk="0">
                  <a:moveTo>
                    <a:pt x="21587" y="21"/>
                  </a:moveTo>
                  <a:cubicBezTo>
                    <a:pt x="21587" y="869"/>
                    <a:pt x="21587" y="1613"/>
                    <a:pt x="21587" y="2520"/>
                  </a:cubicBezTo>
                  <a:cubicBezTo>
                    <a:pt x="18916" y="2520"/>
                    <a:pt x="16315" y="2520"/>
                    <a:pt x="13737" y="2520"/>
                  </a:cubicBezTo>
                  <a:cubicBezTo>
                    <a:pt x="7024" y="2532"/>
                    <a:pt x="5561" y="3241"/>
                    <a:pt x="5561" y="6566"/>
                  </a:cubicBezTo>
                  <a:cubicBezTo>
                    <a:pt x="5538" y="11088"/>
                    <a:pt x="5561" y="15610"/>
                    <a:pt x="5561" y="20132"/>
                  </a:cubicBezTo>
                  <a:cubicBezTo>
                    <a:pt x="5561" y="20597"/>
                    <a:pt x="5561" y="21051"/>
                    <a:pt x="5561" y="21574"/>
                  </a:cubicBezTo>
                  <a:cubicBezTo>
                    <a:pt x="3680" y="21574"/>
                    <a:pt x="2008" y="21574"/>
                    <a:pt x="149" y="21574"/>
                  </a:cubicBezTo>
                  <a:cubicBezTo>
                    <a:pt x="103" y="21214"/>
                    <a:pt x="10" y="20865"/>
                    <a:pt x="10" y="20505"/>
                  </a:cubicBezTo>
                  <a:cubicBezTo>
                    <a:pt x="10" y="15657"/>
                    <a:pt x="-13" y="10797"/>
                    <a:pt x="10" y="5949"/>
                  </a:cubicBezTo>
                  <a:cubicBezTo>
                    <a:pt x="33" y="1939"/>
                    <a:pt x="3448" y="160"/>
                    <a:pt x="11414" y="21"/>
                  </a:cubicBezTo>
                  <a:cubicBezTo>
                    <a:pt x="14735" y="-26"/>
                    <a:pt x="18103" y="21"/>
                    <a:pt x="21587" y="21"/>
                  </a:cubicBezTo>
                  <a:close/>
                </a:path>
              </a:pathLst>
            </a:custGeom>
            <a:solidFill>
              <a:srgbClr val="2F2F2F"/>
            </a:solidFill>
            <a:ln>
              <a:noFill/>
            </a:ln>
          </p:spPr>
          <p:txBody>
            <a:bodyPr spcFirstLastPara="1" wrap="square" lIns="14300" tIns="14300" rIns="14300" bIns="143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200"/>
                <a:buFont typeface="Gill Sans"/>
                <a:buNone/>
                <a:tabLst/>
                <a:defRPr/>
              </a:pPr>
              <a:endParaRPr kumimoji="0" sz="1200" b="0" i="0" u="none" strike="noStrike" kern="0" cap="none" spc="0" normalizeH="0" baseline="0" noProof="0">
                <a:ln>
                  <a:noFill/>
                </a:ln>
                <a:solidFill>
                  <a:srgbClr val="000000"/>
                </a:solidFill>
                <a:effectLst/>
                <a:uLnTx/>
                <a:uFillTx/>
                <a:latin typeface="Gill Sans"/>
                <a:ea typeface="Gill Sans"/>
                <a:cs typeface="Gill Sans"/>
                <a:sym typeface="Gill Sans"/>
              </a:endParaRPr>
            </a:p>
          </p:txBody>
        </p:sp>
        <p:sp>
          <p:nvSpPr>
            <p:cNvPr id="3452" name="Google Shape;3452;p284"/>
            <p:cNvSpPr/>
            <p:nvPr/>
          </p:nvSpPr>
          <p:spPr>
            <a:xfrm>
              <a:off x="19659600" y="9512300"/>
              <a:ext cx="78354" cy="16038"/>
            </a:xfrm>
            <a:custGeom>
              <a:avLst/>
              <a:gdLst/>
              <a:ahLst/>
              <a:cxnLst/>
              <a:rect l="0" t="0" r="0" b="0"/>
              <a:pathLst>
                <a:path w="21600" h="21600" extrusionOk="0">
                  <a:moveTo>
                    <a:pt x="21019" y="19008"/>
                  </a:moveTo>
                  <a:cubicBezTo>
                    <a:pt x="14021" y="19872"/>
                    <a:pt x="7023" y="20735"/>
                    <a:pt x="0" y="21600"/>
                  </a:cubicBezTo>
                  <a:cubicBezTo>
                    <a:pt x="1566" y="16910"/>
                    <a:pt x="3057" y="9134"/>
                    <a:pt x="4750" y="7899"/>
                  </a:cubicBezTo>
                  <a:cubicBezTo>
                    <a:pt x="10333" y="3950"/>
                    <a:pt x="15992" y="2468"/>
                    <a:pt x="21600" y="0"/>
                  </a:cubicBezTo>
                  <a:cubicBezTo>
                    <a:pt x="21423" y="6171"/>
                    <a:pt x="21221" y="12589"/>
                    <a:pt x="21019" y="19008"/>
                  </a:cubicBezTo>
                  <a:close/>
                </a:path>
              </a:pathLst>
            </a:custGeom>
            <a:solidFill>
              <a:srgbClr val="129AEB"/>
            </a:solidFill>
            <a:ln>
              <a:noFill/>
            </a:ln>
          </p:spPr>
          <p:txBody>
            <a:bodyPr spcFirstLastPara="1" wrap="square" lIns="14300" tIns="14300" rIns="14300" bIns="143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200"/>
                <a:buFont typeface="Gill Sans"/>
                <a:buNone/>
                <a:tabLst/>
                <a:defRPr/>
              </a:pPr>
              <a:endParaRPr kumimoji="0" sz="1200" b="0" i="0" u="none" strike="noStrike" kern="0" cap="none" spc="0" normalizeH="0" baseline="0" noProof="0">
                <a:ln>
                  <a:noFill/>
                </a:ln>
                <a:solidFill>
                  <a:srgbClr val="000000"/>
                </a:solidFill>
                <a:effectLst/>
                <a:uLnTx/>
                <a:uFillTx/>
                <a:latin typeface="Gill Sans"/>
                <a:ea typeface="Gill Sans"/>
                <a:cs typeface="Gill Sans"/>
                <a:sym typeface="Gill Sans"/>
              </a:endParaRPr>
            </a:p>
          </p:txBody>
        </p:sp>
        <p:sp>
          <p:nvSpPr>
            <p:cNvPr id="3453" name="Google Shape;3453;p284"/>
            <p:cNvSpPr/>
            <p:nvPr/>
          </p:nvSpPr>
          <p:spPr>
            <a:xfrm>
              <a:off x="19824698" y="9626600"/>
              <a:ext cx="21438" cy="77436"/>
            </a:xfrm>
            <a:custGeom>
              <a:avLst/>
              <a:gdLst/>
              <a:ahLst/>
              <a:cxnLst/>
              <a:rect l="0" t="0" r="0" b="0"/>
              <a:pathLst>
                <a:path w="21600" h="21600" extrusionOk="0">
                  <a:moveTo>
                    <a:pt x="0" y="21600"/>
                  </a:moveTo>
                  <a:cubicBezTo>
                    <a:pt x="8585" y="14647"/>
                    <a:pt x="6368" y="7464"/>
                    <a:pt x="6647" y="307"/>
                  </a:cubicBezTo>
                  <a:cubicBezTo>
                    <a:pt x="11631" y="205"/>
                    <a:pt x="16616" y="102"/>
                    <a:pt x="21600" y="0"/>
                  </a:cubicBezTo>
                  <a:cubicBezTo>
                    <a:pt x="18738" y="5496"/>
                    <a:pt x="16708" y="11043"/>
                    <a:pt x="12554" y="16488"/>
                  </a:cubicBezTo>
                  <a:cubicBezTo>
                    <a:pt x="11076" y="18354"/>
                    <a:pt x="4338" y="19913"/>
                    <a:pt x="0" y="21600"/>
                  </a:cubicBezTo>
                  <a:close/>
                </a:path>
              </a:pathLst>
            </a:custGeom>
            <a:solidFill>
              <a:srgbClr val="6D37A0"/>
            </a:solidFill>
            <a:ln>
              <a:noFill/>
            </a:ln>
          </p:spPr>
          <p:txBody>
            <a:bodyPr spcFirstLastPara="1" wrap="square" lIns="14300" tIns="14300" rIns="14300" bIns="143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200"/>
                <a:buFont typeface="Gill Sans"/>
                <a:buNone/>
                <a:tabLst/>
                <a:defRPr/>
              </a:pPr>
              <a:endParaRPr kumimoji="0" sz="1200" b="0" i="0" u="none" strike="noStrike" kern="0" cap="none" spc="0" normalizeH="0" baseline="0" noProof="0">
                <a:ln>
                  <a:noFill/>
                </a:ln>
                <a:solidFill>
                  <a:srgbClr val="000000"/>
                </a:solidFill>
                <a:effectLst/>
                <a:uLnTx/>
                <a:uFillTx/>
                <a:latin typeface="Gill Sans"/>
                <a:ea typeface="Gill Sans"/>
                <a:cs typeface="Gill Sans"/>
                <a:sym typeface="Gill Sans"/>
              </a:endParaRPr>
            </a:p>
          </p:txBody>
        </p:sp>
        <p:sp>
          <p:nvSpPr>
            <p:cNvPr id="3454" name="Google Shape;3454;p284"/>
            <p:cNvSpPr/>
            <p:nvPr/>
          </p:nvSpPr>
          <p:spPr>
            <a:xfrm>
              <a:off x="19659600" y="9537699"/>
              <a:ext cx="3294" cy="5022"/>
            </a:xfrm>
            <a:custGeom>
              <a:avLst/>
              <a:gdLst/>
              <a:ahLst/>
              <a:cxnLst/>
              <a:rect l="0" t="0" r="0" b="0"/>
              <a:pathLst>
                <a:path w="21600" h="21600" extrusionOk="0">
                  <a:moveTo>
                    <a:pt x="21600" y="0"/>
                  </a:moveTo>
                  <a:cubicBezTo>
                    <a:pt x="14400" y="7070"/>
                    <a:pt x="7200" y="14530"/>
                    <a:pt x="0" y="21600"/>
                  </a:cubicBezTo>
                  <a:cubicBezTo>
                    <a:pt x="7200" y="14530"/>
                    <a:pt x="14400" y="7462"/>
                    <a:pt x="21600" y="0"/>
                  </a:cubicBezTo>
                  <a:close/>
                </a:path>
              </a:pathLst>
            </a:custGeom>
            <a:solidFill>
              <a:srgbClr val="129AEB"/>
            </a:solidFill>
            <a:ln>
              <a:noFill/>
            </a:ln>
          </p:spPr>
          <p:txBody>
            <a:bodyPr spcFirstLastPara="1" wrap="square" lIns="14300" tIns="14300" rIns="14300" bIns="143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200"/>
                <a:buFont typeface="Gill Sans"/>
                <a:buNone/>
                <a:tabLst/>
                <a:defRPr/>
              </a:pPr>
              <a:endParaRPr kumimoji="0" sz="1200" b="0" i="0" u="none" strike="noStrike" kern="0" cap="none" spc="0" normalizeH="0" baseline="0" noProof="0">
                <a:ln>
                  <a:noFill/>
                </a:ln>
                <a:solidFill>
                  <a:srgbClr val="000000"/>
                </a:solidFill>
                <a:effectLst/>
                <a:uLnTx/>
                <a:uFillTx/>
                <a:latin typeface="Gill Sans"/>
                <a:ea typeface="Gill Sans"/>
                <a:cs typeface="Gill Sans"/>
                <a:sym typeface="Gill Sans"/>
              </a:endParaRPr>
            </a:p>
          </p:txBody>
        </p:sp>
      </p:grpSp>
      <p:grpSp>
        <p:nvGrpSpPr>
          <p:cNvPr id="3455" name="Google Shape;3455;p284"/>
          <p:cNvGrpSpPr/>
          <p:nvPr/>
        </p:nvGrpSpPr>
        <p:grpSpPr>
          <a:xfrm>
            <a:off x="8188063" y="3467583"/>
            <a:ext cx="634762" cy="113903"/>
            <a:chOff x="21539200" y="9398000"/>
            <a:chExt cx="1643184" cy="294856"/>
          </a:xfrm>
        </p:grpSpPr>
        <p:sp>
          <p:nvSpPr>
            <p:cNvPr id="3456" name="Google Shape;3456;p284"/>
            <p:cNvSpPr/>
            <p:nvPr/>
          </p:nvSpPr>
          <p:spPr>
            <a:xfrm>
              <a:off x="22009100" y="9436100"/>
              <a:ext cx="136404" cy="201258"/>
            </a:xfrm>
            <a:custGeom>
              <a:avLst/>
              <a:gdLst/>
              <a:ahLst/>
              <a:cxnLst/>
              <a:rect l="0" t="0" r="0" b="0"/>
              <a:pathLst>
                <a:path w="21600" h="21600" extrusionOk="0">
                  <a:moveTo>
                    <a:pt x="16028" y="21600"/>
                  </a:moveTo>
                  <a:lnTo>
                    <a:pt x="8889" y="11455"/>
                  </a:lnTo>
                  <a:cubicBezTo>
                    <a:pt x="7185" y="9052"/>
                    <a:pt x="5434" y="6336"/>
                    <a:pt x="4836" y="5057"/>
                  </a:cubicBezTo>
                  <a:lnTo>
                    <a:pt x="4698" y="5150"/>
                  </a:lnTo>
                  <a:cubicBezTo>
                    <a:pt x="4928" y="6961"/>
                    <a:pt x="4974" y="9239"/>
                    <a:pt x="5020" y="11143"/>
                  </a:cubicBezTo>
                  <a:lnTo>
                    <a:pt x="5204" y="21600"/>
                  </a:lnTo>
                  <a:lnTo>
                    <a:pt x="0" y="21600"/>
                  </a:lnTo>
                  <a:lnTo>
                    <a:pt x="0" y="0"/>
                  </a:lnTo>
                  <a:lnTo>
                    <a:pt x="5987" y="0"/>
                  </a:lnTo>
                  <a:lnTo>
                    <a:pt x="13725" y="10550"/>
                  </a:lnTo>
                  <a:cubicBezTo>
                    <a:pt x="15198" y="12548"/>
                    <a:pt x="16580" y="15108"/>
                    <a:pt x="16994" y="16107"/>
                  </a:cubicBezTo>
                  <a:lnTo>
                    <a:pt x="17133" y="16013"/>
                  </a:lnTo>
                  <a:cubicBezTo>
                    <a:pt x="16994" y="14920"/>
                    <a:pt x="16672" y="11830"/>
                    <a:pt x="16672" y="9864"/>
                  </a:cubicBezTo>
                  <a:lnTo>
                    <a:pt x="16580" y="0"/>
                  </a:lnTo>
                  <a:lnTo>
                    <a:pt x="21600" y="0"/>
                  </a:lnTo>
                  <a:lnTo>
                    <a:pt x="21600" y="21600"/>
                  </a:lnTo>
                  <a:cubicBezTo>
                    <a:pt x="21600" y="21600"/>
                    <a:pt x="16028" y="21600"/>
                    <a:pt x="16028" y="21600"/>
                  </a:cubicBezTo>
                  <a:close/>
                </a:path>
              </a:pathLst>
            </a:custGeom>
            <a:solidFill>
              <a:srgbClr val="000000"/>
            </a:solidFill>
            <a:ln>
              <a:noFill/>
            </a:ln>
          </p:spPr>
          <p:txBody>
            <a:bodyPr spcFirstLastPara="1" wrap="square" lIns="14300" tIns="14300" rIns="14300" bIns="143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200"/>
                <a:buFont typeface="Gill Sans"/>
                <a:buNone/>
                <a:tabLst/>
                <a:defRPr/>
              </a:pPr>
              <a:endParaRPr kumimoji="0" sz="1200" b="0" i="0" u="none" strike="noStrike" kern="0" cap="none" spc="0" normalizeH="0" baseline="0" noProof="0">
                <a:ln>
                  <a:noFill/>
                </a:ln>
                <a:solidFill>
                  <a:srgbClr val="000000"/>
                </a:solidFill>
                <a:effectLst/>
                <a:uLnTx/>
                <a:uFillTx/>
                <a:latin typeface="Gill Sans"/>
                <a:ea typeface="Gill Sans"/>
                <a:cs typeface="Gill Sans"/>
                <a:sym typeface="Gill Sans"/>
              </a:endParaRPr>
            </a:p>
          </p:txBody>
        </p:sp>
        <p:sp>
          <p:nvSpPr>
            <p:cNvPr id="3457" name="Google Shape;3457;p284"/>
            <p:cNvSpPr/>
            <p:nvPr/>
          </p:nvSpPr>
          <p:spPr>
            <a:xfrm>
              <a:off x="22174200" y="9486900"/>
              <a:ext cx="123012" cy="154440"/>
            </a:xfrm>
            <a:custGeom>
              <a:avLst/>
              <a:gdLst/>
              <a:ahLst/>
              <a:cxnLst/>
              <a:rect l="0" t="0" r="0" b="0"/>
              <a:pathLst>
                <a:path w="21600" h="21600" extrusionOk="0">
                  <a:moveTo>
                    <a:pt x="11132" y="3376"/>
                  </a:moveTo>
                  <a:cubicBezTo>
                    <a:pt x="7966" y="3376"/>
                    <a:pt x="6230" y="5370"/>
                    <a:pt x="6230" y="8705"/>
                  </a:cubicBezTo>
                  <a:lnTo>
                    <a:pt x="15779" y="8705"/>
                  </a:lnTo>
                  <a:cubicBezTo>
                    <a:pt x="15779" y="5370"/>
                    <a:pt x="13940" y="3376"/>
                    <a:pt x="11132" y="3376"/>
                  </a:cubicBezTo>
                  <a:close/>
                  <a:moveTo>
                    <a:pt x="6178" y="12000"/>
                  </a:moveTo>
                  <a:lnTo>
                    <a:pt x="6178" y="12325"/>
                  </a:lnTo>
                  <a:cubicBezTo>
                    <a:pt x="6178" y="15173"/>
                    <a:pt x="7506" y="18183"/>
                    <a:pt x="12561" y="18183"/>
                  </a:cubicBezTo>
                  <a:cubicBezTo>
                    <a:pt x="14962" y="18183"/>
                    <a:pt x="17055" y="17491"/>
                    <a:pt x="18996" y="16149"/>
                  </a:cubicBezTo>
                  <a:lnTo>
                    <a:pt x="21191" y="18874"/>
                  </a:lnTo>
                  <a:cubicBezTo>
                    <a:pt x="18485" y="20705"/>
                    <a:pt x="15370" y="21600"/>
                    <a:pt x="11898" y="21600"/>
                  </a:cubicBezTo>
                  <a:cubicBezTo>
                    <a:pt x="4595" y="21600"/>
                    <a:pt x="0" y="17410"/>
                    <a:pt x="0" y="10820"/>
                  </a:cubicBezTo>
                  <a:cubicBezTo>
                    <a:pt x="0" y="7200"/>
                    <a:pt x="970" y="4800"/>
                    <a:pt x="3217" y="2766"/>
                  </a:cubicBezTo>
                  <a:cubicBezTo>
                    <a:pt x="5310" y="854"/>
                    <a:pt x="7864" y="0"/>
                    <a:pt x="11132" y="0"/>
                  </a:cubicBezTo>
                  <a:cubicBezTo>
                    <a:pt x="13685" y="0"/>
                    <a:pt x="16034" y="529"/>
                    <a:pt x="18230" y="2115"/>
                  </a:cubicBezTo>
                  <a:cubicBezTo>
                    <a:pt x="20477" y="3743"/>
                    <a:pt x="21600" y="6265"/>
                    <a:pt x="21600" y="11064"/>
                  </a:cubicBezTo>
                  <a:lnTo>
                    <a:pt x="21600" y="12000"/>
                  </a:lnTo>
                  <a:cubicBezTo>
                    <a:pt x="21600" y="12000"/>
                    <a:pt x="6178" y="12000"/>
                    <a:pt x="6178" y="12000"/>
                  </a:cubicBezTo>
                  <a:close/>
                </a:path>
              </a:pathLst>
            </a:custGeom>
            <a:solidFill>
              <a:srgbClr val="000000"/>
            </a:solidFill>
            <a:ln>
              <a:noFill/>
            </a:ln>
          </p:spPr>
          <p:txBody>
            <a:bodyPr spcFirstLastPara="1" wrap="square" lIns="14300" tIns="14300" rIns="14300" bIns="143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200"/>
                <a:buFont typeface="Gill Sans"/>
                <a:buNone/>
                <a:tabLst/>
                <a:defRPr/>
              </a:pPr>
              <a:endParaRPr kumimoji="0" sz="1200" b="0" i="0" u="none" strike="noStrike" kern="0" cap="none" spc="0" normalizeH="0" baseline="0" noProof="0">
                <a:ln>
                  <a:noFill/>
                </a:ln>
                <a:solidFill>
                  <a:srgbClr val="000000"/>
                </a:solidFill>
                <a:effectLst/>
                <a:uLnTx/>
                <a:uFillTx/>
                <a:latin typeface="Gill Sans"/>
                <a:ea typeface="Gill Sans"/>
                <a:cs typeface="Gill Sans"/>
                <a:sym typeface="Gill Sans"/>
              </a:endParaRPr>
            </a:p>
          </p:txBody>
        </p:sp>
        <p:sp>
          <p:nvSpPr>
            <p:cNvPr id="3458" name="Google Shape;3458;p284"/>
            <p:cNvSpPr/>
            <p:nvPr/>
          </p:nvSpPr>
          <p:spPr>
            <a:xfrm>
              <a:off x="22313900" y="9486900"/>
              <a:ext cx="197208" cy="150066"/>
            </a:xfrm>
            <a:custGeom>
              <a:avLst/>
              <a:gdLst/>
              <a:ahLst/>
              <a:cxnLst/>
              <a:rect l="0" t="0" r="0" b="0"/>
              <a:pathLst>
                <a:path w="21600" h="21600" extrusionOk="0">
                  <a:moveTo>
                    <a:pt x="17044" y="21600"/>
                  </a:moveTo>
                  <a:lnTo>
                    <a:pt x="13763" y="21600"/>
                  </a:lnTo>
                  <a:lnTo>
                    <a:pt x="11788" y="11846"/>
                  </a:lnTo>
                  <a:cubicBezTo>
                    <a:pt x="11278" y="9335"/>
                    <a:pt x="10736" y="6070"/>
                    <a:pt x="10736" y="6070"/>
                  </a:cubicBezTo>
                  <a:lnTo>
                    <a:pt x="10672" y="6070"/>
                  </a:lnTo>
                  <a:cubicBezTo>
                    <a:pt x="10672" y="6070"/>
                    <a:pt x="10418" y="8163"/>
                    <a:pt x="9621" y="12056"/>
                  </a:cubicBezTo>
                  <a:lnTo>
                    <a:pt x="7678" y="21600"/>
                  </a:lnTo>
                  <a:lnTo>
                    <a:pt x="4396" y="21600"/>
                  </a:lnTo>
                  <a:lnTo>
                    <a:pt x="0" y="628"/>
                  </a:lnTo>
                  <a:lnTo>
                    <a:pt x="3473" y="0"/>
                  </a:lnTo>
                  <a:lnTo>
                    <a:pt x="5225" y="10256"/>
                  </a:lnTo>
                  <a:cubicBezTo>
                    <a:pt x="5671" y="12893"/>
                    <a:pt x="6053" y="15823"/>
                    <a:pt x="6053" y="15823"/>
                  </a:cubicBezTo>
                  <a:lnTo>
                    <a:pt x="6149" y="15823"/>
                  </a:lnTo>
                  <a:cubicBezTo>
                    <a:pt x="6149" y="15823"/>
                    <a:pt x="6467" y="13061"/>
                    <a:pt x="7072" y="10130"/>
                  </a:cubicBezTo>
                  <a:lnTo>
                    <a:pt x="9143" y="335"/>
                  </a:lnTo>
                  <a:lnTo>
                    <a:pt x="12584" y="335"/>
                  </a:lnTo>
                  <a:lnTo>
                    <a:pt x="14400" y="9879"/>
                  </a:lnTo>
                  <a:cubicBezTo>
                    <a:pt x="15069" y="13312"/>
                    <a:pt x="15420" y="15907"/>
                    <a:pt x="15420" y="15907"/>
                  </a:cubicBezTo>
                  <a:lnTo>
                    <a:pt x="15515" y="15907"/>
                  </a:lnTo>
                  <a:cubicBezTo>
                    <a:pt x="15515" y="15907"/>
                    <a:pt x="15897" y="12684"/>
                    <a:pt x="16312" y="10214"/>
                  </a:cubicBezTo>
                  <a:lnTo>
                    <a:pt x="17968" y="335"/>
                  </a:lnTo>
                  <a:lnTo>
                    <a:pt x="21600" y="335"/>
                  </a:lnTo>
                  <a:cubicBezTo>
                    <a:pt x="21600" y="335"/>
                    <a:pt x="17044" y="21600"/>
                    <a:pt x="17044" y="21600"/>
                  </a:cubicBezTo>
                  <a:close/>
                </a:path>
              </a:pathLst>
            </a:custGeom>
            <a:solidFill>
              <a:srgbClr val="000000"/>
            </a:solidFill>
            <a:ln>
              <a:noFill/>
            </a:ln>
          </p:spPr>
          <p:txBody>
            <a:bodyPr spcFirstLastPara="1" wrap="square" lIns="14300" tIns="14300" rIns="14300" bIns="143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200"/>
                <a:buFont typeface="Gill Sans"/>
                <a:buNone/>
                <a:tabLst/>
                <a:defRPr/>
              </a:pPr>
              <a:endParaRPr kumimoji="0" sz="1200" b="0" i="0" u="none" strike="noStrike" kern="0" cap="none" spc="0" normalizeH="0" baseline="0" noProof="0">
                <a:ln>
                  <a:noFill/>
                </a:ln>
                <a:solidFill>
                  <a:srgbClr val="000000"/>
                </a:solidFill>
                <a:effectLst/>
                <a:uLnTx/>
                <a:uFillTx/>
                <a:latin typeface="Gill Sans"/>
                <a:ea typeface="Gill Sans"/>
                <a:cs typeface="Gill Sans"/>
                <a:sym typeface="Gill Sans"/>
              </a:endParaRPr>
            </a:p>
          </p:txBody>
        </p:sp>
        <p:sp>
          <p:nvSpPr>
            <p:cNvPr id="3459" name="Google Shape;3459;p284"/>
            <p:cNvSpPr/>
            <p:nvPr/>
          </p:nvSpPr>
          <p:spPr>
            <a:xfrm>
              <a:off x="22593298" y="9436100"/>
              <a:ext cx="137592" cy="201258"/>
            </a:xfrm>
            <a:custGeom>
              <a:avLst/>
              <a:gdLst/>
              <a:ahLst/>
              <a:cxnLst/>
              <a:rect l="0" t="0" r="0" b="0"/>
              <a:pathLst>
                <a:path w="21600" h="21600" extrusionOk="0">
                  <a:moveTo>
                    <a:pt x="8037" y="2903"/>
                  </a:moveTo>
                  <a:lnTo>
                    <a:pt x="5160" y="2903"/>
                  </a:lnTo>
                  <a:lnTo>
                    <a:pt x="5160" y="9739"/>
                  </a:lnTo>
                  <a:lnTo>
                    <a:pt x="7854" y="9739"/>
                  </a:lnTo>
                  <a:cubicBezTo>
                    <a:pt x="10594" y="9739"/>
                    <a:pt x="12056" y="9489"/>
                    <a:pt x="13015" y="8833"/>
                  </a:cubicBezTo>
                  <a:cubicBezTo>
                    <a:pt x="13882" y="8240"/>
                    <a:pt x="14430" y="7335"/>
                    <a:pt x="14430" y="6211"/>
                  </a:cubicBezTo>
                  <a:cubicBezTo>
                    <a:pt x="14430" y="4027"/>
                    <a:pt x="12695" y="2903"/>
                    <a:pt x="8037" y="2903"/>
                  </a:cubicBezTo>
                  <a:close/>
                  <a:moveTo>
                    <a:pt x="15343" y="21600"/>
                  </a:moveTo>
                  <a:lnTo>
                    <a:pt x="12604" y="18260"/>
                  </a:lnTo>
                  <a:cubicBezTo>
                    <a:pt x="10412" y="15607"/>
                    <a:pt x="8950" y="14109"/>
                    <a:pt x="7215" y="12922"/>
                  </a:cubicBezTo>
                  <a:cubicBezTo>
                    <a:pt x="6621" y="12517"/>
                    <a:pt x="6165" y="12298"/>
                    <a:pt x="5160" y="12267"/>
                  </a:cubicBezTo>
                  <a:lnTo>
                    <a:pt x="5160" y="21600"/>
                  </a:lnTo>
                  <a:lnTo>
                    <a:pt x="0" y="21600"/>
                  </a:lnTo>
                  <a:lnTo>
                    <a:pt x="0" y="0"/>
                  </a:lnTo>
                  <a:lnTo>
                    <a:pt x="9636" y="0"/>
                  </a:lnTo>
                  <a:cubicBezTo>
                    <a:pt x="16713" y="0"/>
                    <a:pt x="19910" y="2809"/>
                    <a:pt x="19910" y="6180"/>
                  </a:cubicBezTo>
                  <a:cubicBezTo>
                    <a:pt x="19910" y="9271"/>
                    <a:pt x="16987" y="12111"/>
                    <a:pt x="12056" y="12111"/>
                  </a:cubicBezTo>
                  <a:cubicBezTo>
                    <a:pt x="13197" y="12517"/>
                    <a:pt x="15298" y="14608"/>
                    <a:pt x="16942" y="16419"/>
                  </a:cubicBezTo>
                  <a:lnTo>
                    <a:pt x="21600" y="21600"/>
                  </a:lnTo>
                  <a:cubicBezTo>
                    <a:pt x="21600" y="21600"/>
                    <a:pt x="15343" y="21600"/>
                    <a:pt x="15343" y="21600"/>
                  </a:cubicBezTo>
                  <a:close/>
                </a:path>
              </a:pathLst>
            </a:custGeom>
            <a:solidFill>
              <a:srgbClr val="000000"/>
            </a:solidFill>
            <a:ln>
              <a:noFill/>
            </a:ln>
          </p:spPr>
          <p:txBody>
            <a:bodyPr spcFirstLastPara="1" wrap="square" lIns="14300" tIns="14300" rIns="14300" bIns="143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200"/>
                <a:buFont typeface="Gill Sans"/>
                <a:buNone/>
                <a:tabLst/>
                <a:defRPr/>
              </a:pPr>
              <a:endParaRPr kumimoji="0" sz="1200" b="0" i="0" u="none" strike="noStrike" kern="0" cap="none" spc="0" normalizeH="0" baseline="0" noProof="0">
                <a:ln>
                  <a:noFill/>
                </a:ln>
                <a:solidFill>
                  <a:srgbClr val="000000"/>
                </a:solidFill>
                <a:effectLst/>
                <a:uLnTx/>
                <a:uFillTx/>
                <a:latin typeface="Gill Sans"/>
                <a:ea typeface="Gill Sans"/>
                <a:cs typeface="Gill Sans"/>
                <a:sym typeface="Gill Sans"/>
              </a:endParaRPr>
            </a:p>
          </p:txBody>
        </p:sp>
        <p:sp>
          <p:nvSpPr>
            <p:cNvPr id="3460" name="Google Shape;3460;p284"/>
            <p:cNvSpPr/>
            <p:nvPr/>
          </p:nvSpPr>
          <p:spPr>
            <a:xfrm>
              <a:off x="22745700" y="9486900"/>
              <a:ext cx="123012" cy="154440"/>
            </a:xfrm>
            <a:custGeom>
              <a:avLst/>
              <a:gdLst/>
              <a:ahLst/>
              <a:cxnLst/>
              <a:rect l="0" t="0" r="0" b="0"/>
              <a:pathLst>
                <a:path w="21600" h="21600" extrusionOk="0">
                  <a:moveTo>
                    <a:pt x="11132" y="3376"/>
                  </a:moveTo>
                  <a:cubicBezTo>
                    <a:pt x="7966" y="3376"/>
                    <a:pt x="6230" y="5370"/>
                    <a:pt x="6230" y="8705"/>
                  </a:cubicBezTo>
                  <a:lnTo>
                    <a:pt x="15779" y="8705"/>
                  </a:lnTo>
                  <a:cubicBezTo>
                    <a:pt x="15779" y="5370"/>
                    <a:pt x="13940" y="3376"/>
                    <a:pt x="11132" y="3376"/>
                  </a:cubicBezTo>
                  <a:close/>
                  <a:moveTo>
                    <a:pt x="6179" y="12000"/>
                  </a:moveTo>
                  <a:lnTo>
                    <a:pt x="6179" y="12325"/>
                  </a:lnTo>
                  <a:cubicBezTo>
                    <a:pt x="6179" y="15173"/>
                    <a:pt x="7507" y="18183"/>
                    <a:pt x="12561" y="18183"/>
                  </a:cubicBezTo>
                  <a:cubicBezTo>
                    <a:pt x="14962" y="18183"/>
                    <a:pt x="17055" y="17491"/>
                    <a:pt x="18996" y="16149"/>
                  </a:cubicBezTo>
                  <a:lnTo>
                    <a:pt x="21191" y="18874"/>
                  </a:lnTo>
                  <a:cubicBezTo>
                    <a:pt x="18485" y="20705"/>
                    <a:pt x="15370" y="21600"/>
                    <a:pt x="11898" y="21600"/>
                  </a:cubicBezTo>
                  <a:cubicBezTo>
                    <a:pt x="4595" y="21600"/>
                    <a:pt x="0" y="17410"/>
                    <a:pt x="0" y="10820"/>
                  </a:cubicBezTo>
                  <a:cubicBezTo>
                    <a:pt x="0" y="7200"/>
                    <a:pt x="970" y="4800"/>
                    <a:pt x="3217" y="2766"/>
                  </a:cubicBezTo>
                  <a:cubicBezTo>
                    <a:pt x="5310" y="854"/>
                    <a:pt x="7864" y="0"/>
                    <a:pt x="11132" y="0"/>
                  </a:cubicBezTo>
                  <a:cubicBezTo>
                    <a:pt x="13685" y="0"/>
                    <a:pt x="16034" y="529"/>
                    <a:pt x="18230" y="2115"/>
                  </a:cubicBezTo>
                  <a:cubicBezTo>
                    <a:pt x="20477" y="3743"/>
                    <a:pt x="21600" y="6265"/>
                    <a:pt x="21600" y="11064"/>
                  </a:cubicBezTo>
                  <a:lnTo>
                    <a:pt x="21600" y="12000"/>
                  </a:lnTo>
                  <a:cubicBezTo>
                    <a:pt x="21600" y="12000"/>
                    <a:pt x="6179" y="12000"/>
                    <a:pt x="6179" y="12000"/>
                  </a:cubicBezTo>
                  <a:close/>
                </a:path>
              </a:pathLst>
            </a:custGeom>
            <a:solidFill>
              <a:srgbClr val="000000"/>
            </a:solidFill>
            <a:ln>
              <a:noFill/>
            </a:ln>
          </p:spPr>
          <p:txBody>
            <a:bodyPr spcFirstLastPara="1" wrap="square" lIns="14300" tIns="14300" rIns="14300" bIns="143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200"/>
                <a:buFont typeface="Gill Sans"/>
                <a:buNone/>
                <a:tabLst/>
                <a:defRPr/>
              </a:pPr>
              <a:endParaRPr kumimoji="0" sz="1200" b="0" i="0" u="none" strike="noStrike" kern="0" cap="none" spc="0" normalizeH="0" baseline="0" noProof="0">
                <a:ln>
                  <a:noFill/>
                </a:ln>
                <a:solidFill>
                  <a:srgbClr val="000000"/>
                </a:solidFill>
                <a:effectLst/>
                <a:uLnTx/>
                <a:uFillTx/>
                <a:latin typeface="Gill Sans"/>
                <a:ea typeface="Gill Sans"/>
                <a:cs typeface="Gill Sans"/>
                <a:sym typeface="Gill Sans"/>
              </a:endParaRPr>
            </a:p>
          </p:txBody>
        </p:sp>
        <p:sp>
          <p:nvSpPr>
            <p:cNvPr id="3461" name="Google Shape;3461;p284"/>
            <p:cNvSpPr/>
            <p:nvPr/>
          </p:nvSpPr>
          <p:spPr>
            <a:xfrm>
              <a:off x="22885400" y="9423399"/>
              <a:ext cx="54378" cy="217296"/>
            </a:xfrm>
            <a:custGeom>
              <a:avLst/>
              <a:gdLst/>
              <a:ahLst/>
              <a:cxnLst/>
              <a:rect l="0" t="0" r="0" b="0"/>
              <a:pathLst>
                <a:path w="21600" h="21600" extrusionOk="0">
                  <a:moveTo>
                    <a:pt x="13977" y="21600"/>
                  </a:moveTo>
                  <a:cubicBezTo>
                    <a:pt x="1156" y="21600"/>
                    <a:pt x="1156" y="18708"/>
                    <a:pt x="1156" y="17465"/>
                  </a:cubicBezTo>
                  <a:lnTo>
                    <a:pt x="1156" y="5002"/>
                  </a:lnTo>
                  <a:cubicBezTo>
                    <a:pt x="1156" y="3007"/>
                    <a:pt x="809" y="1937"/>
                    <a:pt x="0" y="723"/>
                  </a:cubicBezTo>
                  <a:lnTo>
                    <a:pt x="13053" y="0"/>
                  </a:lnTo>
                  <a:cubicBezTo>
                    <a:pt x="13977" y="896"/>
                    <a:pt x="14092" y="2111"/>
                    <a:pt x="14092" y="4019"/>
                  </a:cubicBezTo>
                  <a:lnTo>
                    <a:pt x="14092" y="16424"/>
                  </a:lnTo>
                  <a:cubicBezTo>
                    <a:pt x="14092" y="18390"/>
                    <a:pt x="14439" y="18708"/>
                    <a:pt x="15363" y="19055"/>
                  </a:cubicBezTo>
                  <a:cubicBezTo>
                    <a:pt x="16055" y="19315"/>
                    <a:pt x="18019" y="19460"/>
                    <a:pt x="19521" y="19286"/>
                  </a:cubicBezTo>
                  <a:lnTo>
                    <a:pt x="21600" y="21253"/>
                  </a:lnTo>
                  <a:cubicBezTo>
                    <a:pt x="19290" y="21484"/>
                    <a:pt x="16864" y="21600"/>
                    <a:pt x="13977" y="21600"/>
                  </a:cubicBezTo>
                  <a:close/>
                </a:path>
              </a:pathLst>
            </a:custGeom>
            <a:solidFill>
              <a:srgbClr val="000000"/>
            </a:solidFill>
            <a:ln>
              <a:noFill/>
            </a:ln>
          </p:spPr>
          <p:txBody>
            <a:bodyPr spcFirstLastPara="1" wrap="square" lIns="14300" tIns="14300" rIns="14300" bIns="143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200"/>
                <a:buFont typeface="Gill Sans"/>
                <a:buNone/>
                <a:tabLst/>
                <a:defRPr/>
              </a:pPr>
              <a:endParaRPr kumimoji="0" sz="1200" b="0" i="0" u="none" strike="noStrike" kern="0" cap="none" spc="0" normalizeH="0" baseline="0" noProof="0">
                <a:ln>
                  <a:noFill/>
                </a:ln>
                <a:solidFill>
                  <a:srgbClr val="000000"/>
                </a:solidFill>
                <a:effectLst/>
                <a:uLnTx/>
                <a:uFillTx/>
                <a:latin typeface="Gill Sans"/>
                <a:ea typeface="Gill Sans"/>
                <a:cs typeface="Gill Sans"/>
                <a:sym typeface="Gill Sans"/>
              </a:endParaRPr>
            </a:p>
          </p:txBody>
        </p:sp>
        <p:sp>
          <p:nvSpPr>
            <p:cNvPr id="3462" name="Google Shape;3462;p284"/>
            <p:cNvSpPr/>
            <p:nvPr/>
          </p:nvSpPr>
          <p:spPr>
            <a:xfrm>
              <a:off x="22961598" y="9423400"/>
              <a:ext cx="42174" cy="211734"/>
            </a:xfrm>
            <a:custGeom>
              <a:avLst/>
              <a:gdLst/>
              <a:ahLst/>
              <a:cxnLst/>
              <a:rect l="0" t="0" r="0" b="0"/>
              <a:pathLst>
                <a:path w="21600" h="21600" extrusionOk="0">
                  <a:moveTo>
                    <a:pt x="2384" y="21600"/>
                  </a:moveTo>
                  <a:lnTo>
                    <a:pt x="2384" y="6824"/>
                  </a:lnTo>
                  <a:lnTo>
                    <a:pt x="18920" y="6231"/>
                  </a:lnTo>
                  <a:lnTo>
                    <a:pt x="18920" y="21600"/>
                  </a:lnTo>
                  <a:cubicBezTo>
                    <a:pt x="18920" y="21600"/>
                    <a:pt x="2384" y="21600"/>
                    <a:pt x="2384" y="21600"/>
                  </a:cubicBezTo>
                  <a:close/>
                  <a:moveTo>
                    <a:pt x="10577" y="4361"/>
                  </a:moveTo>
                  <a:cubicBezTo>
                    <a:pt x="4618" y="4361"/>
                    <a:pt x="0" y="3382"/>
                    <a:pt x="0" y="2196"/>
                  </a:cubicBezTo>
                  <a:cubicBezTo>
                    <a:pt x="0" y="979"/>
                    <a:pt x="4766" y="0"/>
                    <a:pt x="10874" y="0"/>
                  </a:cubicBezTo>
                  <a:cubicBezTo>
                    <a:pt x="16685" y="0"/>
                    <a:pt x="21600" y="949"/>
                    <a:pt x="21600" y="2196"/>
                  </a:cubicBezTo>
                  <a:cubicBezTo>
                    <a:pt x="21600" y="3382"/>
                    <a:pt x="16685" y="4361"/>
                    <a:pt x="10577" y="4361"/>
                  </a:cubicBezTo>
                  <a:close/>
                </a:path>
              </a:pathLst>
            </a:custGeom>
            <a:solidFill>
              <a:srgbClr val="000000"/>
            </a:solidFill>
            <a:ln>
              <a:noFill/>
            </a:ln>
          </p:spPr>
          <p:txBody>
            <a:bodyPr spcFirstLastPara="1" wrap="square" lIns="14300" tIns="14300" rIns="14300" bIns="143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200"/>
                <a:buFont typeface="Gill Sans"/>
                <a:buNone/>
                <a:tabLst/>
                <a:defRPr/>
              </a:pPr>
              <a:endParaRPr kumimoji="0" sz="1200" b="0" i="0" u="none" strike="noStrike" kern="0" cap="none" spc="0" normalizeH="0" baseline="0" noProof="0">
                <a:ln>
                  <a:noFill/>
                </a:ln>
                <a:solidFill>
                  <a:srgbClr val="000000"/>
                </a:solidFill>
                <a:effectLst/>
                <a:uLnTx/>
                <a:uFillTx/>
                <a:latin typeface="Gill Sans"/>
                <a:ea typeface="Gill Sans"/>
                <a:cs typeface="Gill Sans"/>
                <a:sym typeface="Gill Sans"/>
              </a:endParaRPr>
            </a:p>
          </p:txBody>
        </p:sp>
        <p:sp>
          <p:nvSpPr>
            <p:cNvPr id="3463" name="Google Shape;3463;p284"/>
            <p:cNvSpPr/>
            <p:nvPr/>
          </p:nvSpPr>
          <p:spPr>
            <a:xfrm>
              <a:off x="23025100" y="9486900"/>
              <a:ext cx="109674" cy="154764"/>
            </a:xfrm>
            <a:custGeom>
              <a:avLst/>
              <a:gdLst/>
              <a:ahLst/>
              <a:cxnLst/>
              <a:rect l="0" t="0" r="0" b="0"/>
              <a:pathLst>
                <a:path w="21600" h="21600" extrusionOk="0">
                  <a:moveTo>
                    <a:pt x="12318" y="21600"/>
                  </a:moveTo>
                  <a:cubicBezTo>
                    <a:pt x="4412" y="21600"/>
                    <a:pt x="0" y="17661"/>
                    <a:pt x="0" y="11043"/>
                  </a:cubicBezTo>
                  <a:cubicBezTo>
                    <a:pt x="0" y="3573"/>
                    <a:pt x="6303" y="0"/>
                    <a:pt x="12777" y="0"/>
                  </a:cubicBezTo>
                  <a:cubicBezTo>
                    <a:pt x="15928" y="0"/>
                    <a:pt x="18220" y="528"/>
                    <a:pt x="20798" y="2233"/>
                  </a:cubicBezTo>
                  <a:lnTo>
                    <a:pt x="17647" y="5197"/>
                  </a:lnTo>
                  <a:cubicBezTo>
                    <a:pt x="15928" y="4101"/>
                    <a:pt x="14439" y="3614"/>
                    <a:pt x="12777" y="3614"/>
                  </a:cubicBezTo>
                  <a:cubicBezTo>
                    <a:pt x="10772" y="3614"/>
                    <a:pt x="9110" y="4344"/>
                    <a:pt x="8193" y="5684"/>
                  </a:cubicBezTo>
                  <a:cubicBezTo>
                    <a:pt x="7334" y="6943"/>
                    <a:pt x="6990" y="8851"/>
                    <a:pt x="6990" y="11409"/>
                  </a:cubicBezTo>
                  <a:cubicBezTo>
                    <a:pt x="6990" y="14210"/>
                    <a:pt x="7620" y="15997"/>
                    <a:pt x="8938" y="17012"/>
                  </a:cubicBezTo>
                  <a:cubicBezTo>
                    <a:pt x="9855" y="17743"/>
                    <a:pt x="11230" y="18189"/>
                    <a:pt x="12777" y="18189"/>
                  </a:cubicBezTo>
                  <a:cubicBezTo>
                    <a:pt x="14782" y="18189"/>
                    <a:pt x="16730" y="17499"/>
                    <a:pt x="18621" y="16159"/>
                  </a:cubicBezTo>
                  <a:lnTo>
                    <a:pt x="21600" y="18880"/>
                  </a:lnTo>
                  <a:cubicBezTo>
                    <a:pt x="18965" y="20747"/>
                    <a:pt x="16215" y="21600"/>
                    <a:pt x="12318" y="21600"/>
                  </a:cubicBezTo>
                  <a:close/>
                </a:path>
              </a:pathLst>
            </a:custGeom>
            <a:solidFill>
              <a:srgbClr val="000000"/>
            </a:solidFill>
            <a:ln>
              <a:noFill/>
            </a:ln>
          </p:spPr>
          <p:txBody>
            <a:bodyPr spcFirstLastPara="1" wrap="square" lIns="14300" tIns="14300" rIns="14300" bIns="143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200"/>
                <a:buFont typeface="Gill Sans"/>
                <a:buNone/>
                <a:tabLst/>
                <a:defRPr/>
              </a:pPr>
              <a:endParaRPr kumimoji="0" sz="1200" b="0" i="0" u="none" strike="noStrike" kern="0" cap="none" spc="0" normalizeH="0" baseline="0" noProof="0">
                <a:ln>
                  <a:noFill/>
                </a:ln>
                <a:solidFill>
                  <a:srgbClr val="000000"/>
                </a:solidFill>
                <a:effectLst/>
                <a:uLnTx/>
                <a:uFillTx/>
                <a:latin typeface="Gill Sans"/>
                <a:ea typeface="Gill Sans"/>
                <a:cs typeface="Gill Sans"/>
                <a:sym typeface="Gill Sans"/>
              </a:endParaRPr>
            </a:p>
          </p:txBody>
        </p:sp>
        <p:sp>
          <p:nvSpPr>
            <p:cNvPr id="3464" name="Google Shape;3464;p284"/>
            <p:cNvSpPr/>
            <p:nvPr/>
          </p:nvSpPr>
          <p:spPr>
            <a:xfrm>
              <a:off x="23139400" y="9601199"/>
              <a:ext cx="42984" cy="43200"/>
            </a:xfrm>
            <a:custGeom>
              <a:avLst/>
              <a:gdLst/>
              <a:ahLst/>
              <a:cxnLst/>
              <a:rect l="0" t="0" r="0" b="0"/>
              <a:pathLst>
                <a:path w="21600" h="21600" extrusionOk="0">
                  <a:moveTo>
                    <a:pt x="11647" y="6794"/>
                  </a:moveTo>
                  <a:cubicBezTo>
                    <a:pt x="11384" y="6706"/>
                    <a:pt x="10858" y="6619"/>
                    <a:pt x="10274" y="6619"/>
                  </a:cubicBezTo>
                  <a:lnTo>
                    <a:pt x="9398" y="6619"/>
                  </a:lnTo>
                  <a:lnTo>
                    <a:pt x="9398" y="9901"/>
                  </a:lnTo>
                  <a:lnTo>
                    <a:pt x="10216" y="9901"/>
                  </a:lnTo>
                  <a:cubicBezTo>
                    <a:pt x="11267" y="9901"/>
                    <a:pt x="11734" y="9783"/>
                    <a:pt x="12055" y="9493"/>
                  </a:cubicBezTo>
                  <a:cubicBezTo>
                    <a:pt x="12348" y="9203"/>
                    <a:pt x="12522" y="8768"/>
                    <a:pt x="12522" y="8274"/>
                  </a:cubicBezTo>
                  <a:cubicBezTo>
                    <a:pt x="12522" y="7519"/>
                    <a:pt x="12230" y="7027"/>
                    <a:pt x="11647" y="6794"/>
                  </a:cubicBezTo>
                  <a:close/>
                  <a:moveTo>
                    <a:pt x="12930" y="16782"/>
                  </a:moveTo>
                  <a:cubicBezTo>
                    <a:pt x="12464" y="15969"/>
                    <a:pt x="12259" y="15649"/>
                    <a:pt x="11793" y="14778"/>
                  </a:cubicBezTo>
                  <a:cubicBezTo>
                    <a:pt x="10596" y="12601"/>
                    <a:pt x="10216" y="11991"/>
                    <a:pt x="9779" y="11816"/>
                  </a:cubicBezTo>
                  <a:cubicBezTo>
                    <a:pt x="9662" y="11759"/>
                    <a:pt x="9545" y="11729"/>
                    <a:pt x="9398" y="11729"/>
                  </a:cubicBezTo>
                  <a:lnTo>
                    <a:pt x="9398" y="16782"/>
                  </a:lnTo>
                  <a:lnTo>
                    <a:pt x="7005" y="16782"/>
                  </a:lnTo>
                  <a:lnTo>
                    <a:pt x="7005" y="4673"/>
                  </a:lnTo>
                  <a:lnTo>
                    <a:pt x="11529" y="4673"/>
                  </a:lnTo>
                  <a:cubicBezTo>
                    <a:pt x="13689" y="4673"/>
                    <a:pt x="15120" y="6098"/>
                    <a:pt x="15120" y="8217"/>
                  </a:cubicBezTo>
                  <a:cubicBezTo>
                    <a:pt x="15120" y="10045"/>
                    <a:pt x="13894" y="11526"/>
                    <a:pt x="12406" y="11555"/>
                  </a:cubicBezTo>
                  <a:cubicBezTo>
                    <a:pt x="12639" y="11759"/>
                    <a:pt x="12755" y="11875"/>
                    <a:pt x="12902" y="12078"/>
                  </a:cubicBezTo>
                  <a:cubicBezTo>
                    <a:pt x="13601" y="12949"/>
                    <a:pt x="15821" y="16782"/>
                    <a:pt x="15821" y="16782"/>
                  </a:cubicBezTo>
                  <a:cubicBezTo>
                    <a:pt x="15821" y="16782"/>
                    <a:pt x="12930" y="16782"/>
                    <a:pt x="12930" y="16782"/>
                  </a:cubicBezTo>
                  <a:close/>
                  <a:moveTo>
                    <a:pt x="10799" y="2148"/>
                  </a:moveTo>
                  <a:cubicBezTo>
                    <a:pt x="6189" y="2148"/>
                    <a:pt x="2481" y="5981"/>
                    <a:pt x="2481" y="10800"/>
                  </a:cubicBezTo>
                  <a:cubicBezTo>
                    <a:pt x="2481" y="15619"/>
                    <a:pt x="6189" y="19511"/>
                    <a:pt x="10799" y="19511"/>
                  </a:cubicBezTo>
                  <a:cubicBezTo>
                    <a:pt x="15411" y="19511"/>
                    <a:pt x="19148" y="15619"/>
                    <a:pt x="19148" y="10800"/>
                  </a:cubicBezTo>
                  <a:cubicBezTo>
                    <a:pt x="19148" y="5981"/>
                    <a:pt x="15411" y="2148"/>
                    <a:pt x="10799" y="2148"/>
                  </a:cubicBezTo>
                  <a:close/>
                  <a:moveTo>
                    <a:pt x="10799" y="21600"/>
                  </a:moveTo>
                  <a:cubicBezTo>
                    <a:pt x="4875" y="21600"/>
                    <a:pt x="0" y="16839"/>
                    <a:pt x="0" y="10800"/>
                  </a:cubicBezTo>
                  <a:cubicBezTo>
                    <a:pt x="0" y="4791"/>
                    <a:pt x="4875" y="0"/>
                    <a:pt x="10799" y="0"/>
                  </a:cubicBezTo>
                  <a:cubicBezTo>
                    <a:pt x="16725" y="0"/>
                    <a:pt x="21600" y="4791"/>
                    <a:pt x="21600" y="10800"/>
                  </a:cubicBezTo>
                  <a:cubicBezTo>
                    <a:pt x="21600" y="16839"/>
                    <a:pt x="16725" y="21600"/>
                    <a:pt x="10799" y="21600"/>
                  </a:cubicBezTo>
                  <a:close/>
                </a:path>
              </a:pathLst>
            </a:custGeom>
            <a:solidFill>
              <a:srgbClr val="000000"/>
            </a:solidFill>
            <a:ln>
              <a:noFill/>
            </a:ln>
          </p:spPr>
          <p:txBody>
            <a:bodyPr spcFirstLastPara="1" wrap="square" lIns="14300" tIns="14300" rIns="14300" bIns="143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200"/>
                <a:buFont typeface="Gill Sans"/>
                <a:buNone/>
                <a:tabLst/>
                <a:defRPr/>
              </a:pPr>
              <a:endParaRPr kumimoji="0" sz="1200" b="0" i="0" u="none" strike="noStrike" kern="0" cap="none" spc="0" normalizeH="0" baseline="0" noProof="0">
                <a:ln>
                  <a:noFill/>
                </a:ln>
                <a:solidFill>
                  <a:srgbClr val="000000"/>
                </a:solidFill>
                <a:effectLst/>
                <a:uLnTx/>
                <a:uFillTx/>
                <a:latin typeface="Gill Sans"/>
                <a:ea typeface="Gill Sans"/>
                <a:cs typeface="Gill Sans"/>
                <a:sym typeface="Gill Sans"/>
              </a:endParaRPr>
            </a:p>
          </p:txBody>
        </p:sp>
        <p:sp>
          <p:nvSpPr>
            <p:cNvPr id="3465" name="Google Shape;3465;p284"/>
            <p:cNvSpPr/>
            <p:nvPr/>
          </p:nvSpPr>
          <p:spPr>
            <a:xfrm>
              <a:off x="21539200" y="9398000"/>
              <a:ext cx="364109" cy="294856"/>
            </a:xfrm>
            <a:custGeom>
              <a:avLst/>
              <a:gdLst/>
              <a:ahLst/>
              <a:cxnLst/>
              <a:rect l="0" t="0" r="0" b="0"/>
              <a:pathLst>
                <a:path w="20017" h="19456" extrusionOk="0">
                  <a:moveTo>
                    <a:pt x="10009" y="14503"/>
                  </a:moveTo>
                  <a:cubicBezTo>
                    <a:pt x="7812" y="14503"/>
                    <a:pt x="6030" y="12365"/>
                    <a:pt x="6030" y="9728"/>
                  </a:cubicBezTo>
                  <a:cubicBezTo>
                    <a:pt x="6030" y="7091"/>
                    <a:pt x="7812" y="4953"/>
                    <a:pt x="10009" y="4953"/>
                  </a:cubicBezTo>
                  <a:cubicBezTo>
                    <a:pt x="12206" y="4953"/>
                    <a:pt x="13987" y="7091"/>
                    <a:pt x="13987" y="9728"/>
                  </a:cubicBezTo>
                  <a:cubicBezTo>
                    <a:pt x="13987" y="12365"/>
                    <a:pt x="12206" y="14503"/>
                    <a:pt x="10009" y="14503"/>
                  </a:cubicBezTo>
                  <a:close/>
                  <a:moveTo>
                    <a:pt x="19870" y="7155"/>
                  </a:moveTo>
                  <a:cubicBezTo>
                    <a:pt x="18932" y="1975"/>
                    <a:pt x="13756" y="-1072"/>
                    <a:pt x="8309" y="349"/>
                  </a:cubicBezTo>
                  <a:cubicBezTo>
                    <a:pt x="2863" y="1770"/>
                    <a:pt x="-791" y="7122"/>
                    <a:pt x="147" y="12301"/>
                  </a:cubicBezTo>
                  <a:cubicBezTo>
                    <a:pt x="1086" y="17481"/>
                    <a:pt x="6262" y="20528"/>
                    <a:pt x="11708" y="19107"/>
                  </a:cubicBezTo>
                  <a:cubicBezTo>
                    <a:pt x="17155" y="17686"/>
                    <a:pt x="20809" y="12334"/>
                    <a:pt x="19870" y="7155"/>
                  </a:cubicBezTo>
                  <a:close/>
                </a:path>
              </a:pathLst>
            </a:custGeom>
            <a:solidFill>
              <a:srgbClr val="009DAA"/>
            </a:solidFill>
            <a:ln>
              <a:noFill/>
            </a:ln>
          </p:spPr>
          <p:txBody>
            <a:bodyPr spcFirstLastPara="1" wrap="square" lIns="14300" tIns="14300" rIns="14300" bIns="143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200"/>
                <a:buFont typeface="Gill Sans"/>
                <a:buNone/>
                <a:tabLst/>
                <a:defRPr/>
              </a:pPr>
              <a:endParaRPr kumimoji="0" sz="1200" b="0" i="0" u="none" strike="noStrike" kern="0" cap="none" spc="0" normalizeH="0" baseline="0" noProof="0">
                <a:ln>
                  <a:noFill/>
                </a:ln>
                <a:solidFill>
                  <a:srgbClr val="000000"/>
                </a:solidFill>
                <a:effectLst/>
                <a:uLnTx/>
                <a:uFillTx/>
                <a:latin typeface="Gill Sans"/>
                <a:ea typeface="Gill Sans"/>
                <a:cs typeface="Gill Sans"/>
                <a:sym typeface="Gill Sans"/>
              </a:endParaRPr>
            </a:p>
          </p:txBody>
        </p:sp>
        <p:sp>
          <p:nvSpPr>
            <p:cNvPr id="3466" name="Google Shape;3466;p284"/>
            <p:cNvSpPr/>
            <p:nvPr/>
          </p:nvSpPr>
          <p:spPr>
            <a:xfrm>
              <a:off x="21628098" y="9448800"/>
              <a:ext cx="207792" cy="207792"/>
            </a:xfrm>
            <a:custGeom>
              <a:avLst/>
              <a:gdLst/>
              <a:ahLst/>
              <a:cxnLst/>
              <a:rect l="0" t="0" r="0" b="0"/>
              <a:pathLst>
                <a:path w="21600" h="21600" extrusionOk="0">
                  <a:moveTo>
                    <a:pt x="9136" y="17100"/>
                  </a:moveTo>
                  <a:cubicBezTo>
                    <a:pt x="5507" y="17100"/>
                    <a:pt x="2566" y="14158"/>
                    <a:pt x="2566" y="10529"/>
                  </a:cubicBezTo>
                  <a:cubicBezTo>
                    <a:pt x="2566" y="6901"/>
                    <a:pt x="5507" y="3960"/>
                    <a:pt x="9136" y="3960"/>
                  </a:cubicBezTo>
                  <a:cubicBezTo>
                    <a:pt x="12764" y="3960"/>
                    <a:pt x="15705" y="6901"/>
                    <a:pt x="15705" y="10529"/>
                  </a:cubicBezTo>
                  <a:cubicBezTo>
                    <a:pt x="15705" y="14158"/>
                    <a:pt x="12764" y="17100"/>
                    <a:pt x="9136" y="17100"/>
                  </a:cubicBezTo>
                  <a:close/>
                  <a:moveTo>
                    <a:pt x="10800" y="0"/>
                  </a:moveTo>
                  <a:cubicBezTo>
                    <a:pt x="4836" y="0"/>
                    <a:pt x="0" y="4835"/>
                    <a:pt x="0" y="10800"/>
                  </a:cubicBezTo>
                  <a:cubicBezTo>
                    <a:pt x="0" y="16764"/>
                    <a:pt x="4836" y="21600"/>
                    <a:pt x="10800" y="21600"/>
                  </a:cubicBezTo>
                  <a:cubicBezTo>
                    <a:pt x="16764" y="21600"/>
                    <a:pt x="21600" y="16764"/>
                    <a:pt x="21600" y="10800"/>
                  </a:cubicBezTo>
                  <a:cubicBezTo>
                    <a:pt x="21600" y="4835"/>
                    <a:pt x="16764" y="0"/>
                    <a:pt x="10800" y="0"/>
                  </a:cubicBezTo>
                  <a:close/>
                </a:path>
              </a:pathLst>
            </a:custGeom>
            <a:solidFill>
              <a:srgbClr val="80D5DC"/>
            </a:solidFill>
            <a:ln>
              <a:noFill/>
            </a:ln>
          </p:spPr>
          <p:txBody>
            <a:bodyPr spcFirstLastPara="1" wrap="square" lIns="14300" tIns="14300" rIns="14300" bIns="143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200"/>
                <a:buFont typeface="Gill Sans"/>
                <a:buNone/>
                <a:tabLst/>
                <a:defRPr/>
              </a:pPr>
              <a:endParaRPr kumimoji="0" sz="1200" b="0" i="0" u="none" strike="noStrike" kern="0" cap="none" spc="0" normalizeH="0" baseline="0" noProof="0">
                <a:ln>
                  <a:noFill/>
                </a:ln>
                <a:solidFill>
                  <a:srgbClr val="000000"/>
                </a:solidFill>
                <a:effectLst/>
                <a:uLnTx/>
                <a:uFillTx/>
                <a:latin typeface="Gill Sans"/>
                <a:ea typeface="Gill Sans"/>
                <a:cs typeface="Gill Sans"/>
                <a:sym typeface="Gill Sans"/>
              </a:endParaRPr>
            </a:p>
          </p:txBody>
        </p:sp>
      </p:grpSp>
      <p:sp>
        <p:nvSpPr>
          <p:cNvPr id="3467" name="Google Shape;3467;p284"/>
          <p:cNvSpPr/>
          <p:nvPr/>
        </p:nvSpPr>
        <p:spPr>
          <a:xfrm>
            <a:off x="6868120" y="3707852"/>
            <a:ext cx="507247" cy="112076"/>
          </a:xfrm>
          <a:custGeom>
            <a:avLst/>
            <a:gdLst/>
            <a:ahLst/>
            <a:cxnLst/>
            <a:rect l="0" t="0" r="0" b="0"/>
            <a:pathLst>
              <a:path w="21530" h="21287" extrusionOk="0">
                <a:moveTo>
                  <a:pt x="3098" y="1104"/>
                </a:moveTo>
                <a:cubicBezTo>
                  <a:pt x="2961" y="48"/>
                  <a:pt x="2659" y="-313"/>
                  <a:pt x="2424" y="297"/>
                </a:cubicBezTo>
                <a:cubicBezTo>
                  <a:pt x="2349" y="491"/>
                  <a:pt x="2286" y="769"/>
                  <a:pt x="2243" y="1104"/>
                </a:cubicBezTo>
                <a:lnTo>
                  <a:pt x="1540" y="6555"/>
                </a:lnTo>
                <a:lnTo>
                  <a:pt x="1719" y="7016"/>
                </a:lnTo>
                <a:cubicBezTo>
                  <a:pt x="2721" y="9608"/>
                  <a:pt x="3366" y="14275"/>
                  <a:pt x="3436" y="19444"/>
                </a:cubicBezTo>
                <a:lnTo>
                  <a:pt x="2942" y="19444"/>
                </a:lnTo>
                <a:cubicBezTo>
                  <a:pt x="2872" y="15060"/>
                  <a:pt x="2321" y="11117"/>
                  <a:pt x="1471" y="8920"/>
                </a:cubicBezTo>
                <a:lnTo>
                  <a:pt x="1291" y="8461"/>
                </a:lnTo>
                <a:lnTo>
                  <a:pt x="636" y="13559"/>
                </a:lnTo>
                <a:lnTo>
                  <a:pt x="815" y="14020"/>
                </a:lnTo>
                <a:cubicBezTo>
                  <a:pt x="1256" y="15178"/>
                  <a:pt x="1553" y="17178"/>
                  <a:pt x="1621" y="19444"/>
                </a:cubicBezTo>
                <a:lnTo>
                  <a:pt x="494" y="19444"/>
                </a:lnTo>
                <a:cubicBezTo>
                  <a:pt x="449" y="19447"/>
                  <a:pt x="411" y="19287"/>
                  <a:pt x="411" y="19085"/>
                </a:cubicBezTo>
                <a:cubicBezTo>
                  <a:pt x="411" y="19019"/>
                  <a:pt x="414" y="18954"/>
                  <a:pt x="422" y="18896"/>
                </a:cubicBezTo>
                <a:lnTo>
                  <a:pt x="736" y="16460"/>
                </a:lnTo>
                <a:cubicBezTo>
                  <a:pt x="630" y="16060"/>
                  <a:pt x="508" y="15749"/>
                  <a:pt x="377" y="15544"/>
                </a:cubicBezTo>
                <a:lnTo>
                  <a:pt x="66" y="17975"/>
                </a:lnTo>
                <a:cubicBezTo>
                  <a:pt x="-70" y="19031"/>
                  <a:pt x="11" y="20381"/>
                  <a:pt x="247" y="20990"/>
                </a:cubicBezTo>
                <a:cubicBezTo>
                  <a:pt x="322" y="21184"/>
                  <a:pt x="407" y="21285"/>
                  <a:pt x="494" y="21285"/>
                </a:cubicBezTo>
                <a:lnTo>
                  <a:pt x="2045" y="21285"/>
                </a:lnTo>
                <a:lnTo>
                  <a:pt x="2045" y="20365"/>
                </a:lnTo>
                <a:cubicBezTo>
                  <a:pt x="2046" y="17414"/>
                  <a:pt x="1729" y="14642"/>
                  <a:pt x="1194" y="12917"/>
                </a:cubicBezTo>
                <a:lnTo>
                  <a:pt x="1441" y="11003"/>
                </a:lnTo>
                <a:cubicBezTo>
                  <a:pt x="2127" y="13128"/>
                  <a:pt x="2536" y="16623"/>
                  <a:pt x="2537" y="20357"/>
                </a:cubicBezTo>
                <a:lnTo>
                  <a:pt x="2537" y="21279"/>
                </a:lnTo>
                <a:lnTo>
                  <a:pt x="3852" y="21279"/>
                </a:lnTo>
                <a:lnTo>
                  <a:pt x="3852" y="20359"/>
                </a:lnTo>
                <a:cubicBezTo>
                  <a:pt x="3851" y="14524"/>
                  <a:pt x="3192" y="9087"/>
                  <a:pt x="2100" y="5900"/>
                </a:cubicBezTo>
                <a:lnTo>
                  <a:pt x="2599" y="2026"/>
                </a:lnTo>
                <a:cubicBezTo>
                  <a:pt x="2621" y="1851"/>
                  <a:pt x="2671" y="1792"/>
                  <a:pt x="2710" y="1893"/>
                </a:cubicBezTo>
                <a:cubicBezTo>
                  <a:pt x="2722" y="1924"/>
                  <a:pt x="2733" y="1970"/>
                  <a:pt x="2740" y="2026"/>
                </a:cubicBezTo>
                <a:lnTo>
                  <a:pt x="4917" y="18896"/>
                </a:lnTo>
                <a:cubicBezTo>
                  <a:pt x="4939" y="19070"/>
                  <a:pt x="4926" y="19293"/>
                  <a:pt x="4887" y="19394"/>
                </a:cubicBezTo>
                <a:cubicBezTo>
                  <a:pt x="4874" y="19428"/>
                  <a:pt x="4860" y="19445"/>
                  <a:pt x="4845" y="19444"/>
                </a:cubicBezTo>
                <a:lnTo>
                  <a:pt x="4336" y="19444"/>
                </a:lnTo>
                <a:cubicBezTo>
                  <a:pt x="4342" y="20059"/>
                  <a:pt x="4343" y="20674"/>
                  <a:pt x="4336" y="21287"/>
                </a:cubicBezTo>
                <a:lnTo>
                  <a:pt x="4847" y="21287"/>
                </a:lnTo>
                <a:cubicBezTo>
                  <a:pt x="5119" y="21287"/>
                  <a:pt x="5340" y="20298"/>
                  <a:pt x="5340" y="19079"/>
                </a:cubicBezTo>
                <a:cubicBezTo>
                  <a:pt x="5340" y="18692"/>
                  <a:pt x="5317" y="18312"/>
                  <a:pt x="5274" y="17976"/>
                </a:cubicBezTo>
                <a:cubicBezTo>
                  <a:pt x="5274" y="17976"/>
                  <a:pt x="3098" y="1104"/>
                  <a:pt x="3098" y="1104"/>
                </a:cubicBezTo>
                <a:close/>
                <a:moveTo>
                  <a:pt x="17038" y="10791"/>
                </a:moveTo>
                <a:lnTo>
                  <a:pt x="17038" y="6098"/>
                </a:lnTo>
                <a:lnTo>
                  <a:pt x="17814" y="6098"/>
                </a:lnTo>
                <a:cubicBezTo>
                  <a:pt x="18218" y="6098"/>
                  <a:pt x="18450" y="6950"/>
                  <a:pt x="18450" y="8435"/>
                </a:cubicBezTo>
                <a:cubicBezTo>
                  <a:pt x="18450" y="9866"/>
                  <a:pt x="18202" y="10791"/>
                  <a:pt x="17818" y="10791"/>
                </a:cubicBezTo>
                <a:cubicBezTo>
                  <a:pt x="17818" y="10791"/>
                  <a:pt x="17038" y="10791"/>
                  <a:pt x="17038" y="10791"/>
                </a:cubicBezTo>
                <a:close/>
                <a:moveTo>
                  <a:pt x="18223" y="11998"/>
                </a:moveTo>
                <a:cubicBezTo>
                  <a:pt x="18640" y="11483"/>
                  <a:pt x="18869" y="10173"/>
                  <a:pt x="18869" y="8305"/>
                </a:cubicBezTo>
                <a:cubicBezTo>
                  <a:pt x="18869" y="5932"/>
                  <a:pt x="18480" y="4452"/>
                  <a:pt x="17854" y="4452"/>
                </a:cubicBezTo>
                <a:lnTo>
                  <a:pt x="16629" y="4452"/>
                </a:lnTo>
                <a:lnTo>
                  <a:pt x="16629" y="16815"/>
                </a:lnTo>
                <a:lnTo>
                  <a:pt x="17040" y="16815"/>
                </a:lnTo>
                <a:lnTo>
                  <a:pt x="17040" y="12374"/>
                </a:lnTo>
                <a:lnTo>
                  <a:pt x="17737" y="12374"/>
                </a:lnTo>
                <a:lnTo>
                  <a:pt x="18438" y="16825"/>
                </a:lnTo>
                <a:lnTo>
                  <a:pt x="18918" y="16825"/>
                </a:lnTo>
                <a:lnTo>
                  <a:pt x="18161" y="12075"/>
                </a:lnTo>
                <a:cubicBezTo>
                  <a:pt x="18161" y="12075"/>
                  <a:pt x="18223" y="11998"/>
                  <a:pt x="18223" y="11998"/>
                </a:cubicBezTo>
                <a:close/>
                <a:moveTo>
                  <a:pt x="14077" y="6134"/>
                </a:moveTo>
                <a:lnTo>
                  <a:pt x="14982" y="6134"/>
                </a:lnTo>
                <a:lnTo>
                  <a:pt x="14982" y="16825"/>
                </a:lnTo>
                <a:lnTo>
                  <a:pt x="15397" y="16825"/>
                </a:lnTo>
                <a:lnTo>
                  <a:pt x="15397" y="6134"/>
                </a:lnTo>
                <a:lnTo>
                  <a:pt x="16303" y="6134"/>
                </a:lnTo>
                <a:lnTo>
                  <a:pt x="16303" y="4460"/>
                </a:lnTo>
                <a:lnTo>
                  <a:pt x="14078" y="4460"/>
                </a:lnTo>
                <a:cubicBezTo>
                  <a:pt x="14078" y="4460"/>
                  <a:pt x="14077" y="6134"/>
                  <a:pt x="14077" y="6134"/>
                </a:cubicBezTo>
                <a:close/>
                <a:moveTo>
                  <a:pt x="21065" y="4461"/>
                </a:moveTo>
                <a:lnTo>
                  <a:pt x="20233" y="10291"/>
                </a:lnTo>
                <a:lnTo>
                  <a:pt x="19408" y="4461"/>
                </a:lnTo>
                <a:lnTo>
                  <a:pt x="18926" y="4461"/>
                </a:lnTo>
                <a:lnTo>
                  <a:pt x="20021" y="11934"/>
                </a:lnTo>
                <a:lnTo>
                  <a:pt x="20021" y="16827"/>
                </a:lnTo>
                <a:lnTo>
                  <a:pt x="20436" y="16827"/>
                </a:lnTo>
                <a:lnTo>
                  <a:pt x="20436" y="11878"/>
                </a:lnTo>
                <a:lnTo>
                  <a:pt x="21530" y="4461"/>
                </a:lnTo>
                <a:cubicBezTo>
                  <a:pt x="21530" y="4461"/>
                  <a:pt x="21065" y="4461"/>
                  <a:pt x="21065" y="4461"/>
                </a:cubicBezTo>
                <a:close/>
                <a:moveTo>
                  <a:pt x="7648" y="9819"/>
                </a:moveTo>
                <a:cubicBezTo>
                  <a:pt x="7090" y="9222"/>
                  <a:pt x="6937" y="8745"/>
                  <a:pt x="6937" y="7597"/>
                </a:cubicBezTo>
                <a:cubicBezTo>
                  <a:pt x="6937" y="6560"/>
                  <a:pt x="7142" y="5861"/>
                  <a:pt x="7447" y="5861"/>
                </a:cubicBezTo>
                <a:cubicBezTo>
                  <a:pt x="7701" y="5861"/>
                  <a:pt x="7952" y="6264"/>
                  <a:pt x="8211" y="7093"/>
                </a:cubicBezTo>
                <a:lnTo>
                  <a:pt x="8429" y="5722"/>
                </a:lnTo>
                <a:cubicBezTo>
                  <a:pt x="8142" y="4737"/>
                  <a:pt x="7831" y="4277"/>
                  <a:pt x="7455" y="4277"/>
                </a:cubicBezTo>
                <a:cubicBezTo>
                  <a:pt x="6908" y="4277"/>
                  <a:pt x="6526" y="5722"/>
                  <a:pt x="6526" y="7796"/>
                </a:cubicBezTo>
                <a:cubicBezTo>
                  <a:pt x="6526" y="10019"/>
                  <a:pt x="6849" y="10788"/>
                  <a:pt x="7441" y="11430"/>
                </a:cubicBezTo>
                <a:cubicBezTo>
                  <a:pt x="7962" y="11968"/>
                  <a:pt x="8121" y="12474"/>
                  <a:pt x="8121" y="13598"/>
                </a:cubicBezTo>
                <a:cubicBezTo>
                  <a:pt x="8121" y="14721"/>
                  <a:pt x="7905" y="15425"/>
                  <a:pt x="7570" y="15425"/>
                </a:cubicBezTo>
                <a:cubicBezTo>
                  <a:pt x="7244" y="15425"/>
                  <a:pt x="6967" y="14943"/>
                  <a:pt x="6673" y="13848"/>
                </a:cubicBezTo>
                <a:lnTo>
                  <a:pt x="6429" y="15145"/>
                </a:lnTo>
                <a:cubicBezTo>
                  <a:pt x="6742" y="16354"/>
                  <a:pt x="7143" y="17015"/>
                  <a:pt x="7556" y="17008"/>
                </a:cubicBezTo>
                <a:cubicBezTo>
                  <a:pt x="8148" y="17008"/>
                  <a:pt x="8530" y="15584"/>
                  <a:pt x="8530" y="13379"/>
                </a:cubicBezTo>
                <a:cubicBezTo>
                  <a:pt x="8529" y="11509"/>
                  <a:pt x="8282" y="10508"/>
                  <a:pt x="7647" y="9819"/>
                </a:cubicBezTo>
                <a:cubicBezTo>
                  <a:pt x="7647" y="9819"/>
                  <a:pt x="7648" y="9819"/>
                  <a:pt x="7648" y="9819"/>
                </a:cubicBezTo>
                <a:close/>
                <a:moveTo>
                  <a:pt x="9329" y="11390"/>
                </a:moveTo>
                <a:lnTo>
                  <a:pt x="10759" y="11390"/>
                </a:lnTo>
                <a:lnTo>
                  <a:pt x="10759" y="9784"/>
                </a:lnTo>
                <a:lnTo>
                  <a:pt x="9328" y="9784"/>
                </a:lnTo>
                <a:lnTo>
                  <a:pt x="9328" y="6062"/>
                </a:lnTo>
                <a:lnTo>
                  <a:pt x="10942" y="6062"/>
                </a:lnTo>
                <a:lnTo>
                  <a:pt x="10942" y="4457"/>
                </a:lnTo>
                <a:lnTo>
                  <a:pt x="8917" y="4457"/>
                </a:lnTo>
                <a:lnTo>
                  <a:pt x="8917" y="16820"/>
                </a:lnTo>
                <a:lnTo>
                  <a:pt x="10962" y="16820"/>
                </a:lnTo>
                <a:lnTo>
                  <a:pt x="10962" y="15214"/>
                </a:lnTo>
                <a:lnTo>
                  <a:pt x="9328" y="15214"/>
                </a:lnTo>
                <a:cubicBezTo>
                  <a:pt x="9328" y="15214"/>
                  <a:pt x="9329" y="11390"/>
                  <a:pt x="9329" y="11390"/>
                </a:cubicBezTo>
                <a:close/>
                <a:moveTo>
                  <a:pt x="13348" y="13681"/>
                </a:moveTo>
                <a:lnTo>
                  <a:pt x="11752" y="4460"/>
                </a:lnTo>
                <a:lnTo>
                  <a:pt x="11354" y="4460"/>
                </a:lnTo>
                <a:lnTo>
                  <a:pt x="11354" y="16823"/>
                </a:lnTo>
                <a:lnTo>
                  <a:pt x="11757" y="16823"/>
                </a:lnTo>
                <a:lnTo>
                  <a:pt x="11757" y="7350"/>
                </a:lnTo>
                <a:lnTo>
                  <a:pt x="13398" y="16823"/>
                </a:lnTo>
                <a:lnTo>
                  <a:pt x="13751" y="16823"/>
                </a:lnTo>
                <a:lnTo>
                  <a:pt x="13751" y="4460"/>
                </a:lnTo>
                <a:lnTo>
                  <a:pt x="13348" y="4460"/>
                </a:lnTo>
                <a:cubicBezTo>
                  <a:pt x="13348" y="4460"/>
                  <a:pt x="13348" y="13681"/>
                  <a:pt x="13348" y="13681"/>
                </a:cubicBezTo>
                <a:close/>
              </a:path>
            </a:pathLst>
          </a:custGeom>
          <a:solidFill>
            <a:srgbClr val="2D292B"/>
          </a:solidFill>
          <a:ln>
            <a:noFill/>
          </a:ln>
        </p:spPr>
        <p:txBody>
          <a:bodyPr spcFirstLastPara="1" wrap="square" lIns="14300" tIns="14300" rIns="14300" bIns="143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200"/>
              <a:buFont typeface="Gill Sans"/>
              <a:buNone/>
              <a:tabLst/>
              <a:defRPr/>
            </a:pPr>
            <a:endParaRPr kumimoji="0" sz="1200" b="0" i="0" u="none" strike="noStrike" kern="0" cap="none" spc="0" normalizeH="0" baseline="0" noProof="0">
              <a:ln>
                <a:noFill/>
              </a:ln>
              <a:solidFill>
                <a:srgbClr val="000000"/>
              </a:solidFill>
              <a:effectLst/>
              <a:uLnTx/>
              <a:uFillTx/>
              <a:latin typeface="Gill Sans"/>
              <a:ea typeface="Gill Sans"/>
              <a:cs typeface="Gill Sans"/>
              <a:sym typeface="Gill Sans"/>
            </a:endParaRPr>
          </a:p>
        </p:txBody>
      </p:sp>
      <p:grpSp>
        <p:nvGrpSpPr>
          <p:cNvPr id="3468" name="Google Shape;3468;p284"/>
          <p:cNvGrpSpPr/>
          <p:nvPr/>
        </p:nvGrpSpPr>
        <p:grpSpPr>
          <a:xfrm>
            <a:off x="8202781" y="3717789"/>
            <a:ext cx="615760" cy="97087"/>
            <a:chOff x="21577298" y="10045700"/>
            <a:chExt cx="1593996" cy="251326"/>
          </a:xfrm>
        </p:grpSpPr>
        <p:sp>
          <p:nvSpPr>
            <p:cNvPr id="3469" name="Google Shape;3469;p284"/>
            <p:cNvSpPr/>
            <p:nvPr/>
          </p:nvSpPr>
          <p:spPr>
            <a:xfrm>
              <a:off x="22186898" y="10058399"/>
              <a:ext cx="335124" cy="235440"/>
            </a:xfrm>
            <a:custGeom>
              <a:avLst/>
              <a:gdLst/>
              <a:ahLst/>
              <a:cxnLst/>
              <a:rect l="0" t="0" r="0" b="0"/>
              <a:pathLst>
                <a:path w="21600" h="21600" extrusionOk="0">
                  <a:moveTo>
                    <a:pt x="4648" y="20141"/>
                  </a:moveTo>
                  <a:lnTo>
                    <a:pt x="137" y="2335"/>
                  </a:lnTo>
                  <a:cubicBezTo>
                    <a:pt x="68" y="2043"/>
                    <a:pt x="0" y="1751"/>
                    <a:pt x="0" y="1459"/>
                  </a:cubicBezTo>
                  <a:cubicBezTo>
                    <a:pt x="0" y="681"/>
                    <a:pt x="478" y="0"/>
                    <a:pt x="1094" y="0"/>
                  </a:cubicBezTo>
                  <a:cubicBezTo>
                    <a:pt x="1641" y="0"/>
                    <a:pt x="2051" y="486"/>
                    <a:pt x="2187" y="1265"/>
                  </a:cubicBezTo>
                  <a:lnTo>
                    <a:pt x="5879" y="16638"/>
                  </a:lnTo>
                  <a:lnTo>
                    <a:pt x="9638" y="1265"/>
                  </a:lnTo>
                  <a:cubicBezTo>
                    <a:pt x="9775" y="486"/>
                    <a:pt x="10185" y="0"/>
                    <a:pt x="10732" y="0"/>
                  </a:cubicBezTo>
                  <a:lnTo>
                    <a:pt x="10868" y="0"/>
                  </a:lnTo>
                  <a:cubicBezTo>
                    <a:pt x="11484" y="0"/>
                    <a:pt x="11825" y="486"/>
                    <a:pt x="12030" y="1265"/>
                  </a:cubicBezTo>
                  <a:lnTo>
                    <a:pt x="15722" y="16638"/>
                  </a:lnTo>
                  <a:lnTo>
                    <a:pt x="19481" y="1265"/>
                  </a:lnTo>
                  <a:cubicBezTo>
                    <a:pt x="19618" y="584"/>
                    <a:pt x="19959" y="0"/>
                    <a:pt x="20506" y="0"/>
                  </a:cubicBezTo>
                  <a:cubicBezTo>
                    <a:pt x="21122" y="0"/>
                    <a:pt x="21600" y="681"/>
                    <a:pt x="21600" y="1459"/>
                  </a:cubicBezTo>
                  <a:cubicBezTo>
                    <a:pt x="21600" y="1751"/>
                    <a:pt x="21532" y="2043"/>
                    <a:pt x="21463" y="2335"/>
                  </a:cubicBezTo>
                  <a:lnTo>
                    <a:pt x="16952" y="20141"/>
                  </a:lnTo>
                  <a:cubicBezTo>
                    <a:pt x="16747" y="21113"/>
                    <a:pt x="16268" y="21600"/>
                    <a:pt x="15722" y="21600"/>
                  </a:cubicBezTo>
                  <a:lnTo>
                    <a:pt x="15653" y="21600"/>
                  </a:lnTo>
                  <a:cubicBezTo>
                    <a:pt x="15106" y="21600"/>
                    <a:pt x="14628" y="21113"/>
                    <a:pt x="14423" y="20141"/>
                  </a:cubicBezTo>
                  <a:lnTo>
                    <a:pt x="10732" y="5059"/>
                  </a:lnTo>
                  <a:lnTo>
                    <a:pt x="7041" y="20141"/>
                  </a:lnTo>
                  <a:cubicBezTo>
                    <a:pt x="6836" y="21113"/>
                    <a:pt x="6425" y="21600"/>
                    <a:pt x="5810" y="21600"/>
                  </a:cubicBezTo>
                  <a:lnTo>
                    <a:pt x="5742" y="21600"/>
                  </a:lnTo>
                  <a:cubicBezTo>
                    <a:pt x="5332" y="21600"/>
                    <a:pt x="4853" y="21113"/>
                    <a:pt x="4648" y="20141"/>
                  </a:cubicBezTo>
                </a:path>
              </a:pathLst>
            </a:custGeom>
            <a:solidFill>
              <a:srgbClr val="7C7879"/>
            </a:solidFill>
            <a:ln>
              <a:noFill/>
            </a:ln>
          </p:spPr>
          <p:txBody>
            <a:bodyPr spcFirstLastPara="1" wrap="square" lIns="14300" tIns="14300" rIns="14300" bIns="143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200"/>
                <a:buFont typeface="Gill Sans"/>
                <a:buNone/>
                <a:tabLst/>
                <a:defRPr/>
              </a:pPr>
              <a:endParaRPr kumimoji="0" sz="1200" b="0" i="0" u="none" strike="noStrike" kern="0" cap="none" spc="0" normalizeH="0" baseline="0" noProof="0">
                <a:ln>
                  <a:noFill/>
                </a:ln>
                <a:solidFill>
                  <a:srgbClr val="000000"/>
                </a:solidFill>
                <a:effectLst/>
                <a:uLnTx/>
                <a:uFillTx/>
                <a:latin typeface="Gill Sans"/>
                <a:ea typeface="Gill Sans"/>
                <a:cs typeface="Gill Sans"/>
                <a:sym typeface="Gill Sans"/>
              </a:endParaRPr>
            </a:p>
          </p:txBody>
        </p:sp>
        <p:sp>
          <p:nvSpPr>
            <p:cNvPr id="3470" name="Google Shape;3470;p284"/>
            <p:cNvSpPr/>
            <p:nvPr/>
          </p:nvSpPr>
          <p:spPr>
            <a:xfrm>
              <a:off x="22771100" y="10058399"/>
              <a:ext cx="130464" cy="234414"/>
            </a:xfrm>
            <a:custGeom>
              <a:avLst/>
              <a:gdLst/>
              <a:ahLst/>
              <a:cxnLst/>
              <a:rect l="0" t="0" r="0" b="0"/>
              <a:pathLst>
                <a:path w="21600" h="21600" extrusionOk="0">
                  <a:moveTo>
                    <a:pt x="0" y="1564"/>
                  </a:moveTo>
                  <a:cubicBezTo>
                    <a:pt x="0" y="684"/>
                    <a:pt x="1229" y="0"/>
                    <a:pt x="2810" y="0"/>
                  </a:cubicBezTo>
                  <a:cubicBezTo>
                    <a:pt x="4390" y="0"/>
                    <a:pt x="5620" y="684"/>
                    <a:pt x="5620" y="1564"/>
                  </a:cubicBezTo>
                  <a:lnTo>
                    <a:pt x="5620" y="5180"/>
                  </a:lnTo>
                  <a:cubicBezTo>
                    <a:pt x="8429" y="1662"/>
                    <a:pt x="14576" y="0"/>
                    <a:pt x="18790" y="0"/>
                  </a:cubicBezTo>
                  <a:cubicBezTo>
                    <a:pt x="20546" y="0"/>
                    <a:pt x="21600" y="684"/>
                    <a:pt x="21600" y="1564"/>
                  </a:cubicBezTo>
                  <a:cubicBezTo>
                    <a:pt x="21600" y="2443"/>
                    <a:pt x="20546" y="3030"/>
                    <a:pt x="19141" y="3128"/>
                  </a:cubicBezTo>
                  <a:cubicBezTo>
                    <a:pt x="11766" y="3616"/>
                    <a:pt x="5795" y="6646"/>
                    <a:pt x="5795" y="12804"/>
                  </a:cubicBezTo>
                  <a:lnTo>
                    <a:pt x="5795" y="20036"/>
                  </a:lnTo>
                  <a:cubicBezTo>
                    <a:pt x="5795" y="20916"/>
                    <a:pt x="4566" y="21600"/>
                    <a:pt x="2985" y="21600"/>
                  </a:cubicBezTo>
                  <a:cubicBezTo>
                    <a:pt x="1405" y="21600"/>
                    <a:pt x="176" y="20916"/>
                    <a:pt x="176" y="20036"/>
                  </a:cubicBezTo>
                  <a:lnTo>
                    <a:pt x="0" y="1564"/>
                  </a:lnTo>
                  <a:cubicBezTo>
                    <a:pt x="0" y="1564"/>
                    <a:pt x="0" y="1564"/>
                    <a:pt x="0" y="1564"/>
                  </a:cubicBezTo>
                  <a:close/>
                </a:path>
              </a:pathLst>
            </a:custGeom>
            <a:solidFill>
              <a:srgbClr val="7C7879"/>
            </a:solidFill>
            <a:ln>
              <a:noFill/>
            </a:ln>
          </p:spPr>
          <p:txBody>
            <a:bodyPr spcFirstLastPara="1" wrap="square" lIns="14300" tIns="14300" rIns="14300" bIns="143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200"/>
                <a:buFont typeface="Gill Sans"/>
                <a:buNone/>
                <a:tabLst/>
                <a:defRPr/>
              </a:pPr>
              <a:endParaRPr kumimoji="0" sz="1200" b="0" i="0" u="none" strike="noStrike" kern="0" cap="none" spc="0" normalizeH="0" baseline="0" noProof="0">
                <a:ln>
                  <a:noFill/>
                </a:ln>
                <a:solidFill>
                  <a:srgbClr val="000000"/>
                </a:solidFill>
                <a:effectLst/>
                <a:uLnTx/>
                <a:uFillTx/>
                <a:latin typeface="Gill Sans"/>
                <a:ea typeface="Gill Sans"/>
                <a:cs typeface="Gill Sans"/>
                <a:sym typeface="Gill Sans"/>
              </a:endParaRPr>
            </a:p>
          </p:txBody>
        </p:sp>
        <p:sp>
          <p:nvSpPr>
            <p:cNvPr id="3471" name="Google Shape;3471;p284"/>
            <p:cNvSpPr/>
            <p:nvPr/>
          </p:nvSpPr>
          <p:spPr>
            <a:xfrm>
              <a:off x="22898100" y="10058400"/>
              <a:ext cx="213192" cy="238626"/>
            </a:xfrm>
            <a:custGeom>
              <a:avLst/>
              <a:gdLst/>
              <a:ahLst/>
              <a:cxnLst/>
              <a:rect l="0" t="0" r="0" b="0"/>
              <a:pathLst>
                <a:path w="21600" h="21600" extrusionOk="0">
                  <a:moveTo>
                    <a:pt x="18161" y="9696"/>
                  </a:moveTo>
                  <a:cubicBezTo>
                    <a:pt x="17839" y="5952"/>
                    <a:pt x="15475" y="2688"/>
                    <a:pt x="10854" y="2688"/>
                  </a:cubicBezTo>
                  <a:cubicBezTo>
                    <a:pt x="6878" y="2688"/>
                    <a:pt x="3869" y="5664"/>
                    <a:pt x="3439" y="9696"/>
                  </a:cubicBezTo>
                  <a:cubicBezTo>
                    <a:pt x="3439" y="9696"/>
                    <a:pt x="18161" y="9696"/>
                    <a:pt x="18161" y="9696"/>
                  </a:cubicBezTo>
                  <a:close/>
                  <a:moveTo>
                    <a:pt x="11391" y="21600"/>
                  </a:moveTo>
                  <a:cubicBezTo>
                    <a:pt x="5158" y="21600"/>
                    <a:pt x="0" y="17280"/>
                    <a:pt x="0" y="10848"/>
                  </a:cubicBezTo>
                  <a:lnTo>
                    <a:pt x="0" y="10752"/>
                  </a:lnTo>
                  <a:cubicBezTo>
                    <a:pt x="0" y="4800"/>
                    <a:pt x="4621" y="0"/>
                    <a:pt x="10961" y="0"/>
                  </a:cubicBezTo>
                  <a:cubicBezTo>
                    <a:pt x="17731" y="0"/>
                    <a:pt x="21600" y="4992"/>
                    <a:pt x="21600" y="10464"/>
                  </a:cubicBezTo>
                  <a:cubicBezTo>
                    <a:pt x="21600" y="11328"/>
                    <a:pt x="20848" y="11904"/>
                    <a:pt x="19988" y="11904"/>
                  </a:cubicBezTo>
                  <a:lnTo>
                    <a:pt x="3439" y="11904"/>
                  </a:lnTo>
                  <a:cubicBezTo>
                    <a:pt x="3869" y="16320"/>
                    <a:pt x="7415" y="18912"/>
                    <a:pt x="11498" y="18912"/>
                  </a:cubicBezTo>
                  <a:cubicBezTo>
                    <a:pt x="14292" y="18912"/>
                    <a:pt x="16442" y="17952"/>
                    <a:pt x="18054" y="16512"/>
                  </a:cubicBezTo>
                  <a:cubicBezTo>
                    <a:pt x="18269" y="16320"/>
                    <a:pt x="18591" y="16128"/>
                    <a:pt x="19021" y="16128"/>
                  </a:cubicBezTo>
                  <a:cubicBezTo>
                    <a:pt x="19881" y="16128"/>
                    <a:pt x="20525" y="16704"/>
                    <a:pt x="20525" y="17472"/>
                  </a:cubicBezTo>
                  <a:cubicBezTo>
                    <a:pt x="20525" y="17856"/>
                    <a:pt x="20310" y="18144"/>
                    <a:pt x="19988" y="18432"/>
                  </a:cubicBezTo>
                  <a:cubicBezTo>
                    <a:pt x="17839" y="20352"/>
                    <a:pt x="15260" y="21600"/>
                    <a:pt x="11391" y="21600"/>
                  </a:cubicBezTo>
                </a:path>
              </a:pathLst>
            </a:custGeom>
            <a:solidFill>
              <a:srgbClr val="7C7879"/>
            </a:solidFill>
            <a:ln>
              <a:noFill/>
            </a:ln>
          </p:spPr>
          <p:txBody>
            <a:bodyPr spcFirstLastPara="1" wrap="square" lIns="14300" tIns="14300" rIns="14300" bIns="143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200"/>
                <a:buFont typeface="Gill Sans"/>
                <a:buNone/>
                <a:tabLst/>
                <a:defRPr/>
              </a:pPr>
              <a:endParaRPr kumimoji="0" sz="1200" b="0" i="0" u="none" strike="noStrike" kern="0" cap="none" spc="0" normalizeH="0" baseline="0" noProof="0">
                <a:ln>
                  <a:noFill/>
                </a:ln>
                <a:solidFill>
                  <a:srgbClr val="000000"/>
                </a:solidFill>
                <a:effectLst/>
                <a:uLnTx/>
                <a:uFillTx/>
                <a:latin typeface="Gill Sans"/>
                <a:ea typeface="Gill Sans"/>
                <a:cs typeface="Gill Sans"/>
                <a:sym typeface="Gill Sans"/>
              </a:endParaRPr>
            </a:p>
          </p:txBody>
        </p:sp>
        <p:sp>
          <p:nvSpPr>
            <p:cNvPr id="3472" name="Google Shape;3472;p284"/>
            <p:cNvSpPr/>
            <p:nvPr/>
          </p:nvSpPr>
          <p:spPr>
            <a:xfrm>
              <a:off x="22529800" y="10058399"/>
              <a:ext cx="202554" cy="237600"/>
            </a:xfrm>
            <a:custGeom>
              <a:avLst/>
              <a:gdLst/>
              <a:ahLst/>
              <a:cxnLst/>
              <a:rect l="0" t="0" r="0" b="0"/>
              <a:pathLst>
                <a:path w="21600" h="21600" extrusionOk="0">
                  <a:moveTo>
                    <a:pt x="17981" y="13500"/>
                  </a:moveTo>
                  <a:lnTo>
                    <a:pt x="17981" y="11475"/>
                  </a:lnTo>
                  <a:cubicBezTo>
                    <a:pt x="16172" y="10993"/>
                    <a:pt x="13797" y="10607"/>
                    <a:pt x="10743" y="10607"/>
                  </a:cubicBezTo>
                  <a:cubicBezTo>
                    <a:pt x="6107" y="10607"/>
                    <a:pt x="3619" y="12343"/>
                    <a:pt x="3619" y="14946"/>
                  </a:cubicBezTo>
                  <a:lnTo>
                    <a:pt x="3619" y="15043"/>
                  </a:lnTo>
                  <a:cubicBezTo>
                    <a:pt x="3619" y="17646"/>
                    <a:pt x="6446" y="19189"/>
                    <a:pt x="9726" y="19189"/>
                  </a:cubicBezTo>
                  <a:cubicBezTo>
                    <a:pt x="14362" y="19189"/>
                    <a:pt x="17981" y="16875"/>
                    <a:pt x="17981" y="13500"/>
                  </a:cubicBezTo>
                  <a:moveTo>
                    <a:pt x="0" y="15139"/>
                  </a:moveTo>
                  <a:lnTo>
                    <a:pt x="0" y="15139"/>
                  </a:lnTo>
                  <a:cubicBezTo>
                    <a:pt x="0" y="10704"/>
                    <a:pt x="4297" y="8293"/>
                    <a:pt x="10404" y="8293"/>
                  </a:cubicBezTo>
                  <a:cubicBezTo>
                    <a:pt x="13571" y="8293"/>
                    <a:pt x="15719" y="8679"/>
                    <a:pt x="17981" y="9161"/>
                  </a:cubicBezTo>
                  <a:lnTo>
                    <a:pt x="17981" y="8389"/>
                  </a:lnTo>
                  <a:cubicBezTo>
                    <a:pt x="17981" y="4629"/>
                    <a:pt x="15267" y="2700"/>
                    <a:pt x="10743" y="2700"/>
                  </a:cubicBezTo>
                  <a:cubicBezTo>
                    <a:pt x="8256" y="2700"/>
                    <a:pt x="6898" y="2989"/>
                    <a:pt x="5089" y="3664"/>
                  </a:cubicBezTo>
                  <a:cubicBezTo>
                    <a:pt x="4863" y="3761"/>
                    <a:pt x="4637" y="3761"/>
                    <a:pt x="4411" y="3761"/>
                  </a:cubicBezTo>
                  <a:cubicBezTo>
                    <a:pt x="3506" y="3761"/>
                    <a:pt x="2827" y="3182"/>
                    <a:pt x="2827" y="2411"/>
                  </a:cubicBezTo>
                  <a:cubicBezTo>
                    <a:pt x="2827" y="1736"/>
                    <a:pt x="3166" y="1350"/>
                    <a:pt x="3845" y="1157"/>
                  </a:cubicBezTo>
                  <a:cubicBezTo>
                    <a:pt x="6220" y="289"/>
                    <a:pt x="8029" y="0"/>
                    <a:pt x="11196" y="0"/>
                  </a:cubicBezTo>
                  <a:cubicBezTo>
                    <a:pt x="14702" y="0"/>
                    <a:pt x="17303" y="771"/>
                    <a:pt x="19112" y="2314"/>
                  </a:cubicBezTo>
                  <a:cubicBezTo>
                    <a:pt x="20808" y="3761"/>
                    <a:pt x="21600" y="5786"/>
                    <a:pt x="21600" y="8389"/>
                  </a:cubicBezTo>
                  <a:lnTo>
                    <a:pt x="21600" y="19961"/>
                  </a:lnTo>
                  <a:cubicBezTo>
                    <a:pt x="21600" y="20829"/>
                    <a:pt x="20808" y="21504"/>
                    <a:pt x="19791" y="21504"/>
                  </a:cubicBezTo>
                  <a:cubicBezTo>
                    <a:pt x="18773" y="21504"/>
                    <a:pt x="18094" y="20829"/>
                    <a:pt x="18094" y="20057"/>
                  </a:cubicBezTo>
                  <a:lnTo>
                    <a:pt x="18094" y="18032"/>
                  </a:lnTo>
                  <a:cubicBezTo>
                    <a:pt x="16398" y="19961"/>
                    <a:pt x="13571" y="21600"/>
                    <a:pt x="9273" y="21600"/>
                  </a:cubicBezTo>
                  <a:cubicBezTo>
                    <a:pt x="4524" y="21600"/>
                    <a:pt x="0" y="19382"/>
                    <a:pt x="0" y="15139"/>
                  </a:cubicBezTo>
                </a:path>
              </a:pathLst>
            </a:custGeom>
            <a:solidFill>
              <a:srgbClr val="7C7879"/>
            </a:solidFill>
            <a:ln>
              <a:noFill/>
            </a:ln>
          </p:spPr>
          <p:txBody>
            <a:bodyPr spcFirstLastPara="1" wrap="square" lIns="14300" tIns="14300" rIns="14300" bIns="143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200"/>
                <a:buFont typeface="Gill Sans"/>
                <a:buNone/>
                <a:tabLst/>
                <a:defRPr/>
              </a:pPr>
              <a:endParaRPr kumimoji="0" sz="1200" b="0" i="0" u="none" strike="noStrike" kern="0" cap="none" spc="0" normalizeH="0" baseline="0" noProof="0">
                <a:ln>
                  <a:noFill/>
                </a:ln>
                <a:solidFill>
                  <a:srgbClr val="000000"/>
                </a:solidFill>
                <a:effectLst/>
                <a:uLnTx/>
                <a:uFillTx/>
                <a:latin typeface="Gill Sans"/>
                <a:ea typeface="Gill Sans"/>
                <a:cs typeface="Gill Sans"/>
                <a:sym typeface="Gill Sans"/>
              </a:endParaRPr>
            </a:p>
          </p:txBody>
        </p:sp>
        <p:sp>
          <p:nvSpPr>
            <p:cNvPr id="3473" name="Google Shape;3473;p284"/>
            <p:cNvSpPr/>
            <p:nvPr/>
          </p:nvSpPr>
          <p:spPr>
            <a:xfrm>
              <a:off x="21577298" y="10045700"/>
              <a:ext cx="598073" cy="243220"/>
            </a:xfrm>
            <a:custGeom>
              <a:avLst/>
              <a:gdLst/>
              <a:ahLst/>
              <a:cxnLst/>
              <a:rect l="0" t="0" r="0" b="0"/>
              <a:pathLst>
                <a:path w="21444" h="21168" extrusionOk="0">
                  <a:moveTo>
                    <a:pt x="2240" y="1691"/>
                  </a:moveTo>
                  <a:cubicBezTo>
                    <a:pt x="1974" y="214"/>
                    <a:pt x="1289" y="-432"/>
                    <a:pt x="681" y="306"/>
                  </a:cubicBezTo>
                  <a:cubicBezTo>
                    <a:pt x="72" y="953"/>
                    <a:pt x="-156" y="2614"/>
                    <a:pt x="110" y="4091"/>
                  </a:cubicBezTo>
                  <a:lnTo>
                    <a:pt x="2734" y="17845"/>
                  </a:lnTo>
                  <a:cubicBezTo>
                    <a:pt x="3152" y="19968"/>
                    <a:pt x="3571" y="21168"/>
                    <a:pt x="4407" y="21168"/>
                  </a:cubicBezTo>
                  <a:cubicBezTo>
                    <a:pt x="5282" y="21168"/>
                    <a:pt x="5662" y="19968"/>
                    <a:pt x="6081" y="17845"/>
                  </a:cubicBezTo>
                  <a:cubicBezTo>
                    <a:pt x="6081" y="17845"/>
                    <a:pt x="8362" y="5845"/>
                    <a:pt x="8362" y="5660"/>
                  </a:cubicBezTo>
                  <a:cubicBezTo>
                    <a:pt x="8400" y="5568"/>
                    <a:pt x="8476" y="5106"/>
                    <a:pt x="8705" y="5106"/>
                  </a:cubicBezTo>
                  <a:cubicBezTo>
                    <a:pt x="8895" y="5106"/>
                    <a:pt x="9047" y="5476"/>
                    <a:pt x="9047" y="6030"/>
                  </a:cubicBezTo>
                  <a:lnTo>
                    <a:pt x="9047" y="17845"/>
                  </a:lnTo>
                  <a:cubicBezTo>
                    <a:pt x="9047" y="19691"/>
                    <a:pt x="9465" y="21168"/>
                    <a:pt x="10264" y="21168"/>
                  </a:cubicBezTo>
                  <a:cubicBezTo>
                    <a:pt x="11062" y="21168"/>
                    <a:pt x="11481" y="19691"/>
                    <a:pt x="11481" y="17845"/>
                  </a:cubicBezTo>
                  <a:lnTo>
                    <a:pt x="11481" y="8245"/>
                  </a:lnTo>
                  <a:cubicBezTo>
                    <a:pt x="11481" y="6399"/>
                    <a:pt x="12013" y="5199"/>
                    <a:pt x="12774" y="5199"/>
                  </a:cubicBezTo>
                  <a:cubicBezTo>
                    <a:pt x="13534" y="5199"/>
                    <a:pt x="14029" y="6491"/>
                    <a:pt x="14029" y="8245"/>
                  </a:cubicBezTo>
                  <a:lnTo>
                    <a:pt x="14029" y="17845"/>
                  </a:lnTo>
                  <a:cubicBezTo>
                    <a:pt x="14029" y="19691"/>
                    <a:pt x="14447" y="21168"/>
                    <a:pt x="15245" y="21168"/>
                  </a:cubicBezTo>
                  <a:cubicBezTo>
                    <a:pt x="16044" y="21168"/>
                    <a:pt x="16462" y="19691"/>
                    <a:pt x="16462" y="17845"/>
                  </a:cubicBezTo>
                  <a:lnTo>
                    <a:pt x="16462" y="8245"/>
                  </a:lnTo>
                  <a:cubicBezTo>
                    <a:pt x="16462" y="6399"/>
                    <a:pt x="16995" y="5199"/>
                    <a:pt x="17755" y="5199"/>
                  </a:cubicBezTo>
                  <a:cubicBezTo>
                    <a:pt x="18516" y="5199"/>
                    <a:pt x="19010" y="6491"/>
                    <a:pt x="19010" y="8245"/>
                  </a:cubicBezTo>
                  <a:lnTo>
                    <a:pt x="19010" y="17845"/>
                  </a:lnTo>
                  <a:cubicBezTo>
                    <a:pt x="19010" y="19691"/>
                    <a:pt x="19428" y="21168"/>
                    <a:pt x="20227" y="21168"/>
                  </a:cubicBezTo>
                  <a:cubicBezTo>
                    <a:pt x="21026" y="21168"/>
                    <a:pt x="21444" y="19691"/>
                    <a:pt x="21444" y="17845"/>
                  </a:cubicBezTo>
                  <a:lnTo>
                    <a:pt x="21444" y="6860"/>
                  </a:lnTo>
                  <a:cubicBezTo>
                    <a:pt x="21444" y="2799"/>
                    <a:pt x="20113" y="30"/>
                    <a:pt x="18516" y="30"/>
                  </a:cubicBezTo>
                  <a:cubicBezTo>
                    <a:pt x="16919" y="30"/>
                    <a:pt x="15892" y="2707"/>
                    <a:pt x="15892" y="2707"/>
                  </a:cubicBezTo>
                  <a:cubicBezTo>
                    <a:pt x="15359" y="1045"/>
                    <a:pt x="14637" y="30"/>
                    <a:pt x="13382" y="30"/>
                  </a:cubicBezTo>
                  <a:cubicBezTo>
                    <a:pt x="12051" y="30"/>
                    <a:pt x="10872" y="2707"/>
                    <a:pt x="10872" y="2707"/>
                  </a:cubicBezTo>
                  <a:cubicBezTo>
                    <a:pt x="10340" y="1045"/>
                    <a:pt x="9427" y="30"/>
                    <a:pt x="8705" y="30"/>
                  </a:cubicBezTo>
                  <a:cubicBezTo>
                    <a:pt x="7526" y="30"/>
                    <a:pt x="6613" y="1230"/>
                    <a:pt x="6043" y="4368"/>
                  </a:cubicBezTo>
                  <a:lnTo>
                    <a:pt x="4369" y="13876"/>
                  </a:lnTo>
                  <a:cubicBezTo>
                    <a:pt x="4369" y="13876"/>
                    <a:pt x="2240" y="1691"/>
                    <a:pt x="2240" y="1691"/>
                  </a:cubicBezTo>
                  <a:close/>
                </a:path>
              </a:pathLst>
            </a:custGeom>
            <a:solidFill>
              <a:srgbClr val="7C7879"/>
            </a:solidFill>
            <a:ln>
              <a:noFill/>
            </a:ln>
          </p:spPr>
          <p:txBody>
            <a:bodyPr spcFirstLastPara="1" wrap="square" lIns="14300" tIns="14300" rIns="14300" bIns="143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200"/>
                <a:buFont typeface="Gill Sans"/>
                <a:buNone/>
                <a:tabLst/>
                <a:defRPr/>
              </a:pPr>
              <a:endParaRPr kumimoji="0" sz="1200" b="0" i="0" u="none" strike="noStrike" kern="0" cap="none" spc="0" normalizeH="0" baseline="0" noProof="0">
                <a:ln>
                  <a:noFill/>
                </a:ln>
                <a:solidFill>
                  <a:srgbClr val="000000"/>
                </a:solidFill>
                <a:effectLst/>
                <a:uLnTx/>
                <a:uFillTx/>
                <a:latin typeface="Gill Sans"/>
                <a:ea typeface="Gill Sans"/>
                <a:cs typeface="Gill Sans"/>
                <a:sym typeface="Gill Sans"/>
              </a:endParaRPr>
            </a:p>
          </p:txBody>
        </p:sp>
        <p:sp>
          <p:nvSpPr>
            <p:cNvPr id="3474" name="Google Shape;3474;p284"/>
            <p:cNvSpPr/>
            <p:nvPr/>
          </p:nvSpPr>
          <p:spPr>
            <a:xfrm>
              <a:off x="23114000" y="10058400"/>
              <a:ext cx="57294" cy="57294"/>
            </a:xfrm>
            <a:custGeom>
              <a:avLst/>
              <a:gdLst/>
              <a:ahLst/>
              <a:cxnLst/>
              <a:rect l="0" t="0" r="0" b="0"/>
              <a:pathLst>
                <a:path w="21600" h="21600" extrusionOk="0">
                  <a:moveTo>
                    <a:pt x="19200" y="10800"/>
                  </a:moveTo>
                  <a:lnTo>
                    <a:pt x="19200" y="10800"/>
                  </a:lnTo>
                  <a:cubicBezTo>
                    <a:pt x="19200" y="6000"/>
                    <a:pt x="15600" y="2000"/>
                    <a:pt x="10400" y="2000"/>
                  </a:cubicBezTo>
                  <a:cubicBezTo>
                    <a:pt x="5600" y="2000"/>
                    <a:pt x="1600" y="6000"/>
                    <a:pt x="1600" y="10800"/>
                  </a:cubicBezTo>
                  <a:lnTo>
                    <a:pt x="1600" y="10800"/>
                  </a:lnTo>
                  <a:cubicBezTo>
                    <a:pt x="1600" y="15600"/>
                    <a:pt x="5200" y="19600"/>
                    <a:pt x="10400" y="19600"/>
                  </a:cubicBezTo>
                  <a:cubicBezTo>
                    <a:pt x="15600" y="19600"/>
                    <a:pt x="19200" y="15600"/>
                    <a:pt x="19200" y="10800"/>
                  </a:cubicBezTo>
                  <a:moveTo>
                    <a:pt x="0" y="10800"/>
                  </a:moveTo>
                  <a:lnTo>
                    <a:pt x="0" y="10800"/>
                  </a:lnTo>
                  <a:cubicBezTo>
                    <a:pt x="0" y="4800"/>
                    <a:pt x="4800" y="0"/>
                    <a:pt x="10800" y="0"/>
                  </a:cubicBezTo>
                  <a:cubicBezTo>
                    <a:pt x="16800" y="0"/>
                    <a:pt x="21600" y="4800"/>
                    <a:pt x="21600" y="10800"/>
                  </a:cubicBezTo>
                  <a:lnTo>
                    <a:pt x="21600" y="10800"/>
                  </a:lnTo>
                  <a:cubicBezTo>
                    <a:pt x="21600" y="16800"/>
                    <a:pt x="16800" y="21600"/>
                    <a:pt x="10800" y="21600"/>
                  </a:cubicBezTo>
                  <a:cubicBezTo>
                    <a:pt x="4400" y="21600"/>
                    <a:pt x="0" y="16800"/>
                    <a:pt x="0" y="10800"/>
                  </a:cubicBezTo>
                </a:path>
              </a:pathLst>
            </a:custGeom>
            <a:solidFill>
              <a:srgbClr val="7C7879"/>
            </a:solidFill>
            <a:ln>
              <a:noFill/>
            </a:ln>
          </p:spPr>
          <p:txBody>
            <a:bodyPr spcFirstLastPara="1" wrap="square" lIns="14300" tIns="14300" rIns="14300" bIns="143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200"/>
                <a:buFont typeface="Gill Sans"/>
                <a:buNone/>
                <a:tabLst/>
                <a:defRPr/>
              </a:pPr>
              <a:endParaRPr kumimoji="0" sz="1200" b="0" i="0" u="none" strike="noStrike" kern="0" cap="none" spc="0" normalizeH="0" baseline="0" noProof="0">
                <a:ln>
                  <a:noFill/>
                </a:ln>
                <a:solidFill>
                  <a:srgbClr val="000000"/>
                </a:solidFill>
                <a:effectLst/>
                <a:uLnTx/>
                <a:uFillTx/>
                <a:latin typeface="Gill Sans"/>
                <a:ea typeface="Gill Sans"/>
                <a:cs typeface="Gill Sans"/>
                <a:sym typeface="Gill Sans"/>
              </a:endParaRPr>
            </a:p>
          </p:txBody>
        </p:sp>
        <p:sp>
          <p:nvSpPr>
            <p:cNvPr id="3475" name="Google Shape;3475;p284"/>
            <p:cNvSpPr/>
            <p:nvPr/>
          </p:nvSpPr>
          <p:spPr>
            <a:xfrm>
              <a:off x="23126698" y="10071099"/>
              <a:ext cx="24408" cy="29700"/>
            </a:xfrm>
            <a:custGeom>
              <a:avLst/>
              <a:gdLst/>
              <a:ahLst/>
              <a:cxnLst/>
              <a:rect l="0" t="0" r="0" b="0"/>
              <a:pathLst>
                <a:path w="21600" h="21600" extrusionOk="0">
                  <a:moveTo>
                    <a:pt x="11270" y="10028"/>
                  </a:moveTo>
                  <a:cubicBezTo>
                    <a:pt x="14087" y="10028"/>
                    <a:pt x="15026" y="9257"/>
                    <a:pt x="15026" y="6943"/>
                  </a:cubicBezTo>
                  <a:lnTo>
                    <a:pt x="15026" y="6943"/>
                  </a:lnTo>
                  <a:cubicBezTo>
                    <a:pt x="15026" y="5400"/>
                    <a:pt x="13148" y="3857"/>
                    <a:pt x="11270" y="3857"/>
                  </a:cubicBezTo>
                  <a:lnTo>
                    <a:pt x="5635" y="3857"/>
                  </a:lnTo>
                  <a:lnTo>
                    <a:pt x="5635" y="9257"/>
                  </a:lnTo>
                  <a:lnTo>
                    <a:pt x="11270" y="10028"/>
                  </a:lnTo>
                  <a:cubicBezTo>
                    <a:pt x="11270" y="10028"/>
                    <a:pt x="11270" y="10028"/>
                    <a:pt x="11270" y="10028"/>
                  </a:cubicBezTo>
                  <a:close/>
                  <a:moveTo>
                    <a:pt x="939" y="2314"/>
                  </a:moveTo>
                  <a:cubicBezTo>
                    <a:pt x="939" y="771"/>
                    <a:pt x="1878" y="0"/>
                    <a:pt x="3757" y="0"/>
                  </a:cubicBezTo>
                  <a:lnTo>
                    <a:pt x="12209" y="0"/>
                  </a:lnTo>
                  <a:cubicBezTo>
                    <a:pt x="15026" y="0"/>
                    <a:pt x="17843" y="771"/>
                    <a:pt x="19722" y="2314"/>
                  </a:cubicBezTo>
                  <a:cubicBezTo>
                    <a:pt x="20661" y="3086"/>
                    <a:pt x="21600" y="5400"/>
                    <a:pt x="21600" y="6943"/>
                  </a:cubicBezTo>
                  <a:lnTo>
                    <a:pt x="21600" y="6943"/>
                  </a:lnTo>
                  <a:cubicBezTo>
                    <a:pt x="21600" y="10028"/>
                    <a:pt x="19722" y="12343"/>
                    <a:pt x="16904" y="13114"/>
                  </a:cubicBezTo>
                  <a:lnTo>
                    <a:pt x="20661" y="16971"/>
                  </a:lnTo>
                  <a:cubicBezTo>
                    <a:pt x="21600" y="17742"/>
                    <a:pt x="21600" y="17742"/>
                    <a:pt x="21600" y="18514"/>
                  </a:cubicBezTo>
                  <a:cubicBezTo>
                    <a:pt x="21600" y="20057"/>
                    <a:pt x="20661" y="20828"/>
                    <a:pt x="18783" y="20828"/>
                  </a:cubicBezTo>
                  <a:cubicBezTo>
                    <a:pt x="17843" y="20828"/>
                    <a:pt x="16904" y="20057"/>
                    <a:pt x="15965" y="20057"/>
                  </a:cubicBezTo>
                  <a:lnTo>
                    <a:pt x="10330" y="14657"/>
                  </a:lnTo>
                  <a:lnTo>
                    <a:pt x="5635" y="14657"/>
                  </a:lnTo>
                  <a:lnTo>
                    <a:pt x="5635" y="19286"/>
                  </a:lnTo>
                  <a:cubicBezTo>
                    <a:pt x="5635" y="20828"/>
                    <a:pt x="4696" y="21600"/>
                    <a:pt x="2818" y="21600"/>
                  </a:cubicBezTo>
                  <a:cubicBezTo>
                    <a:pt x="939" y="21600"/>
                    <a:pt x="0" y="20828"/>
                    <a:pt x="0" y="19286"/>
                  </a:cubicBezTo>
                  <a:lnTo>
                    <a:pt x="939" y="2314"/>
                  </a:lnTo>
                  <a:cubicBezTo>
                    <a:pt x="939" y="2314"/>
                    <a:pt x="939" y="2314"/>
                    <a:pt x="939" y="2314"/>
                  </a:cubicBezTo>
                  <a:close/>
                </a:path>
              </a:pathLst>
            </a:custGeom>
            <a:solidFill>
              <a:srgbClr val="7C7879"/>
            </a:solidFill>
            <a:ln>
              <a:noFill/>
            </a:ln>
          </p:spPr>
          <p:txBody>
            <a:bodyPr spcFirstLastPara="1" wrap="square" lIns="14300" tIns="14300" rIns="14300" bIns="143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200"/>
                <a:buFont typeface="Gill Sans"/>
                <a:buNone/>
                <a:tabLst/>
                <a:defRPr/>
              </a:pPr>
              <a:endParaRPr kumimoji="0" sz="1200" b="0" i="0" u="none" strike="noStrike" kern="0" cap="none" spc="0" normalizeH="0" baseline="0" noProof="0">
                <a:ln>
                  <a:noFill/>
                </a:ln>
                <a:solidFill>
                  <a:srgbClr val="000000"/>
                </a:solidFill>
                <a:effectLst/>
                <a:uLnTx/>
                <a:uFillTx/>
                <a:latin typeface="Gill Sans"/>
                <a:ea typeface="Gill Sans"/>
                <a:cs typeface="Gill Sans"/>
                <a:sym typeface="Gill Sans"/>
              </a:endParaRPr>
            </a:p>
          </p:txBody>
        </p:sp>
      </p:grpSp>
      <p:sp>
        <p:nvSpPr>
          <p:cNvPr id="3476" name="Google Shape;3476;p284"/>
          <p:cNvSpPr/>
          <p:nvPr/>
        </p:nvSpPr>
        <p:spPr>
          <a:xfrm>
            <a:off x="1211674" y="3339913"/>
            <a:ext cx="74304" cy="80514"/>
          </a:xfrm>
          <a:custGeom>
            <a:avLst/>
            <a:gdLst/>
            <a:ahLst/>
            <a:cxnLst/>
            <a:rect l="0" t="0" r="0" b="0"/>
            <a:pathLst>
              <a:path w="21600" h="21600" extrusionOk="0">
                <a:moveTo>
                  <a:pt x="21600" y="17721"/>
                </a:moveTo>
                <a:cubicBezTo>
                  <a:pt x="21600" y="19150"/>
                  <a:pt x="21600" y="21373"/>
                  <a:pt x="18693" y="21373"/>
                </a:cubicBezTo>
                <a:cubicBezTo>
                  <a:pt x="16919" y="21373"/>
                  <a:pt x="16209" y="20472"/>
                  <a:pt x="15783" y="19000"/>
                </a:cubicBezTo>
                <a:cubicBezTo>
                  <a:pt x="14232" y="20708"/>
                  <a:pt x="12334" y="21600"/>
                  <a:pt x="10013" y="21600"/>
                </a:cubicBezTo>
                <a:cubicBezTo>
                  <a:pt x="4336" y="21600"/>
                  <a:pt x="0" y="17128"/>
                  <a:pt x="0" y="10841"/>
                </a:cubicBezTo>
                <a:cubicBezTo>
                  <a:pt x="0" y="4701"/>
                  <a:pt x="4462" y="0"/>
                  <a:pt x="10013" y="0"/>
                </a:cubicBezTo>
                <a:cubicBezTo>
                  <a:pt x="12247" y="0"/>
                  <a:pt x="14435" y="812"/>
                  <a:pt x="15783" y="2560"/>
                </a:cubicBezTo>
                <a:cubicBezTo>
                  <a:pt x="15952" y="1201"/>
                  <a:pt x="17222" y="233"/>
                  <a:pt x="18693" y="233"/>
                </a:cubicBezTo>
                <a:cubicBezTo>
                  <a:pt x="21600" y="233"/>
                  <a:pt x="21600" y="2450"/>
                  <a:pt x="21600" y="3892"/>
                </a:cubicBezTo>
                <a:cubicBezTo>
                  <a:pt x="21600" y="3892"/>
                  <a:pt x="21600" y="17721"/>
                  <a:pt x="21600" y="17721"/>
                </a:cubicBezTo>
                <a:close/>
                <a:moveTo>
                  <a:pt x="10865" y="16476"/>
                </a:moveTo>
                <a:cubicBezTo>
                  <a:pt x="14014" y="16476"/>
                  <a:pt x="15536" y="13522"/>
                  <a:pt x="15536" y="10841"/>
                </a:cubicBezTo>
                <a:cubicBezTo>
                  <a:pt x="15536" y="8161"/>
                  <a:pt x="14061" y="5135"/>
                  <a:pt x="10865" y="5135"/>
                </a:cubicBezTo>
                <a:cubicBezTo>
                  <a:pt x="7532" y="5135"/>
                  <a:pt x="6061" y="8161"/>
                  <a:pt x="6061" y="10841"/>
                </a:cubicBezTo>
                <a:cubicBezTo>
                  <a:pt x="6061" y="13522"/>
                  <a:pt x="7579" y="16476"/>
                  <a:pt x="10865" y="16476"/>
                </a:cubicBezTo>
              </a:path>
            </a:pathLst>
          </a:custGeom>
          <a:solidFill>
            <a:srgbClr val="FF6400"/>
          </a:solidFill>
          <a:ln>
            <a:noFill/>
          </a:ln>
        </p:spPr>
        <p:txBody>
          <a:bodyPr spcFirstLastPara="1" wrap="square" lIns="14300" tIns="14300" rIns="14300" bIns="143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200"/>
              <a:buFont typeface="Gill Sans"/>
              <a:buNone/>
              <a:tabLst/>
              <a:defRPr/>
            </a:pPr>
            <a:endParaRPr kumimoji="0" sz="1200" b="0" i="0" u="none" strike="noStrike" kern="0" cap="none" spc="0" normalizeH="0" baseline="0" noProof="0">
              <a:ln>
                <a:noFill/>
              </a:ln>
              <a:solidFill>
                <a:srgbClr val="000000"/>
              </a:solidFill>
              <a:effectLst/>
              <a:uLnTx/>
              <a:uFillTx/>
              <a:latin typeface="Gill Sans"/>
              <a:ea typeface="Gill Sans"/>
              <a:cs typeface="Gill Sans"/>
              <a:sym typeface="Gill Sans"/>
            </a:endParaRPr>
          </a:p>
        </p:txBody>
      </p:sp>
      <p:sp>
        <p:nvSpPr>
          <p:cNvPr id="3477" name="Google Shape;3477;p284"/>
          <p:cNvSpPr/>
          <p:nvPr/>
        </p:nvSpPr>
        <p:spPr>
          <a:xfrm>
            <a:off x="1290167" y="3339913"/>
            <a:ext cx="74304" cy="110322"/>
          </a:xfrm>
          <a:custGeom>
            <a:avLst/>
            <a:gdLst/>
            <a:ahLst/>
            <a:cxnLst/>
            <a:rect l="0" t="0" r="0" b="0"/>
            <a:pathLst>
              <a:path w="21600" h="21600" extrusionOk="0">
                <a:moveTo>
                  <a:pt x="0" y="2440"/>
                </a:moveTo>
                <a:cubicBezTo>
                  <a:pt x="0" y="1082"/>
                  <a:pt x="1257" y="170"/>
                  <a:pt x="3030" y="170"/>
                </a:cubicBezTo>
                <a:cubicBezTo>
                  <a:pt x="4706" y="170"/>
                  <a:pt x="5684" y="799"/>
                  <a:pt x="6067" y="1868"/>
                </a:cubicBezTo>
                <a:cubicBezTo>
                  <a:pt x="7199" y="624"/>
                  <a:pt x="9560" y="0"/>
                  <a:pt x="11840" y="0"/>
                </a:cubicBezTo>
                <a:cubicBezTo>
                  <a:pt x="18355" y="0"/>
                  <a:pt x="21600" y="4111"/>
                  <a:pt x="21600" y="8079"/>
                </a:cubicBezTo>
                <a:cubicBezTo>
                  <a:pt x="21600" y="11938"/>
                  <a:pt x="17737" y="15764"/>
                  <a:pt x="11627" y="15764"/>
                </a:cubicBezTo>
                <a:cubicBezTo>
                  <a:pt x="9719" y="15764"/>
                  <a:pt x="7666" y="15280"/>
                  <a:pt x="6068" y="14346"/>
                </a:cubicBezTo>
                <a:lnTo>
                  <a:pt x="6068" y="19335"/>
                </a:lnTo>
                <a:cubicBezTo>
                  <a:pt x="6068" y="20693"/>
                  <a:pt x="4804" y="21600"/>
                  <a:pt x="3031" y="21600"/>
                </a:cubicBezTo>
                <a:cubicBezTo>
                  <a:pt x="1258" y="21600"/>
                  <a:pt x="1" y="20693"/>
                  <a:pt x="1" y="19335"/>
                </a:cubicBezTo>
                <a:lnTo>
                  <a:pt x="1" y="2440"/>
                </a:lnTo>
                <a:cubicBezTo>
                  <a:pt x="1" y="2440"/>
                  <a:pt x="0" y="2440"/>
                  <a:pt x="0" y="2440"/>
                </a:cubicBezTo>
                <a:close/>
                <a:moveTo>
                  <a:pt x="10829" y="12023"/>
                </a:moveTo>
                <a:cubicBezTo>
                  <a:pt x="13980" y="12023"/>
                  <a:pt x="15539" y="9810"/>
                  <a:pt x="15539" y="7912"/>
                </a:cubicBezTo>
                <a:cubicBezTo>
                  <a:pt x="15539" y="5986"/>
                  <a:pt x="13979" y="3746"/>
                  <a:pt x="10829" y="3746"/>
                </a:cubicBezTo>
                <a:cubicBezTo>
                  <a:pt x="7575" y="3746"/>
                  <a:pt x="6067" y="5784"/>
                  <a:pt x="6067" y="7769"/>
                </a:cubicBezTo>
                <a:cubicBezTo>
                  <a:pt x="6067" y="9756"/>
                  <a:pt x="7492" y="12023"/>
                  <a:pt x="10829" y="12023"/>
                </a:cubicBezTo>
              </a:path>
            </a:pathLst>
          </a:custGeom>
          <a:solidFill>
            <a:srgbClr val="FF6400"/>
          </a:solidFill>
          <a:ln>
            <a:noFill/>
          </a:ln>
        </p:spPr>
        <p:txBody>
          <a:bodyPr spcFirstLastPara="1" wrap="square" lIns="14300" tIns="14300" rIns="14300" bIns="143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200"/>
              <a:buFont typeface="Gill Sans"/>
              <a:buNone/>
              <a:tabLst/>
              <a:defRPr/>
            </a:pPr>
            <a:endParaRPr kumimoji="0" sz="1200" b="0" i="0" u="none" strike="noStrike" kern="0" cap="none" spc="0" normalizeH="0" baseline="0" noProof="0">
              <a:ln>
                <a:noFill/>
              </a:ln>
              <a:solidFill>
                <a:srgbClr val="000000"/>
              </a:solidFill>
              <a:effectLst/>
              <a:uLnTx/>
              <a:uFillTx/>
              <a:latin typeface="Gill Sans"/>
              <a:ea typeface="Gill Sans"/>
              <a:cs typeface="Gill Sans"/>
              <a:sym typeface="Gill Sans"/>
            </a:endParaRPr>
          </a:p>
        </p:txBody>
      </p:sp>
      <p:sp>
        <p:nvSpPr>
          <p:cNvPr id="3478" name="Google Shape;3478;p284"/>
          <p:cNvSpPr/>
          <p:nvPr/>
        </p:nvSpPr>
        <p:spPr>
          <a:xfrm>
            <a:off x="1368661" y="3310478"/>
            <a:ext cx="23490" cy="110106"/>
          </a:xfrm>
          <a:custGeom>
            <a:avLst/>
            <a:gdLst/>
            <a:ahLst/>
            <a:cxnLst/>
            <a:rect l="0" t="0" r="0" b="0"/>
            <a:pathLst>
              <a:path w="21600" h="21600" extrusionOk="0">
                <a:moveTo>
                  <a:pt x="21600" y="2248"/>
                </a:moveTo>
                <a:cubicBezTo>
                  <a:pt x="21600" y="3530"/>
                  <a:pt x="16791" y="4605"/>
                  <a:pt x="10794" y="4605"/>
                </a:cubicBezTo>
                <a:cubicBezTo>
                  <a:pt x="5058" y="4605"/>
                  <a:pt x="0" y="3498"/>
                  <a:pt x="0" y="2248"/>
                </a:cubicBezTo>
                <a:cubicBezTo>
                  <a:pt x="0" y="1083"/>
                  <a:pt x="5058" y="0"/>
                  <a:pt x="10794" y="0"/>
                </a:cubicBezTo>
                <a:cubicBezTo>
                  <a:pt x="16519" y="0"/>
                  <a:pt x="21600" y="1056"/>
                  <a:pt x="21600" y="2248"/>
                </a:cubicBezTo>
                <a:moveTo>
                  <a:pt x="1210" y="8414"/>
                </a:moveTo>
                <a:cubicBezTo>
                  <a:pt x="1210" y="7052"/>
                  <a:pt x="5196" y="6139"/>
                  <a:pt x="10798" y="6139"/>
                </a:cubicBezTo>
                <a:cubicBezTo>
                  <a:pt x="16389" y="6139"/>
                  <a:pt x="20386" y="7052"/>
                  <a:pt x="20386" y="8414"/>
                </a:cubicBezTo>
                <a:lnTo>
                  <a:pt x="20386" y="19319"/>
                </a:lnTo>
                <a:cubicBezTo>
                  <a:pt x="20386" y="20688"/>
                  <a:pt x="16389" y="21600"/>
                  <a:pt x="10798" y="21600"/>
                </a:cubicBezTo>
                <a:cubicBezTo>
                  <a:pt x="5196" y="21600"/>
                  <a:pt x="1210" y="20688"/>
                  <a:pt x="1210" y="19319"/>
                </a:cubicBezTo>
                <a:cubicBezTo>
                  <a:pt x="1210" y="19319"/>
                  <a:pt x="1210" y="8414"/>
                  <a:pt x="1210" y="8414"/>
                </a:cubicBezTo>
                <a:close/>
              </a:path>
            </a:pathLst>
          </a:custGeom>
          <a:solidFill>
            <a:srgbClr val="FF6400"/>
          </a:solidFill>
          <a:ln>
            <a:noFill/>
          </a:ln>
        </p:spPr>
        <p:txBody>
          <a:bodyPr spcFirstLastPara="1" wrap="square" lIns="14300" tIns="14300" rIns="14300" bIns="143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200"/>
              <a:buFont typeface="Gill Sans"/>
              <a:buNone/>
              <a:tabLst/>
              <a:defRPr/>
            </a:pPr>
            <a:endParaRPr kumimoji="0" sz="1200" b="0" i="0" u="none" strike="noStrike" kern="0" cap="none" spc="0" normalizeH="0" baseline="0" noProof="0">
              <a:ln>
                <a:noFill/>
              </a:ln>
              <a:solidFill>
                <a:srgbClr val="000000"/>
              </a:solidFill>
              <a:effectLst/>
              <a:uLnTx/>
              <a:uFillTx/>
              <a:latin typeface="Gill Sans"/>
              <a:ea typeface="Gill Sans"/>
              <a:cs typeface="Gill Sans"/>
              <a:sym typeface="Gill Sans"/>
            </a:endParaRPr>
          </a:p>
        </p:txBody>
      </p:sp>
      <p:sp>
        <p:nvSpPr>
          <p:cNvPr id="3479" name="Google Shape;3479;p284"/>
          <p:cNvSpPr/>
          <p:nvPr/>
        </p:nvSpPr>
        <p:spPr>
          <a:xfrm>
            <a:off x="1398096" y="3339913"/>
            <a:ext cx="74304" cy="110322"/>
          </a:xfrm>
          <a:custGeom>
            <a:avLst/>
            <a:gdLst/>
            <a:ahLst/>
            <a:cxnLst/>
            <a:rect l="0" t="0" r="0" b="0"/>
            <a:pathLst>
              <a:path w="21600" h="21600" extrusionOk="0">
                <a:moveTo>
                  <a:pt x="21600" y="14237"/>
                </a:moveTo>
                <a:cubicBezTo>
                  <a:pt x="21600" y="19141"/>
                  <a:pt x="16839" y="21600"/>
                  <a:pt x="9946" y="21600"/>
                </a:cubicBezTo>
                <a:cubicBezTo>
                  <a:pt x="7455" y="21600"/>
                  <a:pt x="380" y="20780"/>
                  <a:pt x="380" y="18545"/>
                </a:cubicBezTo>
                <a:cubicBezTo>
                  <a:pt x="380" y="17772"/>
                  <a:pt x="1642" y="16751"/>
                  <a:pt x="2823" y="16751"/>
                </a:cubicBezTo>
                <a:cubicBezTo>
                  <a:pt x="4757" y="16751"/>
                  <a:pt x="6901" y="18034"/>
                  <a:pt x="10406" y="18034"/>
                </a:cubicBezTo>
                <a:cubicBezTo>
                  <a:pt x="13346" y="18034"/>
                  <a:pt x="15539" y="16873"/>
                  <a:pt x="15539" y="14799"/>
                </a:cubicBezTo>
                <a:lnTo>
                  <a:pt x="15539" y="13839"/>
                </a:lnTo>
                <a:lnTo>
                  <a:pt x="15459" y="13839"/>
                </a:lnTo>
                <a:cubicBezTo>
                  <a:pt x="14182" y="15088"/>
                  <a:pt x="12130" y="15763"/>
                  <a:pt x="9342" y="15763"/>
                </a:cubicBezTo>
                <a:cubicBezTo>
                  <a:pt x="2994" y="15763"/>
                  <a:pt x="0" y="11992"/>
                  <a:pt x="0" y="7935"/>
                </a:cubicBezTo>
                <a:cubicBezTo>
                  <a:pt x="0" y="3827"/>
                  <a:pt x="3876" y="0"/>
                  <a:pt x="9983" y="0"/>
                </a:cubicBezTo>
                <a:cubicBezTo>
                  <a:pt x="12046" y="0"/>
                  <a:pt x="14402" y="624"/>
                  <a:pt x="15538" y="1868"/>
                </a:cubicBezTo>
                <a:cubicBezTo>
                  <a:pt x="15919" y="798"/>
                  <a:pt x="16882" y="169"/>
                  <a:pt x="18571" y="169"/>
                </a:cubicBezTo>
                <a:cubicBezTo>
                  <a:pt x="20343" y="169"/>
                  <a:pt x="21600" y="1081"/>
                  <a:pt x="21600" y="2442"/>
                </a:cubicBezTo>
                <a:lnTo>
                  <a:pt x="21600" y="14237"/>
                </a:lnTo>
                <a:cubicBezTo>
                  <a:pt x="21600" y="14237"/>
                  <a:pt x="21600" y="14237"/>
                  <a:pt x="21600" y="14237"/>
                </a:cubicBezTo>
                <a:close/>
                <a:moveTo>
                  <a:pt x="10781" y="3748"/>
                </a:moveTo>
                <a:cubicBezTo>
                  <a:pt x="7617" y="3748"/>
                  <a:pt x="6065" y="5956"/>
                  <a:pt x="6065" y="7851"/>
                </a:cubicBezTo>
                <a:cubicBezTo>
                  <a:pt x="6065" y="10035"/>
                  <a:pt x="7618" y="12025"/>
                  <a:pt x="10781" y="12025"/>
                </a:cubicBezTo>
                <a:cubicBezTo>
                  <a:pt x="14022" y="12025"/>
                  <a:pt x="15538" y="9982"/>
                  <a:pt x="15538" y="7997"/>
                </a:cubicBezTo>
                <a:cubicBezTo>
                  <a:pt x="15538" y="6014"/>
                  <a:pt x="14107" y="3748"/>
                  <a:pt x="10781" y="3748"/>
                </a:cubicBezTo>
              </a:path>
            </a:pathLst>
          </a:custGeom>
          <a:solidFill>
            <a:srgbClr val="5C5B5C"/>
          </a:solidFill>
          <a:ln>
            <a:noFill/>
          </a:ln>
        </p:spPr>
        <p:txBody>
          <a:bodyPr spcFirstLastPara="1" wrap="square" lIns="14300" tIns="14300" rIns="14300" bIns="143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200"/>
              <a:buFont typeface="Gill Sans"/>
              <a:buNone/>
              <a:tabLst/>
              <a:defRPr/>
            </a:pPr>
            <a:endParaRPr kumimoji="0" sz="1200" b="0" i="0" u="none" strike="noStrike" kern="0" cap="none" spc="0" normalizeH="0" baseline="0" noProof="0">
              <a:ln>
                <a:noFill/>
              </a:ln>
              <a:solidFill>
                <a:srgbClr val="000000"/>
              </a:solidFill>
              <a:effectLst/>
              <a:uLnTx/>
              <a:uFillTx/>
              <a:latin typeface="Gill Sans"/>
              <a:ea typeface="Gill Sans"/>
              <a:cs typeface="Gill Sans"/>
              <a:sym typeface="Gill Sans"/>
            </a:endParaRPr>
          </a:p>
        </p:txBody>
      </p:sp>
      <p:sp>
        <p:nvSpPr>
          <p:cNvPr id="3480" name="Google Shape;3480;p284"/>
          <p:cNvSpPr/>
          <p:nvPr/>
        </p:nvSpPr>
        <p:spPr>
          <a:xfrm>
            <a:off x="1476589" y="3339913"/>
            <a:ext cx="74898" cy="80514"/>
          </a:xfrm>
          <a:custGeom>
            <a:avLst/>
            <a:gdLst/>
            <a:ahLst/>
            <a:cxnLst/>
            <a:rect l="0" t="0" r="0" b="0"/>
            <a:pathLst>
              <a:path w="21600" h="21600" extrusionOk="0">
                <a:moveTo>
                  <a:pt x="6143" y="12672"/>
                </a:moveTo>
                <a:cubicBezTo>
                  <a:pt x="6559" y="15423"/>
                  <a:pt x="9028" y="16708"/>
                  <a:pt x="11820" y="16708"/>
                </a:cubicBezTo>
                <a:cubicBezTo>
                  <a:pt x="14916" y="16708"/>
                  <a:pt x="17044" y="14454"/>
                  <a:pt x="18631" y="14454"/>
                </a:cubicBezTo>
                <a:cubicBezTo>
                  <a:pt x="19929" y="14454"/>
                  <a:pt x="21100" y="15656"/>
                  <a:pt x="21100" y="16864"/>
                </a:cubicBezTo>
                <a:cubicBezTo>
                  <a:pt x="21100" y="19268"/>
                  <a:pt x="15751" y="21600"/>
                  <a:pt x="11278" y="21600"/>
                </a:cubicBezTo>
                <a:cubicBezTo>
                  <a:pt x="4509" y="21600"/>
                  <a:pt x="0" y="17016"/>
                  <a:pt x="0" y="10839"/>
                </a:cubicBezTo>
                <a:cubicBezTo>
                  <a:pt x="0" y="5174"/>
                  <a:pt x="4426" y="0"/>
                  <a:pt x="10783" y="0"/>
                </a:cubicBezTo>
                <a:cubicBezTo>
                  <a:pt x="17295" y="0"/>
                  <a:pt x="21600" y="5518"/>
                  <a:pt x="21600" y="10177"/>
                </a:cubicBezTo>
                <a:cubicBezTo>
                  <a:pt x="21600" y="11853"/>
                  <a:pt x="20805" y="12670"/>
                  <a:pt x="18964" y="12670"/>
                </a:cubicBezTo>
                <a:lnTo>
                  <a:pt x="6143" y="12670"/>
                </a:lnTo>
                <a:cubicBezTo>
                  <a:pt x="6143" y="12670"/>
                  <a:pt x="6143" y="12672"/>
                  <a:pt x="6143" y="12672"/>
                </a:cubicBezTo>
                <a:close/>
                <a:moveTo>
                  <a:pt x="15581" y="8944"/>
                </a:moveTo>
                <a:cubicBezTo>
                  <a:pt x="15249" y="6490"/>
                  <a:pt x="13581" y="4669"/>
                  <a:pt x="10782" y="4669"/>
                </a:cubicBezTo>
                <a:cubicBezTo>
                  <a:pt x="8108" y="4669"/>
                  <a:pt x="6302" y="6566"/>
                  <a:pt x="6011" y="8944"/>
                </a:cubicBezTo>
                <a:cubicBezTo>
                  <a:pt x="6011" y="8944"/>
                  <a:pt x="15581" y="8944"/>
                  <a:pt x="15581" y="8944"/>
                </a:cubicBezTo>
                <a:close/>
              </a:path>
            </a:pathLst>
          </a:custGeom>
          <a:solidFill>
            <a:srgbClr val="5C5B5C"/>
          </a:solidFill>
          <a:ln>
            <a:noFill/>
          </a:ln>
        </p:spPr>
        <p:txBody>
          <a:bodyPr spcFirstLastPara="1" wrap="square" lIns="14300" tIns="14300" rIns="14300" bIns="143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200"/>
              <a:buFont typeface="Gill Sans"/>
              <a:buNone/>
              <a:tabLst/>
              <a:defRPr/>
            </a:pPr>
            <a:endParaRPr kumimoji="0" sz="1200" b="0" i="0" u="none" strike="noStrike" kern="0" cap="none" spc="0" normalizeH="0" baseline="0" noProof="0">
              <a:ln>
                <a:noFill/>
              </a:ln>
              <a:solidFill>
                <a:srgbClr val="000000"/>
              </a:solidFill>
              <a:effectLst/>
              <a:uLnTx/>
              <a:uFillTx/>
              <a:latin typeface="Gill Sans"/>
              <a:ea typeface="Gill Sans"/>
              <a:cs typeface="Gill Sans"/>
              <a:sym typeface="Gill Sans"/>
            </a:endParaRPr>
          </a:p>
        </p:txBody>
      </p:sp>
      <p:sp>
        <p:nvSpPr>
          <p:cNvPr id="3481" name="Google Shape;3481;p284"/>
          <p:cNvSpPr/>
          <p:nvPr/>
        </p:nvSpPr>
        <p:spPr>
          <a:xfrm>
            <a:off x="1555083" y="3344819"/>
            <a:ext cx="74898" cy="80514"/>
          </a:xfrm>
          <a:custGeom>
            <a:avLst/>
            <a:gdLst/>
            <a:ahLst/>
            <a:cxnLst/>
            <a:rect l="0" t="0" r="0" b="0"/>
            <a:pathLst>
              <a:path w="21600" h="21600" extrusionOk="0">
                <a:moveTo>
                  <a:pt x="6142" y="12669"/>
                </a:moveTo>
                <a:cubicBezTo>
                  <a:pt x="6562" y="15435"/>
                  <a:pt x="9019" y="16708"/>
                  <a:pt x="11821" y="16708"/>
                </a:cubicBezTo>
                <a:cubicBezTo>
                  <a:pt x="14905" y="16708"/>
                  <a:pt x="17038" y="14452"/>
                  <a:pt x="18623" y="14452"/>
                </a:cubicBezTo>
                <a:cubicBezTo>
                  <a:pt x="19922" y="14452"/>
                  <a:pt x="21090" y="15654"/>
                  <a:pt x="21090" y="16858"/>
                </a:cubicBezTo>
                <a:cubicBezTo>
                  <a:pt x="21090" y="19266"/>
                  <a:pt x="15742" y="21600"/>
                  <a:pt x="11281" y="21600"/>
                </a:cubicBezTo>
                <a:cubicBezTo>
                  <a:pt x="4511" y="21600"/>
                  <a:pt x="0" y="17013"/>
                  <a:pt x="0" y="10839"/>
                </a:cubicBezTo>
                <a:cubicBezTo>
                  <a:pt x="0" y="5161"/>
                  <a:pt x="4429" y="0"/>
                  <a:pt x="10774" y="0"/>
                </a:cubicBezTo>
                <a:cubicBezTo>
                  <a:pt x="17290" y="0"/>
                  <a:pt x="21600" y="5514"/>
                  <a:pt x="21600" y="10176"/>
                </a:cubicBezTo>
                <a:cubicBezTo>
                  <a:pt x="21600" y="11853"/>
                  <a:pt x="20805" y="12666"/>
                  <a:pt x="18953" y="12666"/>
                </a:cubicBezTo>
                <a:lnTo>
                  <a:pt x="6142" y="12666"/>
                </a:lnTo>
                <a:cubicBezTo>
                  <a:pt x="6142" y="12666"/>
                  <a:pt x="6142" y="12669"/>
                  <a:pt x="6142" y="12669"/>
                </a:cubicBezTo>
                <a:close/>
                <a:moveTo>
                  <a:pt x="15574" y="8939"/>
                </a:moveTo>
                <a:cubicBezTo>
                  <a:pt x="15248" y="6490"/>
                  <a:pt x="13570" y="4664"/>
                  <a:pt x="10774" y="4664"/>
                </a:cubicBezTo>
                <a:cubicBezTo>
                  <a:pt x="8099" y="4664"/>
                  <a:pt x="6301" y="6566"/>
                  <a:pt x="6015" y="8939"/>
                </a:cubicBezTo>
                <a:cubicBezTo>
                  <a:pt x="6015" y="8939"/>
                  <a:pt x="15574" y="8939"/>
                  <a:pt x="15574" y="8939"/>
                </a:cubicBezTo>
                <a:close/>
              </a:path>
            </a:pathLst>
          </a:custGeom>
          <a:solidFill>
            <a:srgbClr val="5C5B5C"/>
          </a:solidFill>
          <a:ln>
            <a:noFill/>
          </a:ln>
        </p:spPr>
        <p:txBody>
          <a:bodyPr spcFirstLastPara="1" wrap="square" lIns="14300" tIns="14300" rIns="14300" bIns="143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200"/>
              <a:buFont typeface="Gill Sans"/>
              <a:buNone/>
              <a:tabLst/>
              <a:defRPr/>
            </a:pPr>
            <a:endParaRPr kumimoji="0" sz="1200" b="0" i="0" u="none" strike="noStrike" kern="0" cap="none" spc="0" normalizeH="0" baseline="0" noProof="0">
              <a:ln>
                <a:noFill/>
              </a:ln>
              <a:solidFill>
                <a:srgbClr val="000000"/>
              </a:solidFill>
              <a:effectLst/>
              <a:uLnTx/>
              <a:uFillTx/>
              <a:latin typeface="Gill Sans"/>
              <a:ea typeface="Gill Sans"/>
              <a:cs typeface="Gill Sans"/>
              <a:sym typeface="Gill Sans"/>
            </a:endParaRPr>
          </a:p>
        </p:txBody>
      </p:sp>
      <p:sp>
        <p:nvSpPr>
          <p:cNvPr id="3482" name="Google Shape;3482;p284"/>
          <p:cNvSpPr/>
          <p:nvPr/>
        </p:nvSpPr>
        <p:spPr>
          <a:xfrm>
            <a:off x="1805281" y="3349724"/>
            <a:ext cx="55782" cy="67176"/>
          </a:xfrm>
          <a:custGeom>
            <a:avLst/>
            <a:gdLst/>
            <a:ahLst/>
            <a:cxnLst/>
            <a:rect l="0" t="0" r="0" b="0"/>
            <a:pathLst>
              <a:path w="21600" h="21600" extrusionOk="0">
                <a:moveTo>
                  <a:pt x="15218" y="12838"/>
                </a:moveTo>
                <a:lnTo>
                  <a:pt x="15218" y="12023"/>
                </a:lnTo>
                <a:lnTo>
                  <a:pt x="9818" y="12634"/>
                </a:lnTo>
                <a:cubicBezTo>
                  <a:pt x="8100" y="12838"/>
                  <a:pt x="6873" y="13653"/>
                  <a:pt x="6873" y="15283"/>
                </a:cubicBezTo>
                <a:cubicBezTo>
                  <a:pt x="6873" y="16506"/>
                  <a:pt x="7855" y="17728"/>
                  <a:pt x="10064" y="17728"/>
                </a:cubicBezTo>
                <a:cubicBezTo>
                  <a:pt x="12518" y="17525"/>
                  <a:pt x="15218" y="16302"/>
                  <a:pt x="15218" y="12838"/>
                </a:cubicBezTo>
                <a:moveTo>
                  <a:pt x="7364" y="9374"/>
                </a:moveTo>
                <a:lnTo>
                  <a:pt x="13255" y="8559"/>
                </a:lnTo>
                <a:cubicBezTo>
                  <a:pt x="14727" y="8355"/>
                  <a:pt x="14973" y="7743"/>
                  <a:pt x="14973" y="7132"/>
                </a:cubicBezTo>
                <a:cubicBezTo>
                  <a:pt x="14973" y="5706"/>
                  <a:pt x="13745" y="4483"/>
                  <a:pt x="10800" y="4483"/>
                </a:cubicBezTo>
                <a:cubicBezTo>
                  <a:pt x="7855" y="4483"/>
                  <a:pt x="6382" y="5909"/>
                  <a:pt x="6136" y="7743"/>
                </a:cubicBezTo>
                <a:lnTo>
                  <a:pt x="245" y="6725"/>
                </a:lnTo>
                <a:cubicBezTo>
                  <a:pt x="736" y="3464"/>
                  <a:pt x="4173" y="0"/>
                  <a:pt x="10800" y="0"/>
                </a:cubicBezTo>
                <a:cubicBezTo>
                  <a:pt x="18409" y="0"/>
                  <a:pt x="21355" y="3668"/>
                  <a:pt x="21355" y="7743"/>
                </a:cubicBezTo>
                <a:lnTo>
                  <a:pt x="21355" y="17728"/>
                </a:lnTo>
                <a:cubicBezTo>
                  <a:pt x="21355" y="18747"/>
                  <a:pt x="21600" y="20174"/>
                  <a:pt x="21600" y="20989"/>
                </a:cubicBezTo>
                <a:lnTo>
                  <a:pt x="15709" y="20989"/>
                </a:lnTo>
                <a:cubicBezTo>
                  <a:pt x="15464" y="20377"/>
                  <a:pt x="15464" y="19358"/>
                  <a:pt x="15464" y="18543"/>
                </a:cubicBezTo>
                <a:cubicBezTo>
                  <a:pt x="14236" y="20174"/>
                  <a:pt x="11782" y="21600"/>
                  <a:pt x="8345" y="21600"/>
                </a:cubicBezTo>
                <a:cubicBezTo>
                  <a:pt x="3191" y="21600"/>
                  <a:pt x="0" y="18747"/>
                  <a:pt x="0" y="15487"/>
                </a:cubicBezTo>
                <a:cubicBezTo>
                  <a:pt x="0" y="11819"/>
                  <a:pt x="3191" y="9781"/>
                  <a:pt x="7364" y="9374"/>
                </a:cubicBezTo>
              </a:path>
            </a:pathLst>
          </a:custGeom>
          <a:solidFill>
            <a:srgbClr val="151E28"/>
          </a:solidFill>
          <a:ln>
            <a:noFill/>
          </a:ln>
        </p:spPr>
        <p:txBody>
          <a:bodyPr spcFirstLastPara="1" wrap="square" lIns="14300" tIns="14300" rIns="14300" bIns="143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200"/>
              <a:buFont typeface="Gill Sans"/>
              <a:buNone/>
              <a:tabLst/>
              <a:defRPr/>
            </a:pPr>
            <a:endParaRPr kumimoji="0" sz="1200" b="0" i="0" u="none" strike="noStrike" kern="0" cap="none" spc="0" normalizeH="0" baseline="0" noProof="0">
              <a:ln>
                <a:noFill/>
              </a:ln>
              <a:solidFill>
                <a:srgbClr val="000000"/>
              </a:solidFill>
              <a:effectLst/>
              <a:uLnTx/>
              <a:uFillTx/>
              <a:latin typeface="Gill Sans"/>
              <a:ea typeface="Gill Sans"/>
              <a:cs typeface="Gill Sans"/>
              <a:sym typeface="Gill Sans"/>
            </a:endParaRPr>
          </a:p>
        </p:txBody>
      </p:sp>
      <p:sp>
        <p:nvSpPr>
          <p:cNvPr id="3483" name="Google Shape;3483;p284"/>
          <p:cNvSpPr/>
          <p:nvPr/>
        </p:nvSpPr>
        <p:spPr>
          <a:xfrm>
            <a:off x="1864151" y="3349724"/>
            <a:ext cx="65286" cy="63396"/>
          </a:xfrm>
          <a:custGeom>
            <a:avLst/>
            <a:gdLst/>
            <a:ahLst/>
            <a:cxnLst/>
            <a:rect l="0" t="0" r="0" b="0"/>
            <a:pathLst>
              <a:path w="21600" h="21600" extrusionOk="0">
                <a:moveTo>
                  <a:pt x="7340" y="10800"/>
                </a:moveTo>
                <a:lnTo>
                  <a:pt x="0" y="0"/>
                </a:lnTo>
                <a:lnTo>
                  <a:pt x="6711" y="0"/>
                </a:lnTo>
                <a:cubicBezTo>
                  <a:pt x="7340" y="1080"/>
                  <a:pt x="10066" y="5184"/>
                  <a:pt x="10905" y="6480"/>
                </a:cubicBezTo>
                <a:lnTo>
                  <a:pt x="15099" y="0"/>
                </a:lnTo>
                <a:lnTo>
                  <a:pt x="21390" y="0"/>
                </a:lnTo>
                <a:lnTo>
                  <a:pt x="14050" y="10584"/>
                </a:lnTo>
                <a:lnTo>
                  <a:pt x="21600" y="21600"/>
                </a:lnTo>
                <a:lnTo>
                  <a:pt x="15099" y="21600"/>
                </a:lnTo>
                <a:lnTo>
                  <a:pt x="10695" y="14904"/>
                </a:lnTo>
                <a:cubicBezTo>
                  <a:pt x="9856" y="15984"/>
                  <a:pt x="7130" y="20304"/>
                  <a:pt x="6501" y="21600"/>
                </a:cubicBezTo>
                <a:lnTo>
                  <a:pt x="210" y="21600"/>
                </a:lnTo>
                <a:cubicBezTo>
                  <a:pt x="210" y="21600"/>
                  <a:pt x="7340" y="10800"/>
                  <a:pt x="7340" y="10800"/>
                </a:cubicBezTo>
                <a:close/>
              </a:path>
            </a:pathLst>
          </a:custGeom>
          <a:solidFill>
            <a:srgbClr val="151E28"/>
          </a:solidFill>
          <a:ln>
            <a:noFill/>
          </a:ln>
        </p:spPr>
        <p:txBody>
          <a:bodyPr spcFirstLastPara="1" wrap="square" lIns="14300" tIns="14300" rIns="14300" bIns="143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200"/>
              <a:buFont typeface="Gill Sans"/>
              <a:buNone/>
              <a:tabLst/>
              <a:defRPr/>
            </a:pPr>
            <a:endParaRPr kumimoji="0" sz="1200" b="0" i="0" u="none" strike="noStrike" kern="0" cap="none" spc="0" normalizeH="0" baseline="0" noProof="0">
              <a:ln>
                <a:noFill/>
              </a:ln>
              <a:solidFill>
                <a:srgbClr val="000000"/>
              </a:solidFill>
              <a:effectLst/>
              <a:uLnTx/>
              <a:uFillTx/>
              <a:latin typeface="Gill Sans"/>
              <a:ea typeface="Gill Sans"/>
              <a:cs typeface="Gill Sans"/>
              <a:sym typeface="Gill Sans"/>
            </a:endParaRPr>
          </a:p>
        </p:txBody>
      </p:sp>
      <p:sp>
        <p:nvSpPr>
          <p:cNvPr id="3484" name="Google Shape;3484;p284"/>
          <p:cNvSpPr/>
          <p:nvPr/>
        </p:nvSpPr>
        <p:spPr>
          <a:xfrm>
            <a:off x="1927928" y="3349724"/>
            <a:ext cx="103302" cy="63396"/>
          </a:xfrm>
          <a:custGeom>
            <a:avLst/>
            <a:gdLst/>
            <a:ahLst/>
            <a:cxnLst/>
            <a:rect l="0" t="0" r="0" b="0"/>
            <a:pathLst>
              <a:path w="21600" h="21600" extrusionOk="0">
                <a:moveTo>
                  <a:pt x="12721" y="0"/>
                </a:moveTo>
                <a:lnTo>
                  <a:pt x="15637" y="13824"/>
                </a:lnTo>
                <a:lnTo>
                  <a:pt x="18022" y="0"/>
                </a:lnTo>
                <a:lnTo>
                  <a:pt x="21600" y="0"/>
                </a:lnTo>
                <a:lnTo>
                  <a:pt x="17492" y="21600"/>
                </a:lnTo>
                <a:lnTo>
                  <a:pt x="13914" y="21600"/>
                </a:lnTo>
                <a:lnTo>
                  <a:pt x="10866" y="6912"/>
                </a:lnTo>
                <a:lnTo>
                  <a:pt x="7818" y="21600"/>
                </a:lnTo>
                <a:lnTo>
                  <a:pt x="4240" y="21600"/>
                </a:lnTo>
                <a:lnTo>
                  <a:pt x="0" y="0"/>
                </a:lnTo>
                <a:lnTo>
                  <a:pt x="3710" y="0"/>
                </a:lnTo>
                <a:lnTo>
                  <a:pt x="6228" y="13824"/>
                </a:lnTo>
                <a:lnTo>
                  <a:pt x="9011" y="0"/>
                </a:lnTo>
                <a:cubicBezTo>
                  <a:pt x="9011" y="0"/>
                  <a:pt x="12721" y="0"/>
                  <a:pt x="12721" y="0"/>
                </a:cubicBezTo>
                <a:close/>
              </a:path>
            </a:pathLst>
          </a:custGeom>
          <a:solidFill>
            <a:srgbClr val="151E28"/>
          </a:solidFill>
          <a:ln>
            <a:noFill/>
          </a:ln>
        </p:spPr>
        <p:txBody>
          <a:bodyPr spcFirstLastPara="1" wrap="square" lIns="14300" tIns="14300" rIns="14300" bIns="143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200"/>
              <a:buFont typeface="Gill Sans"/>
              <a:buNone/>
              <a:tabLst/>
              <a:defRPr/>
            </a:pPr>
            <a:endParaRPr kumimoji="0" sz="1200" b="0" i="0" u="none" strike="noStrike" kern="0" cap="none" spc="0" normalizeH="0" baseline="0" noProof="0">
              <a:ln>
                <a:noFill/>
              </a:ln>
              <a:solidFill>
                <a:srgbClr val="000000"/>
              </a:solidFill>
              <a:effectLst/>
              <a:uLnTx/>
              <a:uFillTx/>
              <a:latin typeface="Gill Sans"/>
              <a:ea typeface="Gill Sans"/>
              <a:cs typeface="Gill Sans"/>
              <a:sym typeface="Gill Sans"/>
            </a:endParaRPr>
          </a:p>
        </p:txBody>
      </p:sp>
      <p:sp>
        <p:nvSpPr>
          <p:cNvPr id="3485" name="Google Shape;3485;p284"/>
          <p:cNvSpPr/>
          <p:nvPr/>
        </p:nvSpPr>
        <p:spPr>
          <a:xfrm>
            <a:off x="2026045" y="3349724"/>
            <a:ext cx="56430" cy="67176"/>
          </a:xfrm>
          <a:custGeom>
            <a:avLst/>
            <a:gdLst/>
            <a:ahLst/>
            <a:cxnLst/>
            <a:rect l="0" t="0" r="0" b="0"/>
            <a:pathLst>
              <a:path w="21600" h="21600" extrusionOk="0">
                <a:moveTo>
                  <a:pt x="15290" y="12838"/>
                </a:moveTo>
                <a:lnTo>
                  <a:pt x="15290" y="12023"/>
                </a:lnTo>
                <a:lnTo>
                  <a:pt x="9951" y="12634"/>
                </a:lnTo>
                <a:cubicBezTo>
                  <a:pt x="8252" y="12838"/>
                  <a:pt x="7038" y="13653"/>
                  <a:pt x="7038" y="15283"/>
                </a:cubicBezTo>
                <a:cubicBezTo>
                  <a:pt x="7038" y="16506"/>
                  <a:pt x="8009" y="17728"/>
                  <a:pt x="10193" y="17728"/>
                </a:cubicBezTo>
                <a:cubicBezTo>
                  <a:pt x="12620" y="17525"/>
                  <a:pt x="15290" y="16302"/>
                  <a:pt x="15290" y="12838"/>
                </a:cubicBezTo>
                <a:moveTo>
                  <a:pt x="7524" y="9374"/>
                </a:moveTo>
                <a:lnTo>
                  <a:pt x="13348" y="8559"/>
                </a:lnTo>
                <a:cubicBezTo>
                  <a:pt x="14805" y="8355"/>
                  <a:pt x="15047" y="7743"/>
                  <a:pt x="15047" y="7132"/>
                </a:cubicBezTo>
                <a:cubicBezTo>
                  <a:pt x="15047" y="5706"/>
                  <a:pt x="13834" y="4483"/>
                  <a:pt x="10921" y="4483"/>
                </a:cubicBezTo>
                <a:cubicBezTo>
                  <a:pt x="8009" y="4483"/>
                  <a:pt x="6553" y="5909"/>
                  <a:pt x="6310" y="7743"/>
                </a:cubicBezTo>
                <a:lnTo>
                  <a:pt x="485" y="6725"/>
                </a:lnTo>
                <a:cubicBezTo>
                  <a:pt x="971" y="3464"/>
                  <a:pt x="4369" y="0"/>
                  <a:pt x="10921" y="0"/>
                </a:cubicBezTo>
                <a:cubicBezTo>
                  <a:pt x="18445" y="0"/>
                  <a:pt x="21357" y="3668"/>
                  <a:pt x="21357" y="7743"/>
                </a:cubicBezTo>
                <a:lnTo>
                  <a:pt x="21357" y="17728"/>
                </a:lnTo>
                <a:cubicBezTo>
                  <a:pt x="21357" y="18747"/>
                  <a:pt x="21600" y="20174"/>
                  <a:pt x="21600" y="20989"/>
                </a:cubicBezTo>
                <a:lnTo>
                  <a:pt x="15533" y="20989"/>
                </a:lnTo>
                <a:cubicBezTo>
                  <a:pt x="15290" y="20377"/>
                  <a:pt x="15290" y="19358"/>
                  <a:pt x="15290" y="18543"/>
                </a:cubicBezTo>
                <a:cubicBezTo>
                  <a:pt x="14076" y="20174"/>
                  <a:pt x="11649" y="21600"/>
                  <a:pt x="8252" y="21600"/>
                </a:cubicBezTo>
                <a:cubicBezTo>
                  <a:pt x="3155" y="21600"/>
                  <a:pt x="0" y="18747"/>
                  <a:pt x="0" y="15487"/>
                </a:cubicBezTo>
                <a:cubicBezTo>
                  <a:pt x="243" y="11819"/>
                  <a:pt x="3398" y="9781"/>
                  <a:pt x="7524" y="9374"/>
                </a:cubicBezTo>
              </a:path>
            </a:pathLst>
          </a:custGeom>
          <a:solidFill>
            <a:srgbClr val="151E28"/>
          </a:solidFill>
          <a:ln>
            <a:noFill/>
          </a:ln>
        </p:spPr>
        <p:txBody>
          <a:bodyPr spcFirstLastPara="1" wrap="square" lIns="14300" tIns="14300" rIns="14300" bIns="143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200"/>
              <a:buFont typeface="Gill Sans"/>
              <a:buNone/>
              <a:tabLst/>
              <a:defRPr/>
            </a:pPr>
            <a:endParaRPr kumimoji="0" sz="1200" b="0" i="0" u="none" strike="noStrike" kern="0" cap="none" spc="0" normalizeH="0" baseline="0" noProof="0">
              <a:ln>
                <a:noFill/>
              </a:ln>
              <a:solidFill>
                <a:srgbClr val="000000"/>
              </a:solidFill>
              <a:effectLst/>
              <a:uLnTx/>
              <a:uFillTx/>
              <a:latin typeface="Gill Sans"/>
              <a:ea typeface="Gill Sans"/>
              <a:cs typeface="Gill Sans"/>
              <a:sym typeface="Gill Sans"/>
            </a:endParaRPr>
          </a:p>
        </p:txBody>
      </p:sp>
      <p:sp>
        <p:nvSpPr>
          <p:cNvPr id="3486" name="Google Shape;3486;p284"/>
          <p:cNvSpPr/>
          <p:nvPr/>
        </p:nvSpPr>
        <p:spPr>
          <a:xfrm>
            <a:off x="2080009" y="3349725"/>
            <a:ext cx="69714" cy="88074"/>
          </a:xfrm>
          <a:custGeom>
            <a:avLst/>
            <a:gdLst/>
            <a:ahLst/>
            <a:cxnLst/>
            <a:rect l="0" t="0" r="0" b="0"/>
            <a:pathLst>
              <a:path w="21600" h="21600" extrusionOk="0">
                <a:moveTo>
                  <a:pt x="3731" y="21600"/>
                </a:moveTo>
                <a:lnTo>
                  <a:pt x="8247" y="13519"/>
                </a:lnTo>
                <a:lnTo>
                  <a:pt x="0" y="0"/>
                </a:lnTo>
                <a:lnTo>
                  <a:pt x="5891" y="0"/>
                </a:lnTo>
                <a:lnTo>
                  <a:pt x="11193" y="9168"/>
                </a:lnTo>
                <a:lnTo>
                  <a:pt x="15905" y="0"/>
                </a:lnTo>
                <a:lnTo>
                  <a:pt x="21600" y="0"/>
                </a:lnTo>
                <a:lnTo>
                  <a:pt x="9229" y="21600"/>
                </a:lnTo>
                <a:cubicBezTo>
                  <a:pt x="9229" y="21600"/>
                  <a:pt x="3731" y="21600"/>
                  <a:pt x="3731" y="21600"/>
                </a:cubicBezTo>
                <a:close/>
              </a:path>
            </a:pathLst>
          </a:custGeom>
          <a:solidFill>
            <a:srgbClr val="151E28"/>
          </a:solidFill>
          <a:ln>
            <a:noFill/>
          </a:ln>
        </p:spPr>
        <p:txBody>
          <a:bodyPr spcFirstLastPara="1" wrap="square" lIns="14300" tIns="14300" rIns="14300" bIns="143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200"/>
              <a:buFont typeface="Gill Sans"/>
              <a:buNone/>
              <a:tabLst/>
              <a:defRPr/>
            </a:pPr>
            <a:endParaRPr kumimoji="0" sz="1200" b="0" i="0" u="none" strike="noStrike" kern="0" cap="none" spc="0" normalizeH="0" baseline="0" noProof="0">
              <a:ln>
                <a:noFill/>
              </a:ln>
              <a:solidFill>
                <a:srgbClr val="000000"/>
              </a:solidFill>
              <a:effectLst/>
              <a:uLnTx/>
              <a:uFillTx/>
              <a:latin typeface="Gill Sans"/>
              <a:ea typeface="Gill Sans"/>
              <a:cs typeface="Gill Sans"/>
              <a:sym typeface="Gill Sans"/>
            </a:endParaRPr>
          </a:p>
        </p:txBody>
      </p:sp>
      <p:sp>
        <p:nvSpPr>
          <p:cNvPr id="3487" name="Google Shape;3487;p284"/>
          <p:cNvSpPr/>
          <p:nvPr/>
        </p:nvSpPr>
        <p:spPr>
          <a:xfrm>
            <a:off x="2163409" y="3261419"/>
            <a:ext cx="155898" cy="88722"/>
          </a:xfrm>
          <a:custGeom>
            <a:avLst/>
            <a:gdLst/>
            <a:ahLst/>
            <a:cxnLst/>
            <a:rect l="0" t="0" r="0" b="0"/>
            <a:pathLst>
              <a:path w="21600" h="21600" extrusionOk="0">
                <a:moveTo>
                  <a:pt x="21600" y="15583"/>
                </a:moveTo>
                <a:lnTo>
                  <a:pt x="21600" y="10337"/>
                </a:lnTo>
                <a:lnTo>
                  <a:pt x="17122" y="6480"/>
                </a:lnTo>
                <a:lnTo>
                  <a:pt x="17122" y="14349"/>
                </a:lnTo>
                <a:lnTo>
                  <a:pt x="0" y="0"/>
                </a:lnTo>
                <a:lnTo>
                  <a:pt x="0" y="5246"/>
                </a:lnTo>
                <a:lnTo>
                  <a:pt x="19580" y="21600"/>
                </a:lnTo>
                <a:lnTo>
                  <a:pt x="19580" y="13886"/>
                </a:lnTo>
                <a:cubicBezTo>
                  <a:pt x="19580" y="13886"/>
                  <a:pt x="21600" y="15583"/>
                  <a:pt x="21600" y="15583"/>
                </a:cubicBezTo>
                <a:close/>
              </a:path>
            </a:pathLst>
          </a:custGeom>
          <a:solidFill>
            <a:srgbClr val="E33E3A"/>
          </a:solidFill>
          <a:ln>
            <a:noFill/>
          </a:ln>
        </p:spPr>
        <p:txBody>
          <a:bodyPr spcFirstLastPara="1" wrap="square" lIns="14300" tIns="14300" rIns="14300" bIns="143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200"/>
              <a:buFont typeface="Gill Sans"/>
              <a:buNone/>
              <a:tabLst/>
              <a:defRPr/>
            </a:pPr>
            <a:endParaRPr kumimoji="0" sz="1200" b="0" i="0" u="none" strike="noStrike" kern="0" cap="none" spc="0" normalizeH="0" baseline="0" noProof="0">
              <a:ln>
                <a:noFill/>
              </a:ln>
              <a:solidFill>
                <a:srgbClr val="000000"/>
              </a:solidFill>
              <a:effectLst/>
              <a:uLnTx/>
              <a:uFillTx/>
              <a:latin typeface="Gill Sans"/>
              <a:ea typeface="Gill Sans"/>
              <a:cs typeface="Gill Sans"/>
              <a:sym typeface="Gill Sans"/>
            </a:endParaRPr>
          </a:p>
        </p:txBody>
      </p:sp>
      <p:sp>
        <p:nvSpPr>
          <p:cNvPr id="3488" name="Google Shape;3488;p284"/>
          <p:cNvSpPr/>
          <p:nvPr/>
        </p:nvSpPr>
        <p:spPr>
          <a:xfrm>
            <a:off x="2183032" y="3339913"/>
            <a:ext cx="67176" cy="71010"/>
          </a:xfrm>
          <a:custGeom>
            <a:avLst/>
            <a:gdLst/>
            <a:ahLst/>
            <a:cxnLst/>
            <a:rect l="0" t="0" r="0" b="0"/>
            <a:pathLst>
              <a:path w="21600" h="21600" extrusionOk="0">
                <a:moveTo>
                  <a:pt x="4483" y="0"/>
                </a:moveTo>
                <a:lnTo>
                  <a:pt x="4483" y="6557"/>
                </a:lnTo>
                <a:lnTo>
                  <a:pt x="11819" y="9836"/>
                </a:lnTo>
                <a:lnTo>
                  <a:pt x="0" y="21600"/>
                </a:lnTo>
                <a:lnTo>
                  <a:pt x="7743" y="21600"/>
                </a:lnTo>
                <a:lnTo>
                  <a:pt x="21600" y="7714"/>
                </a:lnTo>
                <a:cubicBezTo>
                  <a:pt x="21600" y="7714"/>
                  <a:pt x="4483" y="0"/>
                  <a:pt x="4483" y="0"/>
                </a:cubicBezTo>
                <a:close/>
              </a:path>
            </a:pathLst>
          </a:custGeom>
          <a:solidFill>
            <a:srgbClr val="E33E3A"/>
          </a:solidFill>
          <a:ln>
            <a:noFill/>
          </a:ln>
        </p:spPr>
        <p:txBody>
          <a:bodyPr spcFirstLastPara="1" wrap="square" lIns="14300" tIns="14300" rIns="14300" bIns="143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200"/>
              <a:buFont typeface="Gill Sans"/>
              <a:buNone/>
              <a:tabLst/>
              <a:defRPr/>
            </a:pPr>
            <a:endParaRPr kumimoji="0" sz="1200" b="0" i="0" u="none" strike="noStrike" kern="0" cap="none" spc="0" normalizeH="0" baseline="0" noProof="0">
              <a:ln>
                <a:noFill/>
              </a:ln>
              <a:solidFill>
                <a:srgbClr val="000000"/>
              </a:solidFill>
              <a:effectLst/>
              <a:uLnTx/>
              <a:uFillTx/>
              <a:latin typeface="Gill Sans"/>
              <a:ea typeface="Gill Sans"/>
              <a:cs typeface="Gill Sans"/>
              <a:sym typeface="Gill Sans"/>
            </a:endParaRPr>
          </a:p>
        </p:txBody>
      </p:sp>
      <p:sp>
        <p:nvSpPr>
          <p:cNvPr id="3489" name="Google Shape;3489;p284"/>
          <p:cNvSpPr/>
          <p:nvPr/>
        </p:nvSpPr>
        <p:spPr>
          <a:xfrm>
            <a:off x="2178126" y="3300666"/>
            <a:ext cx="124200" cy="69066"/>
          </a:xfrm>
          <a:custGeom>
            <a:avLst/>
            <a:gdLst/>
            <a:ahLst/>
            <a:cxnLst/>
            <a:rect l="0" t="0" r="0" b="0"/>
            <a:pathLst>
              <a:path w="21600" h="21600" extrusionOk="0">
                <a:moveTo>
                  <a:pt x="21600" y="18628"/>
                </a:moveTo>
                <a:lnTo>
                  <a:pt x="0" y="0"/>
                </a:lnTo>
                <a:lnTo>
                  <a:pt x="0" y="6738"/>
                </a:lnTo>
                <a:lnTo>
                  <a:pt x="17192" y="21600"/>
                </a:lnTo>
                <a:cubicBezTo>
                  <a:pt x="17192" y="21600"/>
                  <a:pt x="21600" y="18628"/>
                  <a:pt x="21600" y="18628"/>
                </a:cubicBezTo>
                <a:close/>
              </a:path>
            </a:pathLst>
          </a:custGeom>
          <a:solidFill>
            <a:srgbClr val="E33E3A"/>
          </a:solidFill>
          <a:ln>
            <a:noFill/>
          </a:ln>
        </p:spPr>
        <p:txBody>
          <a:bodyPr spcFirstLastPara="1" wrap="square" lIns="14300" tIns="14300" rIns="14300" bIns="143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200"/>
              <a:buFont typeface="Gill Sans"/>
              <a:buNone/>
              <a:tabLst/>
              <a:defRPr/>
            </a:pPr>
            <a:endParaRPr kumimoji="0" sz="1200" b="0" i="0" u="none" strike="noStrike" kern="0" cap="none" spc="0" normalizeH="0" baseline="0" noProof="0">
              <a:ln>
                <a:noFill/>
              </a:ln>
              <a:solidFill>
                <a:srgbClr val="000000"/>
              </a:solidFill>
              <a:effectLst/>
              <a:uLnTx/>
              <a:uFillTx/>
              <a:latin typeface="Gill Sans"/>
              <a:ea typeface="Gill Sans"/>
              <a:cs typeface="Gill Sans"/>
              <a:sym typeface="Gill Sans"/>
            </a:endParaRPr>
          </a:p>
        </p:txBody>
      </p:sp>
      <p:sp>
        <p:nvSpPr>
          <p:cNvPr id="3490" name="Google Shape;3490;p284"/>
          <p:cNvSpPr/>
          <p:nvPr/>
        </p:nvSpPr>
        <p:spPr>
          <a:xfrm>
            <a:off x="2290961" y="3555771"/>
            <a:ext cx="424569" cy="162888"/>
          </a:xfrm>
          <a:custGeom>
            <a:avLst/>
            <a:gdLst/>
            <a:ahLst/>
            <a:cxnLst/>
            <a:rect l="0" t="0" r="0" b="0"/>
            <a:pathLst>
              <a:path w="21489" h="21244" extrusionOk="0">
                <a:moveTo>
                  <a:pt x="19314" y="9081"/>
                </a:moveTo>
                <a:cubicBezTo>
                  <a:pt x="19438" y="9019"/>
                  <a:pt x="19561" y="8930"/>
                  <a:pt x="19686" y="8899"/>
                </a:cubicBezTo>
                <a:cubicBezTo>
                  <a:pt x="20382" y="8724"/>
                  <a:pt x="20952" y="10095"/>
                  <a:pt x="20912" y="11844"/>
                </a:cubicBezTo>
                <a:cubicBezTo>
                  <a:pt x="20892" y="12717"/>
                  <a:pt x="20734" y="13447"/>
                  <a:pt x="20515" y="14077"/>
                </a:cubicBezTo>
                <a:cubicBezTo>
                  <a:pt x="19929" y="15763"/>
                  <a:pt x="19335" y="17431"/>
                  <a:pt x="18743" y="19102"/>
                </a:cubicBezTo>
                <a:cubicBezTo>
                  <a:pt x="18493" y="19807"/>
                  <a:pt x="18240" y="20504"/>
                  <a:pt x="17974" y="21244"/>
                </a:cubicBezTo>
                <a:cubicBezTo>
                  <a:pt x="19164" y="21244"/>
                  <a:pt x="20328" y="21244"/>
                  <a:pt x="21489" y="21244"/>
                </a:cubicBezTo>
                <a:cubicBezTo>
                  <a:pt x="21489" y="20802"/>
                  <a:pt x="21489" y="20391"/>
                  <a:pt x="21489" y="19942"/>
                </a:cubicBezTo>
                <a:cubicBezTo>
                  <a:pt x="20703" y="19942"/>
                  <a:pt x="19926" y="19942"/>
                  <a:pt x="19120" y="19942"/>
                </a:cubicBezTo>
                <a:cubicBezTo>
                  <a:pt x="19484" y="18933"/>
                  <a:pt x="19836" y="18002"/>
                  <a:pt x="20166" y="17023"/>
                </a:cubicBezTo>
                <a:cubicBezTo>
                  <a:pt x="20516" y="15987"/>
                  <a:pt x="20884" y="14969"/>
                  <a:pt x="21176" y="13827"/>
                </a:cubicBezTo>
                <a:cubicBezTo>
                  <a:pt x="21600" y="12172"/>
                  <a:pt x="21488" y="10156"/>
                  <a:pt x="20981" y="8764"/>
                </a:cubicBezTo>
                <a:cubicBezTo>
                  <a:pt x="20522" y="7507"/>
                  <a:pt x="19723" y="7386"/>
                  <a:pt x="19314" y="7817"/>
                </a:cubicBezTo>
                <a:cubicBezTo>
                  <a:pt x="19314" y="8233"/>
                  <a:pt x="19314" y="8660"/>
                  <a:pt x="19314" y="9081"/>
                </a:cubicBezTo>
                <a:close/>
                <a:moveTo>
                  <a:pt x="12190" y="2547"/>
                </a:moveTo>
                <a:cubicBezTo>
                  <a:pt x="11745" y="520"/>
                  <a:pt x="10991" y="-356"/>
                  <a:pt x="10132" y="151"/>
                </a:cubicBezTo>
                <a:cubicBezTo>
                  <a:pt x="9503" y="524"/>
                  <a:pt x="9038" y="1421"/>
                  <a:pt x="8872" y="3089"/>
                </a:cubicBezTo>
                <a:cubicBezTo>
                  <a:pt x="8723" y="4576"/>
                  <a:pt x="8833" y="6112"/>
                  <a:pt x="9419" y="7082"/>
                </a:cubicBezTo>
                <a:cubicBezTo>
                  <a:pt x="9609" y="7397"/>
                  <a:pt x="9798" y="7718"/>
                  <a:pt x="9995" y="7999"/>
                </a:cubicBezTo>
                <a:cubicBezTo>
                  <a:pt x="10432" y="8621"/>
                  <a:pt x="10879" y="9201"/>
                  <a:pt x="11314" y="9832"/>
                </a:cubicBezTo>
                <a:cubicBezTo>
                  <a:pt x="11599" y="10244"/>
                  <a:pt x="11707" y="10948"/>
                  <a:pt x="11706" y="11754"/>
                </a:cubicBezTo>
                <a:cubicBezTo>
                  <a:pt x="11704" y="13316"/>
                  <a:pt x="11307" y="14574"/>
                  <a:pt x="10728" y="14896"/>
                </a:cubicBezTo>
                <a:cubicBezTo>
                  <a:pt x="10110" y="15240"/>
                  <a:pt x="9581" y="14546"/>
                  <a:pt x="9321" y="13041"/>
                </a:cubicBezTo>
                <a:cubicBezTo>
                  <a:pt x="9264" y="12710"/>
                  <a:pt x="9221" y="12362"/>
                  <a:pt x="9168" y="11989"/>
                </a:cubicBezTo>
                <a:cubicBezTo>
                  <a:pt x="8941" y="12168"/>
                  <a:pt x="8720" y="12343"/>
                  <a:pt x="8500" y="12516"/>
                </a:cubicBezTo>
                <a:cubicBezTo>
                  <a:pt x="8729" y="15002"/>
                  <a:pt x="9292" y="16337"/>
                  <a:pt x="10212" y="16624"/>
                </a:cubicBezTo>
                <a:cubicBezTo>
                  <a:pt x="11373" y="16985"/>
                  <a:pt x="12340" y="14794"/>
                  <a:pt x="12410" y="12128"/>
                </a:cubicBezTo>
                <a:cubicBezTo>
                  <a:pt x="12449" y="10686"/>
                  <a:pt x="12311" y="9428"/>
                  <a:pt x="11815" y="8597"/>
                </a:cubicBezTo>
                <a:cubicBezTo>
                  <a:pt x="11531" y="8123"/>
                  <a:pt x="11237" y="7694"/>
                  <a:pt x="10942" y="7268"/>
                </a:cubicBezTo>
                <a:cubicBezTo>
                  <a:pt x="10592" y="6762"/>
                  <a:pt x="10226" y="6322"/>
                  <a:pt x="9884" y="5779"/>
                </a:cubicBezTo>
                <a:cubicBezTo>
                  <a:pt x="9472" y="5123"/>
                  <a:pt x="9408" y="3665"/>
                  <a:pt x="9720" y="2700"/>
                </a:cubicBezTo>
                <a:cubicBezTo>
                  <a:pt x="10086" y="1568"/>
                  <a:pt x="10951" y="1287"/>
                  <a:pt x="11368" y="2593"/>
                </a:cubicBezTo>
                <a:cubicBezTo>
                  <a:pt x="11458" y="2875"/>
                  <a:pt x="11544" y="3164"/>
                  <a:pt x="11637" y="3464"/>
                </a:cubicBezTo>
                <a:cubicBezTo>
                  <a:pt x="11823" y="3156"/>
                  <a:pt x="12003" y="2857"/>
                  <a:pt x="12190" y="2547"/>
                </a:cubicBezTo>
                <a:close/>
                <a:moveTo>
                  <a:pt x="15856" y="32"/>
                </a:moveTo>
                <a:cubicBezTo>
                  <a:pt x="14059" y="32"/>
                  <a:pt x="12625" y="3693"/>
                  <a:pt x="12612" y="8314"/>
                </a:cubicBezTo>
                <a:cubicBezTo>
                  <a:pt x="12599" y="12878"/>
                  <a:pt x="14058" y="16654"/>
                  <a:pt x="15837" y="16661"/>
                </a:cubicBezTo>
                <a:cubicBezTo>
                  <a:pt x="17615" y="16669"/>
                  <a:pt x="19080" y="12940"/>
                  <a:pt x="19081" y="8402"/>
                </a:cubicBezTo>
                <a:cubicBezTo>
                  <a:pt x="19081" y="3750"/>
                  <a:pt x="17649" y="32"/>
                  <a:pt x="15856" y="32"/>
                </a:cubicBezTo>
                <a:close/>
                <a:moveTo>
                  <a:pt x="2610" y="16676"/>
                </a:moveTo>
                <a:cubicBezTo>
                  <a:pt x="3235" y="12698"/>
                  <a:pt x="3845" y="8814"/>
                  <a:pt x="4465" y="4869"/>
                </a:cubicBezTo>
                <a:cubicBezTo>
                  <a:pt x="5086" y="8823"/>
                  <a:pt x="5695" y="12703"/>
                  <a:pt x="6319" y="16677"/>
                </a:cubicBezTo>
                <a:cubicBezTo>
                  <a:pt x="7200" y="11076"/>
                  <a:pt x="8066" y="5577"/>
                  <a:pt x="8938" y="32"/>
                </a:cubicBezTo>
                <a:cubicBezTo>
                  <a:pt x="8706" y="32"/>
                  <a:pt x="8509" y="50"/>
                  <a:pt x="8313" y="25"/>
                </a:cubicBezTo>
                <a:cubicBezTo>
                  <a:pt x="8202" y="10"/>
                  <a:pt x="8153" y="112"/>
                  <a:pt x="8111" y="377"/>
                </a:cubicBezTo>
                <a:cubicBezTo>
                  <a:pt x="7601" y="3647"/>
                  <a:pt x="7085" y="6912"/>
                  <a:pt x="6570" y="10178"/>
                </a:cubicBezTo>
                <a:cubicBezTo>
                  <a:pt x="6492" y="10674"/>
                  <a:pt x="6412" y="11168"/>
                  <a:pt x="6318" y="11756"/>
                </a:cubicBezTo>
                <a:cubicBezTo>
                  <a:pt x="5694" y="7800"/>
                  <a:pt x="5086" y="3939"/>
                  <a:pt x="4465" y="0"/>
                </a:cubicBezTo>
                <a:cubicBezTo>
                  <a:pt x="3842" y="3947"/>
                  <a:pt x="3232" y="7817"/>
                  <a:pt x="2610" y="11762"/>
                </a:cubicBezTo>
                <a:cubicBezTo>
                  <a:pt x="2381" y="10311"/>
                  <a:pt x="2165" y="8943"/>
                  <a:pt x="1949" y="7574"/>
                </a:cubicBezTo>
                <a:cubicBezTo>
                  <a:pt x="1569" y="5163"/>
                  <a:pt x="1190" y="2752"/>
                  <a:pt x="807" y="343"/>
                </a:cubicBezTo>
                <a:cubicBezTo>
                  <a:pt x="788" y="224"/>
                  <a:pt x="741" y="51"/>
                  <a:pt x="704" y="46"/>
                </a:cubicBezTo>
                <a:cubicBezTo>
                  <a:pt x="476" y="19"/>
                  <a:pt x="247" y="33"/>
                  <a:pt x="0" y="33"/>
                </a:cubicBezTo>
                <a:cubicBezTo>
                  <a:pt x="870" y="5582"/>
                  <a:pt x="1733" y="11084"/>
                  <a:pt x="2610" y="16676"/>
                </a:cubicBezTo>
                <a:close/>
              </a:path>
            </a:pathLst>
          </a:custGeom>
          <a:solidFill>
            <a:srgbClr val="FEFEFE"/>
          </a:solidFill>
          <a:ln>
            <a:noFill/>
          </a:ln>
        </p:spPr>
        <p:txBody>
          <a:bodyPr spcFirstLastPara="1" wrap="square" lIns="14300" tIns="14300" rIns="14300" bIns="143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200"/>
              <a:buFont typeface="Gill Sans"/>
              <a:buNone/>
              <a:tabLst/>
              <a:defRPr/>
            </a:pPr>
            <a:endParaRPr kumimoji="0" sz="1200" b="0" i="0" u="none" strike="noStrike" kern="0" cap="none" spc="0" normalizeH="0" baseline="0" noProof="0">
              <a:ln>
                <a:noFill/>
              </a:ln>
              <a:solidFill>
                <a:srgbClr val="000000"/>
              </a:solidFill>
              <a:effectLst/>
              <a:uLnTx/>
              <a:uFillTx/>
              <a:latin typeface="Gill Sans"/>
              <a:ea typeface="Gill Sans"/>
              <a:cs typeface="Gill Sans"/>
              <a:sym typeface="Gill Sans"/>
            </a:endParaRPr>
          </a:p>
        </p:txBody>
      </p:sp>
      <p:sp>
        <p:nvSpPr>
          <p:cNvPr id="3491" name="Google Shape;3491;p284"/>
          <p:cNvSpPr/>
          <p:nvPr/>
        </p:nvSpPr>
        <p:spPr>
          <a:xfrm>
            <a:off x="2290961" y="3555770"/>
            <a:ext cx="176580" cy="127872"/>
          </a:xfrm>
          <a:custGeom>
            <a:avLst/>
            <a:gdLst/>
            <a:ahLst/>
            <a:cxnLst/>
            <a:rect l="0" t="0" r="0" b="0"/>
            <a:pathLst>
              <a:path w="21600" h="21600" extrusionOk="0">
                <a:moveTo>
                  <a:pt x="6307" y="21599"/>
                </a:moveTo>
                <a:cubicBezTo>
                  <a:pt x="4188" y="14356"/>
                  <a:pt x="2103" y="7230"/>
                  <a:pt x="0" y="42"/>
                </a:cubicBezTo>
                <a:cubicBezTo>
                  <a:pt x="596" y="42"/>
                  <a:pt x="1150" y="25"/>
                  <a:pt x="1702" y="60"/>
                </a:cubicBezTo>
                <a:cubicBezTo>
                  <a:pt x="1790" y="66"/>
                  <a:pt x="1903" y="290"/>
                  <a:pt x="1949" y="445"/>
                </a:cubicBezTo>
                <a:cubicBezTo>
                  <a:pt x="2875" y="3564"/>
                  <a:pt x="3792" y="6688"/>
                  <a:pt x="4711" y="9810"/>
                </a:cubicBezTo>
                <a:cubicBezTo>
                  <a:pt x="5233" y="11583"/>
                  <a:pt x="5754" y="13355"/>
                  <a:pt x="6307" y="15234"/>
                </a:cubicBezTo>
                <a:cubicBezTo>
                  <a:pt x="7811" y="10124"/>
                  <a:pt x="9285" y="5112"/>
                  <a:pt x="10789" y="0"/>
                </a:cubicBezTo>
                <a:cubicBezTo>
                  <a:pt x="12290" y="5102"/>
                  <a:pt x="13761" y="10103"/>
                  <a:pt x="15269" y="15226"/>
                </a:cubicBezTo>
                <a:cubicBezTo>
                  <a:pt x="15496" y="14465"/>
                  <a:pt x="15689" y="13825"/>
                  <a:pt x="15878" y="13183"/>
                </a:cubicBezTo>
                <a:cubicBezTo>
                  <a:pt x="17122" y="8953"/>
                  <a:pt x="18368" y="4724"/>
                  <a:pt x="19602" y="489"/>
                </a:cubicBezTo>
                <a:cubicBezTo>
                  <a:pt x="19702" y="146"/>
                  <a:pt x="19820" y="13"/>
                  <a:pt x="20091" y="32"/>
                </a:cubicBezTo>
                <a:cubicBezTo>
                  <a:pt x="20564" y="65"/>
                  <a:pt x="21039" y="42"/>
                  <a:pt x="21600" y="42"/>
                </a:cubicBezTo>
                <a:cubicBezTo>
                  <a:pt x="19492" y="7224"/>
                  <a:pt x="17401" y="14346"/>
                  <a:pt x="15272" y="21600"/>
                </a:cubicBezTo>
                <a:cubicBezTo>
                  <a:pt x="13763" y="16453"/>
                  <a:pt x="12291" y="11428"/>
                  <a:pt x="10789" y="6306"/>
                </a:cubicBezTo>
                <a:cubicBezTo>
                  <a:pt x="9292" y="11416"/>
                  <a:pt x="7817" y="16447"/>
                  <a:pt x="6307" y="21599"/>
                </a:cubicBezTo>
                <a:close/>
              </a:path>
            </a:pathLst>
          </a:custGeom>
          <a:solidFill>
            <a:srgbClr val="F8902B"/>
          </a:solidFill>
          <a:ln>
            <a:noFill/>
          </a:ln>
        </p:spPr>
        <p:txBody>
          <a:bodyPr spcFirstLastPara="1" wrap="square" lIns="14300" tIns="14300" rIns="14300" bIns="143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200"/>
              <a:buFont typeface="Gill Sans"/>
              <a:buNone/>
              <a:tabLst/>
              <a:defRPr/>
            </a:pPr>
            <a:endParaRPr kumimoji="0" sz="1200" b="0" i="0" u="none" strike="noStrike" kern="0" cap="none" spc="0" normalizeH="0" baseline="0" noProof="0">
              <a:ln>
                <a:noFill/>
              </a:ln>
              <a:solidFill>
                <a:srgbClr val="000000"/>
              </a:solidFill>
              <a:effectLst/>
              <a:uLnTx/>
              <a:uFillTx/>
              <a:latin typeface="Gill Sans"/>
              <a:ea typeface="Gill Sans"/>
              <a:cs typeface="Gill Sans"/>
              <a:sym typeface="Gill Sans"/>
            </a:endParaRPr>
          </a:p>
        </p:txBody>
      </p:sp>
      <p:sp>
        <p:nvSpPr>
          <p:cNvPr id="3492" name="Google Shape;3492;p284"/>
          <p:cNvSpPr/>
          <p:nvPr/>
        </p:nvSpPr>
        <p:spPr>
          <a:xfrm>
            <a:off x="2536254" y="3555771"/>
            <a:ext cx="127827" cy="127549"/>
          </a:xfrm>
          <a:custGeom>
            <a:avLst/>
            <a:gdLst/>
            <a:ahLst/>
            <a:cxnLst/>
            <a:rect l="0" t="0" r="0" b="0"/>
            <a:pathLst>
              <a:path w="21556" h="21591" extrusionOk="0">
                <a:moveTo>
                  <a:pt x="2244" y="11464"/>
                </a:moveTo>
                <a:cubicBezTo>
                  <a:pt x="2276" y="11751"/>
                  <a:pt x="2308" y="12038"/>
                  <a:pt x="2341" y="12324"/>
                </a:cubicBezTo>
                <a:cubicBezTo>
                  <a:pt x="2670" y="14255"/>
                  <a:pt x="3549" y="15899"/>
                  <a:pt x="5003" y="17194"/>
                </a:cubicBezTo>
                <a:cubicBezTo>
                  <a:pt x="8624" y="20419"/>
                  <a:pt x="13762" y="20200"/>
                  <a:pt x="17084" y="16663"/>
                </a:cubicBezTo>
                <a:cubicBezTo>
                  <a:pt x="18499" y="15156"/>
                  <a:pt x="19279" y="13339"/>
                  <a:pt x="19308" y="11236"/>
                </a:cubicBezTo>
                <a:cubicBezTo>
                  <a:pt x="19307" y="10949"/>
                  <a:pt x="19306" y="10661"/>
                  <a:pt x="19305" y="10373"/>
                </a:cubicBezTo>
                <a:cubicBezTo>
                  <a:pt x="19301" y="10177"/>
                  <a:pt x="19316" y="9978"/>
                  <a:pt x="19290" y="9785"/>
                </a:cubicBezTo>
                <a:cubicBezTo>
                  <a:pt x="18616" y="4739"/>
                  <a:pt x="14034" y="1417"/>
                  <a:pt x="9071" y="2373"/>
                </a:cubicBezTo>
                <a:cubicBezTo>
                  <a:pt x="4899" y="3177"/>
                  <a:pt x="1827" y="7269"/>
                  <a:pt x="2244" y="11464"/>
                </a:cubicBezTo>
                <a:close/>
                <a:moveTo>
                  <a:pt x="10811" y="0"/>
                </a:moveTo>
                <a:cubicBezTo>
                  <a:pt x="16786" y="0"/>
                  <a:pt x="21558" y="4827"/>
                  <a:pt x="21556" y="10868"/>
                </a:cubicBezTo>
                <a:cubicBezTo>
                  <a:pt x="21554" y="16759"/>
                  <a:pt x="16674" y="21600"/>
                  <a:pt x="10747" y="21591"/>
                </a:cubicBezTo>
                <a:cubicBezTo>
                  <a:pt x="4820" y="21582"/>
                  <a:pt x="-42" y="16679"/>
                  <a:pt x="1" y="10753"/>
                </a:cubicBezTo>
                <a:cubicBezTo>
                  <a:pt x="44" y="4753"/>
                  <a:pt x="4822" y="0"/>
                  <a:pt x="10811" y="0"/>
                </a:cubicBezTo>
                <a:close/>
              </a:path>
            </a:pathLst>
          </a:custGeom>
          <a:solidFill>
            <a:srgbClr val="06080A"/>
          </a:solidFill>
          <a:ln>
            <a:noFill/>
          </a:ln>
        </p:spPr>
        <p:txBody>
          <a:bodyPr spcFirstLastPara="1" wrap="square" lIns="14300" tIns="14300" rIns="14300" bIns="143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200"/>
              <a:buFont typeface="Gill Sans"/>
              <a:buNone/>
              <a:tabLst/>
              <a:defRPr/>
            </a:pPr>
            <a:endParaRPr kumimoji="0" sz="1200" b="0" i="0" u="none" strike="noStrike" kern="0" cap="none" spc="0" normalizeH="0" baseline="0" noProof="0">
              <a:ln>
                <a:noFill/>
              </a:ln>
              <a:solidFill>
                <a:srgbClr val="000000"/>
              </a:solidFill>
              <a:effectLst/>
              <a:uLnTx/>
              <a:uFillTx/>
              <a:latin typeface="Gill Sans"/>
              <a:ea typeface="Gill Sans"/>
              <a:cs typeface="Gill Sans"/>
              <a:sym typeface="Gill Sans"/>
            </a:endParaRPr>
          </a:p>
        </p:txBody>
      </p:sp>
      <p:sp>
        <p:nvSpPr>
          <p:cNvPr id="3493" name="Google Shape;3493;p284"/>
          <p:cNvSpPr/>
          <p:nvPr/>
        </p:nvSpPr>
        <p:spPr>
          <a:xfrm>
            <a:off x="2457760" y="3555771"/>
            <a:ext cx="77394" cy="127673"/>
          </a:xfrm>
          <a:custGeom>
            <a:avLst/>
            <a:gdLst/>
            <a:ahLst/>
            <a:cxnLst/>
            <a:rect l="0" t="0" r="0" b="0"/>
            <a:pathLst>
              <a:path w="21424" h="20743" extrusionOk="0">
                <a:moveTo>
                  <a:pt x="20184" y="3161"/>
                </a:moveTo>
                <a:cubicBezTo>
                  <a:pt x="19163" y="3546"/>
                  <a:pt x="18178" y="3918"/>
                  <a:pt x="17161" y="4303"/>
                </a:cubicBezTo>
                <a:cubicBezTo>
                  <a:pt x="16654" y="3928"/>
                  <a:pt x="16181" y="3568"/>
                  <a:pt x="15689" y="3218"/>
                </a:cubicBezTo>
                <a:cubicBezTo>
                  <a:pt x="13407" y="1590"/>
                  <a:pt x="8678" y="1940"/>
                  <a:pt x="6673" y="3351"/>
                </a:cubicBezTo>
                <a:cubicBezTo>
                  <a:pt x="4966" y="4552"/>
                  <a:pt x="5316" y="6369"/>
                  <a:pt x="7573" y="7186"/>
                </a:cubicBezTo>
                <a:cubicBezTo>
                  <a:pt x="9440" y="7863"/>
                  <a:pt x="11441" y="8411"/>
                  <a:pt x="13358" y="9041"/>
                </a:cubicBezTo>
                <a:cubicBezTo>
                  <a:pt x="14971" y="9571"/>
                  <a:pt x="16583" y="10106"/>
                  <a:pt x="18132" y="10696"/>
                </a:cubicBezTo>
                <a:cubicBezTo>
                  <a:pt x="20849" y="11731"/>
                  <a:pt x="21600" y="13298"/>
                  <a:pt x="21391" y="15094"/>
                </a:cubicBezTo>
                <a:cubicBezTo>
                  <a:pt x="21004" y="18416"/>
                  <a:pt x="15716" y="21144"/>
                  <a:pt x="9368" y="20694"/>
                </a:cubicBezTo>
                <a:cubicBezTo>
                  <a:pt x="4331" y="20338"/>
                  <a:pt x="1254" y="18675"/>
                  <a:pt x="0" y="15578"/>
                </a:cubicBezTo>
                <a:cubicBezTo>
                  <a:pt x="1201" y="15362"/>
                  <a:pt x="2410" y="15144"/>
                  <a:pt x="3652" y="14921"/>
                </a:cubicBezTo>
                <a:cubicBezTo>
                  <a:pt x="3947" y="15386"/>
                  <a:pt x="4179" y="15819"/>
                  <a:pt x="4491" y="16231"/>
                </a:cubicBezTo>
                <a:cubicBezTo>
                  <a:pt x="5912" y="18107"/>
                  <a:pt x="8808" y="18970"/>
                  <a:pt x="12189" y="18542"/>
                </a:cubicBezTo>
                <a:cubicBezTo>
                  <a:pt x="15355" y="18141"/>
                  <a:pt x="17526" y="16574"/>
                  <a:pt x="17537" y="14628"/>
                </a:cubicBezTo>
                <a:cubicBezTo>
                  <a:pt x="17543" y="13625"/>
                  <a:pt x="16951" y="12748"/>
                  <a:pt x="15396" y="12235"/>
                </a:cubicBezTo>
                <a:cubicBezTo>
                  <a:pt x="13014" y="11449"/>
                  <a:pt x="10571" y="10726"/>
                  <a:pt x="8178" y="9951"/>
                </a:cubicBezTo>
                <a:cubicBezTo>
                  <a:pt x="7099" y="9602"/>
                  <a:pt x="6067" y="9201"/>
                  <a:pt x="5029" y="8810"/>
                </a:cubicBezTo>
                <a:cubicBezTo>
                  <a:pt x="1821" y="7601"/>
                  <a:pt x="1222" y="5687"/>
                  <a:pt x="2033" y="3835"/>
                </a:cubicBezTo>
                <a:cubicBezTo>
                  <a:pt x="2944" y="1757"/>
                  <a:pt x="5488" y="640"/>
                  <a:pt x="8930" y="176"/>
                </a:cubicBezTo>
                <a:cubicBezTo>
                  <a:pt x="13624" y="-456"/>
                  <a:pt x="17754" y="635"/>
                  <a:pt x="20184" y="3161"/>
                </a:cubicBezTo>
                <a:close/>
              </a:path>
            </a:pathLst>
          </a:custGeom>
          <a:solidFill>
            <a:srgbClr val="F8902B"/>
          </a:solidFill>
          <a:ln>
            <a:noFill/>
          </a:ln>
        </p:spPr>
        <p:txBody>
          <a:bodyPr spcFirstLastPara="1" wrap="square" lIns="14300" tIns="14300" rIns="14300" bIns="143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200"/>
              <a:buFont typeface="Gill Sans"/>
              <a:buNone/>
              <a:tabLst/>
              <a:defRPr/>
            </a:pPr>
            <a:endParaRPr kumimoji="0" sz="1200" b="0" i="0" u="none" strike="noStrike" kern="0" cap="none" spc="0" normalizeH="0" baseline="0" noProof="0">
              <a:ln>
                <a:noFill/>
              </a:ln>
              <a:solidFill>
                <a:srgbClr val="000000"/>
              </a:solidFill>
              <a:effectLst/>
              <a:uLnTx/>
              <a:uFillTx/>
              <a:latin typeface="Gill Sans"/>
              <a:ea typeface="Gill Sans"/>
              <a:cs typeface="Gill Sans"/>
              <a:sym typeface="Gill Sans"/>
            </a:endParaRPr>
          </a:p>
        </p:txBody>
      </p:sp>
      <p:sp>
        <p:nvSpPr>
          <p:cNvPr id="3494" name="Google Shape;3494;p284"/>
          <p:cNvSpPr/>
          <p:nvPr/>
        </p:nvSpPr>
        <p:spPr>
          <a:xfrm>
            <a:off x="2644182" y="3614641"/>
            <a:ext cx="69472" cy="104693"/>
          </a:xfrm>
          <a:custGeom>
            <a:avLst/>
            <a:gdLst/>
            <a:ahLst/>
            <a:cxnLst/>
            <a:rect l="0" t="0" r="0" b="0"/>
            <a:pathLst>
              <a:path w="20941" h="21279" extrusionOk="0">
                <a:moveTo>
                  <a:pt x="7984" y="2321"/>
                </a:moveTo>
                <a:cubicBezTo>
                  <a:pt x="7984" y="1665"/>
                  <a:pt x="7984" y="1000"/>
                  <a:pt x="7984" y="351"/>
                </a:cubicBezTo>
                <a:cubicBezTo>
                  <a:pt x="10420" y="-321"/>
                  <a:pt x="15179" y="-132"/>
                  <a:pt x="17910" y="1827"/>
                </a:cubicBezTo>
                <a:cubicBezTo>
                  <a:pt x="20932" y="3996"/>
                  <a:pt x="21600" y="7139"/>
                  <a:pt x="19077" y="9719"/>
                </a:cubicBezTo>
                <a:cubicBezTo>
                  <a:pt x="17337" y="11498"/>
                  <a:pt x="15146" y="13085"/>
                  <a:pt x="13059" y="14701"/>
                </a:cubicBezTo>
                <a:cubicBezTo>
                  <a:pt x="11090" y="16226"/>
                  <a:pt x="8994" y="17676"/>
                  <a:pt x="6830" y="19249"/>
                </a:cubicBezTo>
                <a:cubicBezTo>
                  <a:pt x="11630" y="19249"/>
                  <a:pt x="16257" y="19249"/>
                  <a:pt x="20941" y="19249"/>
                </a:cubicBezTo>
                <a:cubicBezTo>
                  <a:pt x="20941" y="19949"/>
                  <a:pt x="20941" y="20591"/>
                  <a:pt x="20941" y="21279"/>
                </a:cubicBezTo>
                <a:cubicBezTo>
                  <a:pt x="14025" y="21279"/>
                  <a:pt x="7088" y="21279"/>
                  <a:pt x="0" y="21279"/>
                </a:cubicBezTo>
                <a:cubicBezTo>
                  <a:pt x="1585" y="20126"/>
                  <a:pt x="3096" y="19040"/>
                  <a:pt x="4585" y="17940"/>
                </a:cubicBezTo>
                <a:cubicBezTo>
                  <a:pt x="8111" y="15335"/>
                  <a:pt x="11647" y="12736"/>
                  <a:pt x="15136" y="10109"/>
                </a:cubicBezTo>
                <a:cubicBezTo>
                  <a:pt x="16442" y="9125"/>
                  <a:pt x="17382" y="7988"/>
                  <a:pt x="17501" y="6628"/>
                </a:cubicBezTo>
                <a:cubicBezTo>
                  <a:pt x="17740" y="3902"/>
                  <a:pt x="14344" y="1765"/>
                  <a:pt x="10200" y="2037"/>
                </a:cubicBezTo>
                <a:cubicBezTo>
                  <a:pt x="9454" y="2086"/>
                  <a:pt x="8722" y="2224"/>
                  <a:pt x="7984" y="2321"/>
                </a:cubicBezTo>
                <a:close/>
              </a:path>
            </a:pathLst>
          </a:custGeom>
          <a:solidFill>
            <a:srgbClr val="0B0F10"/>
          </a:solidFill>
          <a:ln>
            <a:noFill/>
          </a:ln>
        </p:spPr>
        <p:txBody>
          <a:bodyPr spcFirstLastPara="1" wrap="square" lIns="14300" tIns="14300" rIns="14300" bIns="143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200"/>
              <a:buFont typeface="Gill Sans"/>
              <a:buNone/>
              <a:tabLst/>
              <a:defRPr/>
            </a:pPr>
            <a:endParaRPr kumimoji="0" sz="1200" b="0" i="0" u="none" strike="noStrike" kern="0" cap="none" spc="0" normalizeH="0" baseline="0" noProof="0">
              <a:ln>
                <a:noFill/>
              </a:ln>
              <a:solidFill>
                <a:srgbClr val="000000"/>
              </a:solidFill>
              <a:effectLst/>
              <a:uLnTx/>
              <a:uFillTx/>
              <a:latin typeface="Gill Sans"/>
              <a:ea typeface="Gill Sans"/>
              <a:cs typeface="Gill Sans"/>
              <a:sym typeface="Gill Sans"/>
            </a:endParaRPr>
          </a:p>
        </p:txBody>
      </p:sp>
      <p:sp>
        <p:nvSpPr>
          <p:cNvPr id="3495" name="Google Shape;3495;p284"/>
          <p:cNvSpPr/>
          <p:nvPr/>
        </p:nvSpPr>
        <p:spPr>
          <a:xfrm>
            <a:off x="2550971" y="3595017"/>
            <a:ext cx="100602" cy="77620"/>
          </a:xfrm>
          <a:custGeom>
            <a:avLst/>
            <a:gdLst/>
            <a:ahLst/>
            <a:cxnLst/>
            <a:rect l="0" t="0" r="0" b="0"/>
            <a:pathLst>
              <a:path w="21600" h="20148" extrusionOk="0">
                <a:moveTo>
                  <a:pt x="21600" y="7519"/>
                </a:moveTo>
                <a:cubicBezTo>
                  <a:pt x="21563" y="10744"/>
                  <a:pt x="20571" y="13530"/>
                  <a:pt x="18770" y="15841"/>
                </a:cubicBezTo>
                <a:cubicBezTo>
                  <a:pt x="14541" y="21265"/>
                  <a:pt x="7999" y="21600"/>
                  <a:pt x="3389" y="16655"/>
                </a:cubicBezTo>
                <a:cubicBezTo>
                  <a:pt x="1538" y="14669"/>
                  <a:pt x="420" y="12148"/>
                  <a:pt x="0" y="9187"/>
                </a:cubicBezTo>
                <a:cubicBezTo>
                  <a:pt x="2188" y="9185"/>
                  <a:pt x="4376" y="9158"/>
                  <a:pt x="6564" y="9199"/>
                </a:cubicBezTo>
                <a:cubicBezTo>
                  <a:pt x="7095" y="9209"/>
                  <a:pt x="7331" y="8982"/>
                  <a:pt x="7523" y="8423"/>
                </a:cubicBezTo>
                <a:cubicBezTo>
                  <a:pt x="7977" y="7099"/>
                  <a:pt x="8483" y="5802"/>
                  <a:pt x="8971" y="4495"/>
                </a:cubicBezTo>
                <a:cubicBezTo>
                  <a:pt x="9515" y="3036"/>
                  <a:pt x="10063" y="1578"/>
                  <a:pt x="10654" y="0"/>
                </a:cubicBezTo>
                <a:cubicBezTo>
                  <a:pt x="12234" y="4643"/>
                  <a:pt x="13768" y="9152"/>
                  <a:pt x="15344" y="13788"/>
                </a:cubicBezTo>
                <a:cubicBezTo>
                  <a:pt x="16270" y="11781"/>
                  <a:pt x="17134" y="9946"/>
                  <a:pt x="17960" y="8086"/>
                </a:cubicBezTo>
                <a:cubicBezTo>
                  <a:pt x="18158" y="7639"/>
                  <a:pt x="18379" y="7489"/>
                  <a:pt x="18787" y="7505"/>
                </a:cubicBezTo>
                <a:cubicBezTo>
                  <a:pt x="19724" y="7542"/>
                  <a:pt x="20662" y="7518"/>
                  <a:pt x="21600" y="7519"/>
                </a:cubicBezTo>
                <a:close/>
              </a:path>
            </a:pathLst>
          </a:custGeom>
          <a:solidFill>
            <a:srgbClr val="F78F29"/>
          </a:solidFill>
          <a:ln>
            <a:noFill/>
          </a:ln>
        </p:spPr>
        <p:txBody>
          <a:bodyPr spcFirstLastPara="1" wrap="square" lIns="14300" tIns="14300" rIns="14300" bIns="143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200"/>
              <a:buFont typeface="Gill Sans"/>
              <a:buNone/>
              <a:tabLst/>
              <a:defRPr/>
            </a:pPr>
            <a:endParaRPr kumimoji="0" sz="1200" b="0" i="0" u="none" strike="noStrike" kern="0" cap="none" spc="0" normalizeH="0" baseline="0" noProof="0">
              <a:ln>
                <a:noFill/>
              </a:ln>
              <a:solidFill>
                <a:srgbClr val="000000"/>
              </a:solidFill>
              <a:effectLst/>
              <a:uLnTx/>
              <a:uFillTx/>
              <a:latin typeface="Gill Sans"/>
              <a:ea typeface="Gill Sans"/>
              <a:cs typeface="Gill Sans"/>
              <a:sym typeface="Gill Sans"/>
            </a:endParaRPr>
          </a:p>
        </p:txBody>
      </p:sp>
      <p:sp>
        <p:nvSpPr>
          <p:cNvPr id="3496" name="Google Shape;3496;p284"/>
          <p:cNvSpPr/>
          <p:nvPr/>
        </p:nvSpPr>
        <p:spPr>
          <a:xfrm>
            <a:off x="2550971" y="3570488"/>
            <a:ext cx="101424" cy="65845"/>
          </a:xfrm>
          <a:custGeom>
            <a:avLst/>
            <a:gdLst/>
            <a:ahLst/>
            <a:cxnLst/>
            <a:rect l="0" t="0" r="0" b="0"/>
            <a:pathLst>
              <a:path w="21119" h="20167" extrusionOk="0">
                <a:moveTo>
                  <a:pt x="47" y="16742"/>
                </a:moveTo>
                <a:cubicBezTo>
                  <a:pt x="-468" y="9152"/>
                  <a:pt x="3327" y="1751"/>
                  <a:pt x="8480" y="297"/>
                </a:cubicBezTo>
                <a:cubicBezTo>
                  <a:pt x="14608" y="-1433"/>
                  <a:pt x="20267" y="4576"/>
                  <a:pt x="21100" y="13704"/>
                </a:cubicBezTo>
                <a:cubicBezTo>
                  <a:pt x="21132" y="14054"/>
                  <a:pt x="21114" y="14413"/>
                  <a:pt x="21119" y="14768"/>
                </a:cubicBezTo>
                <a:cubicBezTo>
                  <a:pt x="20109" y="14767"/>
                  <a:pt x="19096" y="14825"/>
                  <a:pt x="18089" y="14745"/>
                </a:cubicBezTo>
                <a:cubicBezTo>
                  <a:pt x="17465" y="14696"/>
                  <a:pt x="17109" y="14975"/>
                  <a:pt x="16828" y="15819"/>
                </a:cubicBezTo>
                <a:cubicBezTo>
                  <a:pt x="16350" y="17259"/>
                  <a:pt x="15778" y="18631"/>
                  <a:pt x="15193" y="20167"/>
                </a:cubicBezTo>
                <a:cubicBezTo>
                  <a:pt x="13627" y="14569"/>
                  <a:pt x="12107" y="9137"/>
                  <a:pt x="10543" y="3545"/>
                </a:cubicBezTo>
                <a:cubicBezTo>
                  <a:pt x="9239" y="7803"/>
                  <a:pt x="7983" y="11849"/>
                  <a:pt x="6768" y="15922"/>
                </a:cubicBezTo>
                <a:cubicBezTo>
                  <a:pt x="6569" y="16589"/>
                  <a:pt x="6328" y="16754"/>
                  <a:pt x="5866" y="16746"/>
                </a:cubicBezTo>
                <a:cubicBezTo>
                  <a:pt x="3927" y="16712"/>
                  <a:pt x="1987" y="16738"/>
                  <a:pt x="47" y="16742"/>
                </a:cubicBezTo>
                <a:close/>
              </a:path>
            </a:pathLst>
          </a:custGeom>
          <a:solidFill>
            <a:srgbClr val="F78E29"/>
          </a:solidFill>
          <a:ln>
            <a:noFill/>
          </a:ln>
        </p:spPr>
        <p:txBody>
          <a:bodyPr spcFirstLastPara="1" wrap="square" lIns="14300" tIns="14300" rIns="14300" bIns="143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200"/>
              <a:buFont typeface="Gill Sans"/>
              <a:buNone/>
              <a:tabLst/>
              <a:defRPr/>
            </a:pPr>
            <a:endParaRPr kumimoji="0" sz="1200" b="0" i="0" u="none" strike="noStrike" kern="0" cap="none" spc="0" normalizeH="0" baseline="0" noProof="0">
              <a:ln>
                <a:noFill/>
              </a:ln>
              <a:solidFill>
                <a:srgbClr val="000000"/>
              </a:solidFill>
              <a:effectLst/>
              <a:uLnTx/>
              <a:uFillTx/>
              <a:latin typeface="Gill Sans"/>
              <a:ea typeface="Gill Sans"/>
              <a:cs typeface="Gill Sans"/>
              <a:sym typeface="Gill Sans"/>
            </a:endParaRPr>
          </a:p>
        </p:txBody>
      </p:sp>
      <p:sp>
        <p:nvSpPr>
          <p:cNvPr id="3497" name="Google Shape;3497;p284"/>
          <p:cNvSpPr/>
          <p:nvPr/>
        </p:nvSpPr>
        <p:spPr>
          <a:xfrm>
            <a:off x="2550971" y="3580299"/>
            <a:ext cx="101142" cy="65880"/>
          </a:xfrm>
          <a:custGeom>
            <a:avLst/>
            <a:gdLst/>
            <a:ahLst/>
            <a:cxnLst/>
            <a:rect l="0" t="0" r="0" b="0"/>
            <a:pathLst>
              <a:path w="21600" h="21600" extrusionOk="0">
                <a:moveTo>
                  <a:pt x="0" y="14126"/>
                </a:moveTo>
                <a:cubicBezTo>
                  <a:pt x="1988" y="14122"/>
                  <a:pt x="3977" y="14095"/>
                  <a:pt x="5964" y="14131"/>
                </a:cubicBezTo>
                <a:cubicBezTo>
                  <a:pt x="6438" y="14139"/>
                  <a:pt x="6685" y="13962"/>
                  <a:pt x="6889" y="13248"/>
                </a:cubicBezTo>
                <a:cubicBezTo>
                  <a:pt x="8133" y="8888"/>
                  <a:pt x="9421" y="4557"/>
                  <a:pt x="10757" y="0"/>
                </a:cubicBezTo>
                <a:cubicBezTo>
                  <a:pt x="12361" y="5986"/>
                  <a:pt x="13919" y="11800"/>
                  <a:pt x="15524" y="17792"/>
                </a:cubicBezTo>
                <a:cubicBezTo>
                  <a:pt x="16123" y="16148"/>
                  <a:pt x="16709" y="14679"/>
                  <a:pt x="17199" y="13138"/>
                </a:cubicBezTo>
                <a:cubicBezTo>
                  <a:pt x="17487" y="12234"/>
                  <a:pt x="17852" y="11936"/>
                  <a:pt x="18492" y="11989"/>
                </a:cubicBezTo>
                <a:cubicBezTo>
                  <a:pt x="19524" y="12074"/>
                  <a:pt x="20562" y="12013"/>
                  <a:pt x="21597" y="12013"/>
                </a:cubicBezTo>
                <a:cubicBezTo>
                  <a:pt x="21598" y="12570"/>
                  <a:pt x="21599" y="13128"/>
                  <a:pt x="21600" y="13685"/>
                </a:cubicBezTo>
                <a:cubicBezTo>
                  <a:pt x="20668" y="13684"/>
                  <a:pt x="19734" y="13714"/>
                  <a:pt x="18803" y="13667"/>
                </a:cubicBezTo>
                <a:cubicBezTo>
                  <a:pt x="18398" y="13647"/>
                  <a:pt x="18177" y="13837"/>
                  <a:pt x="17980" y="14401"/>
                </a:cubicBezTo>
                <a:cubicBezTo>
                  <a:pt x="17160" y="16750"/>
                  <a:pt x="16300" y="19067"/>
                  <a:pt x="15380" y="21600"/>
                </a:cubicBezTo>
                <a:cubicBezTo>
                  <a:pt x="13812" y="15747"/>
                  <a:pt x="12287" y="10053"/>
                  <a:pt x="10717" y="4191"/>
                </a:cubicBezTo>
                <a:cubicBezTo>
                  <a:pt x="10129" y="6184"/>
                  <a:pt x="9584" y="8024"/>
                  <a:pt x="9043" y="9867"/>
                </a:cubicBezTo>
                <a:cubicBezTo>
                  <a:pt x="8558" y="11517"/>
                  <a:pt x="8055" y="13155"/>
                  <a:pt x="7603" y="14826"/>
                </a:cubicBezTo>
                <a:cubicBezTo>
                  <a:pt x="7412" y="15532"/>
                  <a:pt x="7177" y="15819"/>
                  <a:pt x="6650" y="15806"/>
                </a:cubicBezTo>
                <a:cubicBezTo>
                  <a:pt x="4475" y="15754"/>
                  <a:pt x="2299" y="15788"/>
                  <a:pt x="123" y="15791"/>
                </a:cubicBezTo>
                <a:cubicBezTo>
                  <a:pt x="82" y="15236"/>
                  <a:pt x="41" y="14681"/>
                  <a:pt x="0" y="14126"/>
                </a:cubicBezTo>
                <a:close/>
              </a:path>
            </a:pathLst>
          </a:custGeom>
          <a:solidFill>
            <a:srgbClr val="FDFAF7"/>
          </a:solidFill>
          <a:ln>
            <a:noFill/>
          </a:ln>
        </p:spPr>
        <p:txBody>
          <a:bodyPr spcFirstLastPara="1" wrap="square" lIns="14300" tIns="14300" rIns="14300" bIns="143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200"/>
              <a:buFont typeface="Gill Sans"/>
              <a:buNone/>
              <a:tabLst/>
              <a:defRPr/>
            </a:pPr>
            <a:endParaRPr kumimoji="0" sz="1200" b="0" i="0" u="none" strike="noStrike" kern="0" cap="none" spc="0" normalizeH="0" baseline="0" noProof="0">
              <a:ln>
                <a:noFill/>
              </a:ln>
              <a:solidFill>
                <a:srgbClr val="000000"/>
              </a:solidFill>
              <a:effectLst/>
              <a:uLnTx/>
              <a:uFillTx/>
              <a:latin typeface="Gill Sans"/>
              <a:ea typeface="Gill Sans"/>
              <a:cs typeface="Gill Sans"/>
              <a:sym typeface="Gill Sans"/>
            </a:endParaRPr>
          </a:p>
        </p:txBody>
      </p:sp>
      <p:sp>
        <p:nvSpPr>
          <p:cNvPr id="3498" name="Google Shape;3498;p284"/>
          <p:cNvSpPr/>
          <p:nvPr/>
        </p:nvSpPr>
        <p:spPr>
          <a:xfrm>
            <a:off x="4498081" y="1291361"/>
            <a:ext cx="164100" cy="123900"/>
          </a:xfrm>
          <a:prstGeom prst="rect">
            <a:avLst/>
          </a:prstGeom>
          <a:noFill/>
          <a:ln>
            <a:noFill/>
          </a:ln>
        </p:spPr>
        <p:txBody>
          <a:bodyPr spcFirstLastPara="1" wrap="square" lIns="14300" tIns="14300" rIns="14300" bIns="14300" anchor="ctr" anchorCtr="0">
            <a:noAutofit/>
          </a:bodyPr>
          <a:lstStyle/>
          <a:p>
            <a:pPr marL="0" marR="0" lvl="0" indent="0" algn="ctr" defTabSz="914400" rtl="0" eaLnBrk="1" fontAlgn="auto" latinLnBrk="0" hangingPunct="1">
              <a:lnSpc>
                <a:spcPct val="117866"/>
              </a:lnSpc>
              <a:spcBef>
                <a:spcPts val="0"/>
              </a:spcBef>
              <a:spcAft>
                <a:spcPts val="0"/>
              </a:spcAft>
              <a:buClr>
                <a:srgbClr val="00263A"/>
              </a:buClr>
              <a:buSzPts val="600"/>
              <a:buFont typeface="Proxima Nova"/>
              <a:buNone/>
              <a:tabLst/>
              <a:defRPr/>
            </a:pPr>
            <a:r>
              <a:rPr kumimoji="0" lang="en" sz="600" b="1" i="0" u="none" strike="noStrike" kern="0" cap="none" spc="0" normalizeH="0" baseline="0" noProof="0">
                <a:ln>
                  <a:noFill/>
                </a:ln>
                <a:solidFill>
                  <a:srgbClr val="00263A"/>
                </a:solidFill>
                <a:effectLst/>
                <a:uLnTx/>
                <a:uFillTx/>
                <a:latin typeface="Proxima Nova"/>
                <a:ea typeface="Proxima Nova"/>
                <a:cs typeface="Proxima Nova"/>
                <a:sym typeface="Proxima Nova"/>
              </a:rPr>
              <a:t>ETL</a:t>
            </a:r>
            <a:endParaRPr kumimoji="0" sz="600" b="1" i="0" u="none" strike="noStrike" kern="0" cap="none" spc="0" normalizeH="0" baseline="0" noProof="0">
              <a:ln>
                <a:noFill/>
              </a:ln>
              <a:solidFill>
                <a:srgbClr val="00263A"/>
              </a:solidFill>
              <a:effectLst/>
              <a:uLnTx/>
              <a:uFillTx/>
              <a:latin typeface="Proxima Nova"/>
              <a:ea typeface="Proxima Nova"/>
              <a:cs typeface="Proxima Nova"/>
              <a:sym typeface="Proxima Nova"/>
            </a:endParaRPr>
          </a:p>
        </p:txBody>
      </p:sp>
      <p:sp>
        <p:nvSpPr>
          <p:cNvPr id="3499" name="Google Shape;3499;p284"/>
          <p:cNvSpPr/>
          <p:nvPr/>
        </p:nvSpPr>
        <p:spPr>
          <a:xfrm>
            <a:off x="5019902" y="1645060"/>
            <a:ext cx="444600" cy="123900"/>
          </a:xfrm>
          <a:prstGeom prst="rect">
            <a:avLst/>
          </a:prstGeom>
          <a:noFill/>
          <a:ln>
            <a:noFill/>
          </a:ln>
        </p:spPr>
        <p:txBody>
          <a:bodyPr spcFirstLastPara="1" wrap="square" lIns="14300" tIns="14300" rIns="14300" bIns="14300" anchor="ctr" anchorCtr="0">
            <a:noAutofit/>
          </a:bodyPr>
          <a:lstStyle/>
          <a:p>
            <a:pPr marL="0" marR="0" lvl="0" indent="0" algn="ctr" defTabSz="914400" rtl="0" eaLnBrk="1" fontAlgn="auto" latinLnBrk="0" hangingPunct="1">
              <a:lnSpc>
                <a:spcPct val="117866"/>
              </a:lnSpc>
              <a:spcBef>
                <a:spcPts val="0"/>
              </a:spcBef>
              <a:spcAft>
                <a:spcPts val="0"/>
              </a:spcAft>
              <a:buClr>
                <a:srgbClr val="00263A"/>
              </a:buClr>
              <a:buSzPts val="600"/>
              <a:buFont typeface="Proxima Nova"/>
              <a:buNone/>
              <a:tabLst/>
              <a:defRPr/>
            </a:pPr>
            <a:r>
              <a:rPr kumimoji="0" lang="en" sz="600" b="1" i="0" u="none" strike="noStrike" kern="0" cap="none" spc="0" normalizeH="0" baseline="0" noProof="0">
                <a:ln>
                  <a:noFill/>
                </a:ln>
                <a:solidFill>
                  <a:srgbClr val="00263A"/>
                </a:solidFill>
                <a:effectLst/>
                <a:uLnTx/>
                <a:uFillTx/>
                <a:latin typeface="Proxima Nova"/>
                <a:ea typeface="Proxima Nova"/>
                <a:cs typeface="Proxima Nova"/>
                <a:sym typeface="Proxima Nova"/>
              </a:rPr>
              <a:t>DATABASE</a:t>
            </a:r>
            <a:endParaRPr kumimoji="0" sz="600" b="1" i="0" u="none" strike="noStrike" kern="0" cap="none" spc="0" normalizeH="0" baseline="0" noProof="0">
              <a:ln>
                <a:noFill/>
              </a:ln>
              <a:solidFill>
                <a:srgbClr val="00263A"/>
              </a:solidFill>
              <a:effectLst/>
              <a:uLnTx/>
              <a:uFillTx/>
              <a:latin typeface="Proxima Nova"/>
              <a:ea typeface="Proxima Nova"/>
              <a:cs typeface="Proxima Nova"/>
              <a:sym typeface="Proxima Nova"/>
            </a:endParaRPr>
          </a:p>
        </p:txBody>
      </p:sp>
      <p:sp>
        <p:nvSpPr>
          <p:cNvPr id="3500" name="Google Shape;3500;p284"/>
          <p:cNvSpPr/>
          <p:nvPr/>
        </p:nvSpPr>
        <p:spPr>
          <a:xfrm>
            <a:off x="5796190" y="1966514"/>
            <a:ext cx="189600" cy="127500"/>
          </a:xfrm>
          <a:prstGeom prst="rect">
            <a:avLst/>
          </a:prstGeom>
          <a:noFill/>
          <a:ln>
            <a:noFill/>
          </a:ln>
        </p:spPr>
        <p:txBody>
          <a:bodyPr spcFirstLastPara="1" wrap="square" lIns="14300" tIns="14300" rIns="14300" bIns="14300" anchor="ctr" anchorCtr="0">
            <a:noAutofit/>
          </a:bodyPr>
          <a:lstStyle/>
          <a:p>
            <a:pPr marL="0" marR="0" lvl="0" indent="0" algn="ctr" defTabSz="914400" rtl="0" eaLnBrk="1" fontAlgn="auto" latinLnBrk="0" hangingPunct="1">
              <a:lnSpc>
                <a:spcPct val="117866"/>
              </a:lnSpc>
              <a:spcBef>
                <a:spcPts val="0"/>
              </a:spcBef>
              <a:spcAft>
                <a:spcPts val="0"/>
              </a:spcAft>
              <a:buClr>
                <a:srgbClr val="00263A"/>
              </a:buClr>
              <a:buSzPts val="600"/>
              <a:buFont typeface="Proxima Nova"/>
              <a:buNone/>
              <a:tabLst/>
              <a:defRPr/>
            </a:pPr>
            <a:r>
              <a:rPr kumimoji="0" lang="en" sz="600" b="1" i="0" u="none" strike="noStrike" kern="0" cap="none" spc="0" normalizeH="0" baseline="0" noProof="0">
                <a:ln>
                  <a:noFill/>
                </a:ln>
                <a:solidFill>
                  <a:srgbClr val="00263A"/>
                </a:solidFill>
                <a:effectLst/>
                <a:uLnTx/>
                <a:uFillTx/>
                <a:latin typeface="Proxima Nova"/>
                <a:ea typeface="Proxima Nova"/>
                <a:cs typeface="Proxima Nova"/>
                <a:sym typeface="Proxima Nova"/>
              </a:rPr>
              <a:t>IaaS</a:t>
            </a:r>
            <a:endParaRPr kumimoji="0" sz="500" b="0" i="0" u="none" strike="noStrike" kern="0" cap="none" spc="0" normalizeH="0" baseline="0" noProof="0">
              <a:ln>
                <a:noFill/>
              </a:ln>
              <a:solidFill>
                <a:srgbClr val="000000"/>
              </a:solidFill>
              <a:effectLst/>
              <a:uLnTx/>
              <a:uFillTx/>
              <a:latin typeface="Arial"/>
              <a:cs typeface="Arial"/>
              <a:sym typeface="Arial"/>
            </a:endParaRPr>
          </a:p>
        </p:txBody>
      </p:sp>
      <p:sp>
        <p:nvSpPr>
          <p:cNvPr id="3501" name="Google Shape;3501;p284"/>
          <p:cNvSpPr/>
          <p:nvPr/>
        </p:nvSpPr>
        <p:spPr>
          <a:xfrm>
            <a:off x="5010158" y="2311778"/>
            <a:ext cx="460500" cy="123900"/>
          </a:xfrm>
          <a:prstGeom prst="rect">
            <a:avLst/>
          </a:prstGeom>
          <a:noFill/>
          <a:ln>
            <a:noFill/>
          </a:ln>
        </p:spPr>
        <p:txBody>
          <a:bodyPr spcFirstLastPara="1" wrap="square" lIns="14300" tIns="14300" rIns="14300" bIns="14300" anchor="ctr" anchorCtr="0">
            <a:noAutofit/>
          </a:bodyPr>
          <a:lstStyle/>
          <a:p>
            <a:pPr marL="0" marR="0" lvl="0" indent="0" algn="ctr" defTabSz="914400" rtl="0" eaLnBrk="1" fontAlgn="auto" latinLnBrk="0" hangingPunct="1">
              <a:lnSpc>
                <a:spcPct val="117866"/>
              </a:lnSpc>
              <a:spcBef>
                <a:spcPts val="0"/>
              </a:spcBef>
              <a:spcAft>
                <a:spcPts val="0"/>
              </a:spcAft>
              <a:buClr>
                <a:srgbClr val="00263A"/>
              </a:buClr>
              <a:buSzPts val="600"/>
              <a:buFont typeface="Proxima Nova"/>
              <a:buNone/>
              <a:tabLst/>
              <a:defRPr/>
            </a:pPr>
            <a:r>
              <a:rPr kumimoji="0" lang="en" sz="600" b="1" i="0" u="none" strike="noStrike" kern="0" cap="none" spc="0" normalizeH="0" baseline="0" noProof="0">
                <a:ln>
                  <a:noFill/>
                </a:ln>
                <a:solidFill>
                  <a:srgbClr val="00263A"/>
                </a:solidFill>
                <a:effectLst/>
                <a:uLnTx/>
                <a:uFillTx/>
                <a:latin typeface="Proxima Nova"/>
                <a:ea typeface="Proxima Nova"/>
                <a:cs typeface="Proxima Nova"/>
                <a:sym typeface="Proxima Nova"/>
              </a:rPr>
              <a:t>CACHE / LB</a:t>
            </a:r>
            <a:endParaRPr kumimoji="0" sz="600" b="1" i="0" u="none" strike="noStrike" kern="0" cap="none" spc="0" normalizeH="0" baseline="0" noProof="0">
              <a:ln>
                <a:noFill/>
              </a:ln>
              <a:solidFill>
                <a:srgbClr val="00263A"/>
              </a:solidFill>
              <a:effectLst/>
              <a:uLnTx/>
              <a:uFillTx/>
              <a:latin typeface="Proxima Nova"/>
              <a:ea typeface="Proxima Nova"/>
              <a:cs typeface="Proxima Nova"/>
              <a:sym typeface="Proxima Nova"/>
            </a:endParaRPr>
          </a:p>
        </p:txBody>
      </p:sp>
      <p:sp>
        <p:nvSpPr>
          <p:cNvPr id="3502" name="Google Shape;3502;p284"/>
          <p:cNvSpPr/>
          <p:nvPr/>
        </p:nvSpPr>
        <p:spPr>
          <a:xfrm>
            <a:off x="5629391" y="2726921"/>
            <a:ext cx="482400" cy="127500"/>
          </a:xfrm>
          <a:prstGeom prst="rect">
            <a:avLst/>
          </a:prstGeom>
          <a:noFill/>
          <a:ln>
            <a:noFill/>
          </a:ln>
        </p:spPr>
        <p:txBody>
          <a:bodyPr spcFirstLastPara="1" wrap="square" lIns="14300" tIns="14300" rIns="14300" bIns="14300" anchor="ctr" anchorCtr="0">
            <a:noAutofit/>
          </a:bodyPr>
          <a:lstStyle/>
          <a:p>
            <a:pPr marL="0" marR="0" lvl="0" indent="0" algn="ctr" defTabSz="914400" rtl="0" eaLnBrk="1" fontAlgn="auto" latinLnBrk="0" hangingPunct="1">
              <a:lnSpc>
                <a:spcPct val="117866"/>
              </a:lnSpc>
              <a:spcBef>
                <a:spcPts val="0"/>
              </a:spcBef>
              <a:spcAft>
                <a:spcPts val="0"/>
              </a:spcAft>
              <a:buClr>
                <a:srgbClr val="00263A"/>
              </a:buClr>
              <a:buSzPts val="600"/>
              <a:buFont typeface="Proxima Nova"/>
              <a:buNone/>
              <a:tabLst/>
              <a:defRPr/>
            </a:pPr>
            <a:r>
              <a:rPr kumimoji="0" lang="en" sz="600" b="1" i="0" u="none" strike="noStrike" kern="0" cap="none" spc="0" normalizeH="0" baseline="0" noProof="0">
                <a:ln>
                  <a:noFill/>
                </a:ln>
                <a:solidFill>
                  <a:srgbClr val="00263A"/>
                </a:solidFill>
                <a:effectLst/>
                <a:uLnTx/>
                <a:uFillTx/>
                <a:latin typeface="Proxima Nova"/>
                <a:ea typeface="Proxima Nova"/>
                <a:cs typeface="Proxima Nova"/>
                <a:sym typeface="Proxima Nova"/>
              </a:rPr>
              <a:t>COMMERCE</a:t>
            </a:r>
            <a:endParaRPr kumimoji="0" sz="500" b="0" i="0" u="none" strike="noStrike" kern="0" cap="none" spc="0" normalizeH="0" baseline="0" noProof="0">
              <a:ln>
                <a:noFill/>
              </a:ln>
              <a:solidFill>
                <a:srgbClr val="000000"/>
              </a:solidFill>
              <a:effectLst/>
              <a:uLnTx/>
              <a:uFillTx/>
              <a:latin typeface="Arial"/>
              <a:cs typeface="Arial"/>
              <a:sym typeface="Arial"/>
            </a:endParaRPr>
          </a:p>
        </p:txBody>
      </p:sp>
      <p:sp>
        <p:nvSpPr>
          <p:cNvPr id="3503" name="Google Shape;3503;p284"/>
          <p:cNvSpPr/>
          <p:nvPr/>
        </p:nvSpPr>
        <p:spPr>
          <a:xfrm>
            <a:off x="6291679" y="2334453"/>
            <a:ext cx="345300" cy="127500"/>
          </a:xfrm>
          <a:prstGeom prst="rect">
            <a:avLst/>
          </a:prstGeom>
          <a:noFill/>
          <a:ln>
            <a:noFill/>
          </a:ln>
        </p:spPr>
        <p:txBody>
          <a:bodyPr spcFirstLastPara="1" wrap="square" lIns="14300" tIns="14300" rIns="14300" bIns="14300" anchor="ctr" anchorCtr="0">
            <a:noAutofit/>
          </a:bodyPr>
          <a:lstStyle/>
          <a:p>
            <a:pPr marL="0" marR="0" lvl="0" indent="0" algn="ctr" defTabSz="914400" rtl="0" eaLnBrk="1" fontAlgn="auto" latinLnBrk="0" hangingPunct="1">
              <a:lnSpc>
                <a:spcPct val="117866"/>
              </a:lnSpc>
              <a:spcBef>
                <a:spcPts val="0"/>
              </a:spcBef>
              <a:spcAft>
                <a:spcPts val="0"/>
              </a:spcAft>
              <a:buClr>
                <a:srgbClr val="00263A"/>
              </a:buClr>
              <a:buSzPts val="600"/>
              <a:buFont typeface="Proxima Nova"/>
              <a:buNone/>
              <a:tabLst/>
              <a:defRPr/>
            </a:pPr>
            <a:r>
              <a:rPr kumimoji="0" lang="en" sz="600" b="1" i="0" u="none" strike="noStrike" kern="0" cap="none" spc="0" normalizeH="0" baseline="0" noProof="0">
                <a:ln>
                  <a:noFill/>
                </a:ln>
                <a:solidFill>
                  <a:srgbClr val="00263A"/>
                </a:solidFill>
                <a:effectLst/>
                <a:uLnTx/>
                <a:uFillTx/>
                <a:latin typeface="Proxima Nova"/>
                <a:ea typeface="Proxima Nova"/>
                <a:cs typeface="Proxima Nova"/>
                <a:sym typeface="Proxima Nova"/>
              </a:rPr>
              <a:t>SEARCH</a:t>
            </a:r>
            <a:endParaRPr kumimoji="0" sz="500" b="0" i="0" u="none" strike="noStrike" kern="0" cap="none" spc="0" normalizeH="0" baseline="0" noProof="0">
              <a:ln>
                <a:noFill/>
              </a:ln>
              <a:solidFill>
                <a:srgbClr val="000000"/>
              </a:solidFill>
              <a:effectLst/>
              <a:uLnTx/>
              <a:uFillTx/>
              <a:latin typeface="Arial"/>
              <a:cs typeface="Arial"/>
              <a:sym typeface="Arial"/>
            </a:endParaRPr>
          </a:p>
        </p:txBody>
      </p:sp>
      <p:sp>
        <p:nvSpPr>
          <p:cNvPr id="3504" name="Google Shape;3504;p284"/>
          <p:cNvSpPr/>
          <p:nvPr/>
        </p:nvSpPr>
        <p:spPr>
          <a:xfrm>
            <a:off x="4491235" y="1946891"/>
            <a:ext cx="177900" cy="127500"/>
          </a:xfrm>
          <a:prstGeom prst="rect">
            <a:avLst/>
          </a:prstGeom>
          <a:noFill/>
          <a:ln>
            <a:noFill/>
          </a:ln>
        </p:spPr>
        <p:txBody>
          <a:bodyPr spcFirstLastPara="1" wrap="square" lIns="14300" tIns="14300" rIns="14300" bIns="14300" anchor="ctr" anchorCtr="0">
            <a:noAutofit/>
          </a:bodyPr>
          <a:lstStyle/>
          <a:p>
            <a:pPr marL="0" marR="0" lvl="0" indent="0" algn="ctr" defTabSz="914400" rtl="0" eaLnBrk="1" fontAlgn="auto" latinLnBrk="0" hangingPunct="1">
              <a:lnSpc>
                <a:spcPct val="117866"/>
              </a:lnSpc>
              <a:spcBef>
                <a:spcPts val="0"/>
              </a:spcBef>
              <a:spcAft>
                <a:spcPts val="0"/>
              </a:spcAft>
              <a:buClr>
                <a:srgbClr val="00263A"/>
              </a:buClr>
              <a:buSzPts val="600"/>
              <a:buFont typeface="Proxima Nova"/>
              <a:buNone/>
              <a:tabLst/>
              <a:defRPr/>
            </a:pPr>
            <a:r>
              <a:rPr kumimoji="0" lang="en" sz="600" b="1" i="0" u="none" strike="noStrike" kern="0" cap="none" spc="0" normalizeH="0" baseline="0" noProof="0">
                <a:ln>
                  <a:noFill/>
                </a:ln>
                <a:solidFill>
                  <a:srgbClr val="00263A"/>
                </a:solidFill>
                <a:effectLst/>
                <a:uLnTx/>
                <a:uFillTx/>
                <a:latin typeface="Proxima Nova"/>
                <a:ea typeface="Proxima Nova"/>
                <a:cs typeface="Proxima Nova"/>
                <a:sym typeface="Proxima Nova"/>
              </a:rPr>
              <a:t>IAM</a:t>
            </a:r>
            <a:endParaRPr kumimoji="0" sz="500" b="0" i="0" u="none" strike="noStrike" kern="0" cap="none" spc="0" normalizeH="0" baseline="0" noProof="0">
              <a:ln>
                <a:noFill/>
              </a:ln>
              <a:solidFill>
                <a:srgbClr val="000000"/>
              </a:solidFill>
              <a:effectLst/>
              <a:uLnTx/>
              <a:uFillTx/>
              <a:latin typeface="Arial"/>
              <a:cs typeface="Arial"/>
              <a:sym typeface="Arial"/>
            </a:endParaRPr>
          </a:p>
        </p:txBody>
      </p:sp>
      <p:sp>
        <p:nvSpPr>
          <p:cNvPr id="3505" name="Google Shape;3505;p284"/>
          <p:cNvSpPr/>
          <p:nvPr/>
        </p:nvSpPr>
        <p:spPr>
          <a:xfrm>
            <a:off x="3717163" y="1637403"/>
            <a:ext cx="410100" cy="127500"/>
          </a:xfrm>
          <a:prstGeom prst="rect">
            <a:avLst/>
          </a:prstGeom>
          <a:noFill/>
          <a:ln>
            <a:noFill/>
          </a:ln>
        </p:spPr>
        <p:txBody>
          <a:bodyPr spcFirstLastPara="1" wrap="square" lIns="14300" tIns="14300" rIns="14300" bIns="14300" anchor="ctr" anchorCtr="0">
            <a:noAutofit/>
          </a:bodyPr>
          <a:lstStyle/>
          <a:p>
            <a:pPr marL="0" marR="0" lvl="0" indent="0" algn="ctr" defTabSz="914400" rtl="0" eaLnBrk="1" fontAlgn="auto" latinLnBrk="0" hangingPunct="1">
              <a:lnSpc>
                <a:spcPct val="117866"/>
              </a:lnSpc>
              <a:spcBef>
                <a:spcPts val="0"/>
              </a:spcBef>
              <a:spcAft>
                <a:spcPts val="0"/>
              </a:spcAft>
              <a:buClr>
                <a:srgbClr val="00263A"/>
              </a:buClr>
              <a:buSzPts val="600"/>
              <a:buFont typeface="Proxima Nova"/>
              <a:buNone/>
              <a:tabLst/>
              <a:defRPr/>
            </a:pPr>
            <a:r>
              <a:rPr kumimoji="0" lang="en" sz="600" b="1" i="0" u="none" strike="noStrike" kern="0" cap="none" spc="0" normalizeH="0" baseline="0" noProof="0">
                <a:ln>
                  <a:noFill/>
                </a:ln>
                <a:solidFill>
                  <a:srgbClr val="00263A"/>
                </a:solidFill>
                <a:effectLst/>
                <a:uLnTx/>
                <a:uFillTx/>
                <a:latin typeface="Proxima Nova"/>
                <a:ea typeface="Proxima Nova"/>
                <a:cs typeface="Proxima Nova"/>
                <a:sym typeface="Proxima Nova"/>
              </a:rPr>
              <a:t>SECURITY</a:t>
            </a:r>
            <a:endParaRPr kumimoji="0" sz="500" b="0" i="0" u="none" strike="noStrike" kern="0" cap="none" spc="0" normalizeH="0" baseline="0" noProof="0">
              <a:ln>
                <a:noFill/>
              </a:ln>
              <a:solidFill>
                <a:srgbClr val="000000"/>
              </a:solidFill>
              <a:effectLst/>
              <a:uLnTx/>
              <a:uFillTx/>
              <a:latin typeface="Arial"/>
              <a:cs typeface="Arial"/>
              <a:sym typeface="Arial"/>
            </a:endParaRPr>
          </a:p>
        </p:txBody>
      </p:sp>
      <p:sp>
        <p:nvSpPr>
          <p:cNvPr id="3506" name="Google Shape;3506;p284"/>
          <p:cNvSpPr/>
          <p:nvPr/>
        </p:nvSpPr>
        <p:spPr>
          <a:xfrm>
            <a:off x="3810514" y="2311778"/>
            <a:ext cx="216600" cy="123900"/>
          </a:xfrm>
          <a:prstGeom prst="rect">
            <a:avLst/>
          </a:prstGeom>
          <a:noFill/>
          <a:ln>
            <a:noFill/>
          </a:ln>
        </p:spPr>
        <p:txBody>
          <a:bodyPr spcFirstLastPara="1" wrap="square" lIns="14300" tIns="14300" rIns="14300" bIns="14300" anchor="ctr" anchorCtr="0">
            <a:noAutofit/>
          </a:bodyPr>
          <a:lstStyle/>
          <a:p>
            <a:pPr marL="0" marR="0" lvl="0" indent="0" algn="ctr" defTabSz="914400" rtl="0" eaLnBrk="1" fontAlgn="auto" latinLnBrk="0" hangingPunct="1">
              <a:lnSpc>
                <a:spcPct val="117866"/>
              </a:lnSpc>
              <a:spcBef>
                <a:spcPts val="0"/>
              </a:spcBef>
              <a:spcAft>
                <a:spcPts val="0"/>
              </a:spcAft>
              <a:buClr>
                <a:srgbClr val="00263A"/>
              </a:buClr>
              <a:buSzPts val="600"/>
              <a:buFont typeface="Proxima Nova"/>
              <a:buNone/>
              <a:tabLst/>
              <a:defRPr/>
            </a:pPr>
            <a:r>
              <a:rPr kumimoji="0" lang="en" sz="600" b="1" i="0" u="none" strike="noStrike" kern="0" cap="none" spc="0" normalizeH="0" baseline="0" noProof="0">
                <a:ln>
                  <a:noFill/>
                </a:ln>
                <a:solidFill>
                  <a:srgbClr val="00263A"/>
                </a:solidFill>
                <a:effectLst/>
                <a:uLnTx/>
                <a:uFillTx/>
                <a:latin typeface="Proxima Nova"/>
                <a:ea typeface="Proxima Nova"/>
                <a:cs typeface="Proxima Nova"/>
                <a:sym typeface="Proxima Nova"/>
              </a:rPr>
              <a:t>TEST</a:t>
            </a:r>
            <a:endParaRPr kumimoji="0" sz="600" b="1" i="0" u="none" strike="noStrike" kern="0" cap="none" spc="0" normalizeH="0" baseline="0" noProof="0">
              <a:ln>
                <a:noFill/>
              </a:ln>
              <a:solidFill>
                <a:srgbClr val="00263A"/>
              </a:solidFill>
              <a:effectLst/>
              <a:uLnTx/>
              <a:uFillTx/>
              <a:latin typeface="Proxima Nova"/>
              <a:ea typeface="Proxima Nova"/>
              <a:cs typeface="Proxima Nova"/>
              <a:sym typeface="Proxima Nova"/>
            </a:endParaRPr>
          </a:p>
        </p:txBody>
      </p:sp>
      <p:sp>
        <p:nvSpPr>
          <p:cNvPr id="3507" name="Google Shape;3507;p284"/>
          <p:cNvSpPr/>
          <p:nvPr/>
        </p:nvSpPr>
        <p:spPr>
          <a:xfrm>
            <a:off x="4349923" y="3503900"/>
            <a:ext cx="460500" cy="123900"/>
          </a:xfrm>
          <a:prstGeom prst="rect">
            <a:avLst/>
          </a:prstGeom>
          <a:noFill/>
          <a:ln>
            <a:noFill/>
          </a:ln>
        </p:spPr>
        <p:txBody>
          <a:bodyPr spcFirstLastPara="1" wrap="square" lIns="14300" tIns="14300" rIns="14300" bIns="14300" anchor="ctr" anchorCtr="0">
            <a:noAutofit/>
          </a:bodyPr>
          <a:lstStyle/>
          <a:p>
            <a:pPr marL="0" marR="0" lvl="0" indent="0" algn="ctr" defTabSz="914400" rtl="0" eaLnBrk="1" fontAlgn="auto" latinLnBrk="0" hangingPunct="1">
              <a:lnSpc>
                <a:spcPct val="117866"/>
              </a:lnSpc>
              <a:spcBef>
                <a:spcPts val="0"/>
              </a:spcBef>
              <a:spcAft>
                <a:spcPts val="0"/>
              </a:spcAft>
              <a:buClr>
                <a:srgbClr val="00263A"/>
              </a:buClr>
              <a:buSzPts val="600"/>
              <a:buFont typeface="Proxima Nova"/>
              <a:buNone/>
              <a:tabLst/>
              <a:defRPr/>
            </a:pPr>
            <a:r>
              <a:rPr kumimoji="0" lang="en" sz="600" b="1" i="0" u="none" strike="noStrike" kern="0" cap="none" spc="0" normalizeH="0" baseline="0" noProof="0">
                <a:ln>
                  <a:noFill/>
                </a:ln>
                <a:solidFill>
                  <a:srgbClr val="00263A"/>
                </a:solidFill>
                <a:effectLst/>
                <a:uLnTx/>
                <a:uFillTx/>
                <a:latin typeface="Proxima Nova"/>
                <a:ea typeface="Proxima Nova"/>
                <a:cs typeface="Proxima Nova"/>
                <a:sym typeface="Proxima Nova"/>
              </a:rPr>
              <a:t>ANALYTICS</a:t>
            </a:r>
            <a:endParaRPr kumimoji="0" sz="500" b="0" i="0" u="none" strike="noStrike" kern="0" cap="none" spc="0" normalizeH="0" baseline="0" noProof="0">
              <a:ln>
                <a:noFill/>
              </a:ln>
              <a:solidFill>
                <a:srgbClr val="000000"/>
              </a:solidFill>
              <a:effectLst/>
              <a:uLnTx/>
              <a:uFillTx/>
              <a:latin typeface="Arial"/>
              <a:cs typeface="Arial"/>
              <a:sym typeface="Arial"/>
            </a:endParaRPr>
          </a:p>
        </p:txBody>
      </p:sp>
      <p:sp>
        <p:nvSpPr>
          <p:cNvPr id="3508" name="Google Shape;3508;p284"/>
          <p:cNvSpPr/>
          <p:nvPr/>
        </p:nvSpPr>
        <p:spPr>
          <a:xfrm>
            <a:off x="5092212" y="3170302"/>
            <a:ext cx="297300" cy="123900"/>
          </a:xfrm>
          <a:prstGeom prst="rect">
            <a:avLst/>
          </a:prstGeom>
          <a:noFill/>
          <a:ln>
            <a:noFill/>
          </a:ln>
        </p:spPr>
        <p:txBody>
          <a:bodyPr spcFirstLastPara="1" wrap="square" lIns="14300" tIns="14300" rIns="14300" bIns="14300" anchor="ctr" anchorCtr="0">
            <a:noAutofit/>
          </a:bodyPr>
          <a:lstStyle/>
          <a:p>
            <a:pPr marL="0" marR="0" lvl="0" indent="0" algn="ctr" defTabSz="914400" rtl="0" eaLnBrk="1" fontAlgn="auto" latinLnBrk="0" hangingPunct="1">
              <a:lnSpc>
                <a:spcPct val="117866"/>
              </a:lnSpc>
              <a:spcBef>
                <a:spcPts val="0"/>
              </a:spcBef>
              <a:spcAft>
                <a:spcPts val="0"/>
              </a:spcAft>
              <a:buClr>
                <a:srgbClr val="00263A"/>
              </a:buClr>
              <a:buSzPts val="600"/>
              <a:buFont typeface="Proxima Nova"/>
              <a:buNone/>
              <a:tabLst/>
              <a:defRPr/>
            </a:pPr>
            <a:r>
              <a:rPr kumimoji="0" lang="en" sz="600" b="1" i="0" u="none" strike="noStrike" kern="0" cap="none" spc="0" normalizeH="0" baseline="0" noProof="0">
                <a:ln>
                  <a:noFill/>
                </a:ln>
                <a:solidFill>
                  <a:srgbClr val="00263A"/>
                </a:solidFill>
                <a:effectLst/>
                <a:uLnTx/>
                <a:uFillTx/>
                <a:latin typeface="Proxima Nova"/>
                <a:ea typeface="Proxima Nova"/>
                <a:cs typeface="Proxima Nova"/>
                <a:sym typeface="Proxima Nova"/>
              </a:rPr>
              <a:t>BATCH</a:t>
            </a:r>
            <a:endParaRPr kumimoji="0" sz="500" b="0" i="0" u="none" strike="noStrike" kern="0" cap="none" spc="0" normalizeH="0" baseline="0" noProof="0">
              <a:ln>
                <a:noFill/>
              </a:ln>
              <a:solidFill>
                <a:srgbClr val="000000"/>
              </a:solidFill>
              <a:effectLst/>
              <a:uLnTx/>
              <a:uFillTx/>
              <a:latin typeface="Arial"/>
              <a:cs typeface="Arial"/>
              <a:sym typeface="Arial"/>
            </a:endParaRPr>
          </a:p>
        </p:txBody>
      </p:sp>
      <p:sp>
        <p:nvSpPr>
          <p:cNvPr id="3509" name="Google Shape;3509;p284"/>
          <p:cNvSpPr/>
          <p:nvPr/>
        </p:nvSpPr>
        <p:spPr>
          <a:xfrm>
            <a:off x="5771858" y="3497140"/>
            <a:ext cx="205500" cy="127500"/>
          </a:xfrm>
          <a:prstGeom prst="rect">
            <a:avLst/>
          </a:prstGeom>
          <a:noFill/>
          <a:ln>
            <a:noFill/>
          </a:ln>
        </p:spPr>
        <p:txBody>
          <a:bodyPr spcFirstLastPara="1" wrap="square" lIns="14300" tIns="14300" rIns="14300" bIns="14300" anchor="ctr" anchorCtr="0">
            <a:noAutofit/>
          </a:bodyPr>
          <a:lstStyle/>
          <a:p>
            <a:pPr marL="0" marR="0" lvl="0" indent="0" algn="ctr" defTabSz="914400" rtl="0" eaLnBrk="1" fontAlgn="auto" latinLnBrk="0" hangingPunct="1">
              <a:lnSpc>
                <a:spcPct val="117866"/>
              </a:lnSpc>
              <a:spcBef>
                <a:spcPts val="0"/>
              </a:spcBef>
              <a:spcAft>
                <a:spcPts val="0"/>
              </a:spcAft>
              <a:buClr>
                <a:srgbClr val="00263A"/>
              </a:buClr>
              <a:buSzPts val="600"/>
              <a:buFont typeface="Proxima Nova"/>
              <a:buNone/>
              <a:tabLst/>
              <a:defRPr/>
            </a:pPr>
            <a:r>
              <a:rPr kumimoji="0" lang="en" sz="600" b="1" i="0" u="none" strike="noStrike" kern="0" cap="none" spc="0" normalizeH="0" baseline="0" noProof="0">
                <a:ln>
                  <a:noFill/>
                </a:ln>
                <a:solidFill>
                  <a:srgbClr val="00263A"/>
                </a:solidFill>
                <a:effectLst/>
                <a:uLnTx/>
                <a:uFillTx/>
                <a:latin typeface="Proxima Nova"/>
                <a:ea typeface="Proxima Nova"/>
                <a:cs typeface="Proxima Nova"/>
                <a:sym typeface="Proxima Nova"/>
              </a:rPr>
              <a:t>APM</a:t>
            </a:r>
            <a:endParaRPr kumimoji="0" sz="500" b="0" i="0" u="none" strike="noStrike" kern="0" cap="none" spc="0" normalizeH="0" baseline="0" noProof="0">
              <a:ln>
                <a:noFill/>
              </a:ln>
              <a:solidFill>
                <a:srgbClr val="000000"/>
              </a:solidFill>
              <a:effectLst/>
              <a:uLnTx/>
              <a:uFillTx/>
              <a:latin typeface="Arial"/>
              <a:cs typeface="Arial"/>
              <a:sym typeface="Arial"/>
            </a:endParaRPr>
          </a:p>
        </p:txBody>
      </p:sp>
      <p:sp>
        <p:nvSpPr>
          <p:cNvPr id="3510" name="Google Shape;3510;p284"/>
          <p:cNvSpPr/>
          <p:nvPr/>
        </p:nvSpPr>
        <p:spPr>
          <a:xfrm>
            <a:off x="6302659" y="3111432"/>
            <a:ext cx="321900" cy="123900"/>
          </a:xfrm>
          <a:prstGeom prst="rect">
            <a:avLst/>
          </a:prstGeom>
          <a:noFill/>
          <a:ln>
            <a:noFill/>
          </a:ln>
        </p:spPr>
        <p:txBody>
          <a:bodyPr spcFirstLastPara="1" wrap="square" lIns="14300" tIns="14300" rIns="14300" bIns="14300" anchor="ctr" anchorCtr="0">
            <a:noAutofit/>
          </a:bodyPr>
          <a:lstStyle/>
          <a:p>
            <a:pPr marL="0" marR="0" lvl="0" indent="0" algn="ctr" defTabSz="914400" rtl="0" eaLnBrk="1" fontAlgn="auto" latinLnBrk="0" hangingPunct="1">
              <a:lnSpc>
                <a:spcPct val="117866"/>
              </a:lnSpc>
              <a:spcBef>
                <a:spcPts val="0"/>
              </a:spcBef>
              <a:spcAft>
                <a:spcPts val="0"/>
              </a:spcAft>
              <a:buClr>
                <a:srgbClr val="00263A"/>
              </a:buClr>
              <a:buSzPts val="600"/>
              <a:buFont typeface="Proxima Nova"/>
              <a:buNone/>
              <a:tabLst/>
              <a:defRPr/>
            </a:pPr>
            <a:r>
              <a:rPr kumimoji="0" lang="en" sz="600" b="1" i="0" u="none" strike="noStrike" kern="0" cap="none" spc="0" normalizeH="0" baseline="0" noProof="0">
                <a:ln>
                  <a:noFill/>
                </a:ln>
                <a:solidFill>
                  <a:srgbClr val="00263A"/>
                </a:solidFill>
                <a:effectLst/>
                <a:uLnTx/>
                <a:uFillTx/>
                <a:latin typeface="Proxima Nova"/>
                <a:ea typeface="Proxima Nova"/>
                <a:cs typeface="Proxima Nova"/>
                <a:sym typeface="Proxima Nova"/>
              </a:rPr>
              <a:t>MOBILE</a:t>
            </a:r>
            <a:endParaRPr kumimoji="0" sz="600" b="1" i="0" u="none" strike="noStrike" kern="0" cap="none" spc="0" normalizeH="0" baseline="0" noProof="0">
              <a:ln>
                <a:noFill/>
              </a:ln>
              <a:solidFill>
                <a:srgbClr val="00263A"/>
              </a:solidFill>
              <a:effectLst/>
              <a:uLnTx/>
              <a:uFillTx/>
              <a:latin typeface="Proxima Nova"/>
              <a:ea typeface="Proxima Nova"/>
              <a:cs typeface="Proxima Nova"/>
              <a:sym typeface="Proxima Nova"/>
            </a:endParaRPr>
          </a:p>
        </p:txBody>
      </p:sp>
      <p:sp>
        <p:nvSpPr>
          <p:cNvPr id="3511" name="Google Shape;3511;p284"/>
          <p:cNvSpPr/>
          <p:nvPr/>
        </p:nvSpPr>
        <p:spPr>
          <a:xfrm>
            <a:off x="3776052" y="3170302"/>
            <a:ext cx="286200" cy="123900"/>
          </a:xfrm>
          <a:prstGeom prst="rect">
            <a:avLst/>
          </a:prstGeom>
          <a:noFill/>
          <a:ln>
            <a:noFill/>
          </a:ln>
        </p:spPr>
        <p:txBody>
          <a:bodyPr spcFirstLastPara="1" wrap="square" lIns="14300" tIns="14300" rIns="14300" bIns="14300" anchor="ctr" anchorCtr="0">
            <a:noAutofit/>
          </a:bodyPr>
          <a:lstStyle/>
          <a:p>
            <a:pPr marL="0" marR="0" lvl="0" indent="0" algn="ctr" defTabSz="914400" rtl="0" eaLnBrk="1" fontAlgn="auto" latinLnBrk="0" hangingPunct="1">
              <a:lnSpc>
                <a:spcPct val="117866"/>
              </a:lnSpc>
              <a:spcBef>
                <a:spcPts val="0"/>
              </a:spcBef>
              <a:spcAft>
                <a:spcPts val="0"/>
              </a:spcAft>
              <a:buClr>
                <a:srgbClr val="00263A"/>
              </a:buClr>
              <a:buSzPts val="600"/>
              <a:buFont typeface="Proxima Nova"/>
              <a:buNone/>
              <a:tabLst/>
              <a:defRPr/>
            </a:pPr>
            <a:r>
              <a:rPr kumimoji="0" lang="en" sz="600" b="1" i="0" u="none" strike="noStrike" kern="0" cap="none" spc="0" normalizeH="0" baseline="0" noProof="0">
                <a:ln>
                  <a:noFill/>
                </a:ln>
                <a:solidFill>
                  <a:srgbClr val="00263A"/>
                </a:solidFill>
                <a:effectLst/>
                <a:uLnTx/>
                <a:uFillTx/>
                <a:latin typeface="Proxima Nova"/>
                <a:ea typeface="Proxima Nova"/>
                <a:cs typeface="Proxima Nova"/>
                <a:sym typeface="Proxima Nova"/>
              </a:rPr>
              <a:t>CI / CD</a:t>
            </a:r>
            <a:endParaRPr kumimoji="0" sz="600" b="1" i="0" u="none" strike="noStrike" kern="0" cap="none" spc="0" normalizeH="0" baseline="0" noProof="0">
              <a:ln>
                <a:noFill/>
              </a:ln>
              <a:solidFill>
                <a:srgbClr val="00263A"/>
              </a:solidFill>
              <a:effectLst/>
              <a:uLnTx/>
              <a:uFillTx/>
              <a:latin typeface="Proxima Nova"/>
              <a:ea typeface="Proxima Nova"/>
              <a:cs typeface="Proxima Nova"/>
              <a:sym typeface="Proxima Nova"/>
            </a:endParaRPr>
          </a:p>
        </p:txBody>
      </p:sp>
      <p:sp>
        <p:nvSpPr>
          <p:cNvPr id="3512" name="Google Shape;3512;p284"/>
          <p:cNvSpPr/>
          <p:nvPr/>
        </p:nvSpPr>
        <p:spPr>
          <a:xfrm>
            <a:off x="2999237" y="2738587"/>
            <a:ext cx="555000" cy="123900"/>
          </a:xfrm>
          <a:prstGeom prst="rect">
            <a:avLst/>
          </a:prstGeom>
          <a:noFill/>
          <a:ln>
            <a:noFill/>
          </a:ln>
        </p:spPr>
        <p:txBody>
          <a:bodyPr spcFirstLastPara="1" wrap="square" lIns="14300" tIns="14300" rIns="14300" bIns="14300" anchor="ctr" anchorCtr="0">
            <a:noAutofit/>
          </a:bodyPr>
          <a:lstStyle/>
          <a:p>
            <a:pPr marL="0" marR="0" lvl="0" indent="0" algn="ctr" defTabSz="914400" rtl="0" eaLnBrk="1" fontAlgn="auto" latinLnBrk="0" hangingPunct="1">
              <a:lnSpc>
                <a:spcPct val="117866"/>
              </a:lnSpc>
              <a:spcBef>
                <a:spcPts val="0"/>
              </a:spcBef>
              <a:spcAft>
                <a:spcPts val="0"/>
              </a:spcAft>
              <a:buClr>
                <a:srgbClr val="00263A"/>
              </a:buClr>
              <a:buSzPts val="600"/>
              <a:buFont typeface="Proxima Nova"/>
              <a:buNone/>
              <a:tabLst/>
              <a:defRPr/>
            </a:pPr>
            <a:r>
              <a:rPr kumimoji="0" lang="en" sz="600" b="1" i="0" u="none" strike="noStrike" kern="0" cap="none" spc="0" normalizeH="0" baseline="0" noProof="0">
                <a:ln>
                  <a:noFill/>
                </a:ln>
                <a:solidFill>
                  <a:srgbClr val="00263A"/>
                </a:solidFill>
                <a:effectLst/>
                <a:uLnTx/>
                <a:uFillTx/>
                <a:latin typeface="Proxima Nova"/>
                <a:ea typeface="Proxima Nova"/>
                <a:cs typeface="Proxima Nova"/>
                <a:sym typeface="Proxima Nova"/>
              </a:rPr>
              <a:t>NETWORKING</a:t>
            </a:r>
            <a:endParaRPr kumimoji="0" sz="600" b="1" i="0" u="none" strike="noStrike" kern="0" cap="none" spc="0" normalizeH="0" baseline="0" noProof="0">
              <a:ln>
                <a:noFill/>
              </a:ln>
              <a:solidFill>
                <a:srgbClr val="00263A"/>
              </a:solidFill>
              <a:effectLst/>
              <a:uLnTx/>
              <a:uFillTx/>
              <a:latin typeface="Proxima Nova"/>
              <a:ea typeface="Proxima Nova"/>
              <a:cs typeface="Proxima Nova"/>
              <a:sym typeface="Proxima Nova"/>
            </a:endParaRPr>
          </a:p>
        </p:txBody>
      </p:sp>
      <p:sp>
        <p:nvSpPr>
          <p:cNvPr id="3513" name="Google Shape;3513;p284"/>
          <p:cNvSpPr/>
          <p:nvPr/>
        </p:nvSpPr>
        <p:spPr>
          <a:xfrm>
            <a:off x="3196089" y="1946891"/>
            <a:ext cx="165300" cy="127500"/>
          </a:xfrm>
          <a:prstGeom prst="rect">
            <a:avLst/>
          </a:prstGeom>
          <a:noFill/>
          <a:ln>
            <a:noFill/>
          </a:ln>
        </p:spPr>
        <p:txBody>
          <a:bodyPr spcFirstLastPara="1" wrap="square" lIns="14300" tIns="14300" rIns="14300" bIns="14300" anchor="ctr" anchorCtr="0">
            <a:noAutofit/>
          </a:bodyPr>
          <a:lstStyle/>
          <a:p>
            <a:pPr marL="0" marR="0" lvl="0" indent="0" algn="ctr" defTabSz="914400" rtl="0" eaLnBrk="1" fontAlgn="auto" latinLnBrk="0" hangingPunct="1">
              <a:lnSpc>
                <a:spcPct val="117866"/>
              </a:lnSpc>
              <a:spcBef>
                <a:spcPts val="0"/>
              </a:spcBef>
              <a:spcAft>
                <a:spcPts val="0"/>
              </a:spcAft>
              <a:buClr>
                <a:srgbClr val="00263A"/>
              </a:buClr>
              <a:buSzPts val="600"/>
              <a:buFont typeface="Proxima Nova"/>
              <a:buNone/>
              <a:tabLst/>
              <a:defRPr/>
            </a:pPr>
            <a:r>
              <a:rPr kumimoji="0" lang="en" sz="600" b="1" i="0" u="none" strike="noStrike" kern="0" cap="none" spc="0" normalizeH="0" baseline="0" noProof="0">
                <a:ln>
                  <a:noFill/>
                </a:ln>
                <a:solidFill>
                  <a:srgbClr val="00263A"/>
                </a:solidFill>
                <a:effectLst/>
                <a:uLnTx/>
                <a:uFillTx/>
                <a:latin typeface="Proxima Nova"/>
                <a:ea typeface="Proxima Nova"/>
                <a:cs typeface="Proxima Nova"/>
                <a:sym typeface="Proxima Nova"/>
              </a:rPr>
              <a:t>ITIL</a:t>
            </a:r>
            <a:endParaRPr kumimoji="0" sz="500" b="0" i="0" u="none" strike="noStrike" kern="0" cap="none" spc="0" normalizeH="0" baseline="0" noProof="0">
              <a:ln>
                <a:noFill/>
              </a:ln>
              <a:solidFill>
                <a:srgbClr val="000000"/>
              </a:solidFill>
              <a:effectLst/>
              <a:uLnTx/>
              <a:uFillTx/>
              <a:latin typeface="Arial"/>
              <a:cs typeface="Arial"/>
              <a:sym typeface="Arial"/>
            </a:endParaRPr>
          </a:p>
        </p:txBody>
      </p:sp>
      <p:sp>
        <p:nvSpPr>
          <p:cNvPr id="3514" name="Google Shape;3514;p284"/>
          <p:cNvSpPr/>
          <p:nvPr/>
        </p:nvSpPr>
        <p:spPr>
          <a:xfrm>
            <a:off x="2594005" y="2336307"/>
            <a:ext cx="201300" cy="123900"/>
          </a:xfrm>
          <a:prstGeom prst="rect">
            <a:avLst/>
          </a:prstGeom>
          <a:noFill/>
          <a:ln>
            <a:noFill/>
          </a:ln>
        </p:spPr>
        <p:txBody>
          <a:bodyPr spcFirstLastPara="1" wrap="square" lIns="14300" tIns="14300" rIns="14300" bIns="14300" anchor="ctr" anchorCtr="0">
            <a:noAutofit/>
          </a:bodyPr>
          <a:lstStyle/>
          <a:p>
            <a:pPr marL="0" marR="0" lvl="0" indent="0" algn="ctr" defTabSz="914400" rtl="0" eaLnBrk="1" fontAlgn="auto" latinLnBrk="0" hangingPunct="1">
              <a:lnSpc>
                <a:spcPct val="117866"/>
              </a:lnSpc>
              <a:spcBef>
                <a:spcPts val="0"/>
              </a:spcBef>
              <a:spcAft>
                <a:spcPts val="0"/>
              </a:spcAft>
              <a:buClr>
                <a:srgbClr val="00263A"/>
              </a:buClr>
              <a:buSzPts val="600"/>
              <a:buFont typeface="Proxima Nova"/>
              <a:buNone/>
              <a:tabLst/>
              <a:defRPr/>
            </a:pPr>
            <a:r>
              <a:rPr kumimoji="0" lang="en" sz="600" b="1" i="0" u="none" strike="noStrike" kern="0" cap="none" spc="0" normalizeH="0" baseline="0" noProof="0">
                <a:ln>
                  <a:noFill/>
                </a:ln>
                <a:solidFill>
                  <a:srgbClr val="00263A"/>
                </a:solidFill>
                <a:effectLst/>
                <a:uLnTx/>
                <a:uFillTx/>
                <a:latin typeface="Proxima Nova"/>
                <a:ea typeface="Proxima Nova"/>
                <a:cs typeface="Proxima Nova"/>
                <a:sym typeface="Proxima Nova"/>
              </a:rPr>
              <a:t>BPM</a:t>
            </a:r>
            <a:endParaRPr kumimoji="0" sz="600" b="1" i="0" u="none" strike="noStrike" kern="0" cap="none" spc="0" normalizeH="0" baseline="0" noProof="0">
              <a:ln>
                <a:noFill/>
              </a:ln>
              <a:solidFill>
                <a:srgbClr val="00263A"/>
              </a:solidFill>
              <a:effectLst/>
              <a:uLnTx/>
              <a:uFillTx/>
              <a:latin typeface="Proxima Nova"/>
              <a:ea typeface="Proxima Nova"/>
              <a:cs typeface="Proxima Nova"/>
              <a:sym typeface="Proxima Nova"/>
            </a:endParaRPr>
          </a:p>
        </p:txBody>
      </p:sp>
      <p:sp>
        <p:nvSpPr>
          <p:cNvPr id="3515" name="Google Shape;3515;p284"/>
          <p:cNvSpPr/>
          <p:nvPr/>
        </p:nvSpPr>
        <p:spPr>
          <a:xfrm>
            <a:off x="2489644" y="3125276"/>
            <a:ext cx="403200" cy="127500"/>
          </a:xfrm>
          <a:prstGeom prst="rect">
            <a:avLst/>
          </a:prstGeom>
          <a:noFill/>
          <a:ln>
            <a:noFill/>
          </a:ln>
        </p:spPr>
        <p:txBody>
          <a:bodyPr spcFirstLastPara="1" wrap="square" lIns="14300" tIns="14300" rIns="14300" bIns="14300" anchor="ctr" anchorCtr="0">
            <a:noAutofit/>
          </a:bodyPr>
          <a:lstStyle/>
          <a:p>
            <a:pPr marL="0" marR="0" lvl="0" indent="0" algn="ctr" defTabSz="914400" rtl="0" eaLnBrk="1" fontAlgn="auto" latinLnBrk="0" hangingPunct="1">
              <a:lnSpc>
                <a:spcPct val="117866"/>
              </a:lnSpc>
              <a:spcBef>
                <a:spcPts val="0"/>
              </a:spcBef>
              <a:spcAft>
                <a:spcPts val="0"/>
              </a:spcAft>
              <a:buClr>
                <a:srgbClr val="00263A"/>
              </a:buClr>
              <a:buSzPts val="600"/>
              <a:buFont typeface="Proxima Nova"/>
              <a:buNone/>
              <a:tabLst/>
              <a:defRPr/>
            </a:pPr>
            <a:r>
              <a:rPr kumimoji="0" lang="en" sz="600" b="1" i="0" u="none" strike="noStrike" kern="0" cap="none" spc="0" normalizeH="0" baseline="0" noProof="0">
                <a:ln>
                  <a:noFill/>
                </a:ln>
                <a:solidFill>
                  <a:srgbClr val="00263A"/>
                </a:solidFill>
                <a:effectLst/>
                <a:uLnTx/>
                <a:uFillTx/>
                <a:latin typeface="Proxima Nova"/>
                <a:ea typeface="Proxima Nova"/>
                <a:cs typeface="Proxima Nova"/>
                <a:sym typeface="Proxima Nova"/>
              </a:rPr>
              <a:t>IDE/CODE</a:t>
            </a:r>
            <a:endParaRPr kumimoji="0" sz="500" b="0" i="0" u="none" strike="noStrike" kern="0" cap="none" spc="0" normalizeH="0" baseline="0" noProof="0">
              <a:ln>
                <a:noFill/>
              </a:ln>
              <a:solidFill>
                <a:srgbClr val="000000"/>
              </a:solidFill>
              <a:effectLst/>
              <a:uLnTx/>
              <a:uFillTx/>
              <a:latin typeface="Arial"/>
              <a:cs typeface="Arial"/>
              <a:sym typeface="Arial"/>
            </a:endParaRPr>
          </a:p>
        </p:txBody>
      </p:sp>
      <p:sp>
        <p:nvSpPr>
          <p:cNvPr id="3516" name="Google Shape;3516;p284"/>
          <p:cNvSpPr/>
          <p:nvPr/>
        </p:nvSpPr>
        <p:spPr>
          <a:xfrm>
            <a:off x="3063405" y="3467527"/>
            <a:ext cx="432900" cy="218100"/>
          </a:xfrm>
          <a:prstGeom prst="rect">
            <a:avLst/>
          </a:prstGeom>
          <a:noFill/>
          <a:ln>
            <a:noFill/>
          </a:ln>
        </p:spPr>
        <p:txBody>
          <a:bodyPr spcFirstLastPara="1" wrap="square" lIns="14300" tIns="14300" rIns="14300" bIns="14300" anchor="ctr" anchorCtr="0">
            <a:noAutofit/>
          </a:bodyPr>
          <a:lstStyle/>
          <a:p>
            <a:pPr marL="0" marR="0" lvl="0" indent="0" algn="ctr" defTabSz="914400" rtl="0" eaLnBrk="1" fontAlgn="auto" latinLnBrk="0" hangingPunct="1">
              <a:lnSpc>
                <a:spcPct val="117866"/>
              </a:lnSpc>
              <a:spcBef>
                <a:spcPts val="0"/>
              </a:spcBef>
              <a:spcAft>
                <a:spcPts val="0"/>
              </a:spcAft>
              <a:buClr>
                <a:srgbClr val="00263A"/>
              </a:buClr>
              <a:buSzPts val="600"/>
              <a:buFont typeface="Proxima Nova"/>
              <a:buNone/>
              <a:tabLst/>
              <a:defRPr/>
            </a:pPr>
            <a:r>
              <a:rPr kumimoji="0" lang="en" sz="600" b="1" i="0" u="none" strike="noStrike" kern="0" cap="none" spc="0" normalizeH="0" baseline="0" noProof="0">
                <a:ln>
                  <a:noFill/>
                </a:ln>
                <a:solidFill>
                  <a:srgbClr val="00263A"/>
                </a:solidFill>
                <a:effectLst/>
                <a:uLnTx/>
                <a:uFillTx/>
                <a:latin typeface="Proxima Nova"/>
                <a:ea typeface="Proxima Nova"/>
                <a:cs typeface="Proxima Nova"/>
                <a:sym typeface="Proxima Nova"/>
              </a:rPr>
              <a:t>API / SOA /</a:t>
            </a:r>
            <a:endParaRPr kumimoji="0" sz="500" b="0" i="0" u="none" strike="noStrike" kern="0" cap="none" spc="0" normalizeH="0" baseline="0" noProof="0">
              <a:ln>
                <a:noFill/>
              </a:ln>
              <a:solidFill>
                <a:srgbClr val="000000"/>
              </a:solidFill>
              <a:effectLst/>
              <a:uLnTx/>
              <a:uFillTx/>
              <a:latin typeface="Arial"/>
              <a:cs typeface="Arial"/>
              <a:sym typeface="Arial"/>
            </a:endParaRPr>
          </a:p>
          <a:p>
            <a:pPr marL="0" marR="0" lvl="0" indent="0" algn="ctr" defTabSz="914400" rtl="0" eaLnBrk="1" fontAlgn="auto" latinLnBrk="0" hangingPunct="1">
              <a:lnSpc>
                <a:spcPct val="117866"/>
              </a:lnSpc>
              <a:spcBef>
                <a:spcPts val="0"/>
              </a:spcBef>
              <a:spcAft>
                <a:spcPts val="0"/>
              </a:spcAft>
              <a:buClr>
                <a:srgbClr val="00263A"/>
              </a:buClr>
              <a:buSzPts val="600"/>
              <a:buFont typeface="Proxima Nova"/>
              <a:buNone/>
              <a:tabLst/>
              <a:defRPr/>
            </a:pPr>
            <a:r>
              <a:rPr kumimoji="0" lang="en" sz="600" b="1" i="0" u="none" strike="noStrike" kern="0" cap="none" spc="0" normalizeH="0" baseline="0" noProof="0">
                <a:ln>
                  <a:noFill/>
                </a:ln>
                <a:solidFill>
                  <a:srgbClr val="00263A"/>
                </a:solidFill>
                <a:effectLst/>
                <a:uLnTx/>
                <a:uFillTx/>
                <a:latin typeface="Proxima Nova"/>
                <a:ea typeface="Proxima Nova"/>
                <a:cs typeface="Proxima Nova"/>
                <a:sym typeface="Proxima Nova"/>
              </a:rPr>
              <a:t>uS / IOT</a:t>
            </a:r>
            <a:endParaRPr kumimoji="0" sz="1200" b="0" i="0" u="none" strike="noStrike" kern="0" cap="none" spc="0" normalizeH="0" baseline="0" noProof="0">
              <a:ln>
                <a:noFill/>
              </a:ln>
              <a:solidFill>
                <a:srgbClr val="00263A"/>
              </a:solidFill>
              <a:effectLst/>
              <a:uLnTx/>
              <a:uFillTx/>
              <a:latin typeface="Gill Sans"/>
              <a:ea typeface="Gill Sans"/>
              <a:cs typeface="Gill Sans"/>
              <a:sym typeface="Gill Sans"/>
            </a:endParaRPr>
          </a:p>
        </p:txBody>
      </p:sp>
      <p:sp>
        <p:nvSpPr>
          <p:cNvPr id="3517" name="Google Shape;3517;p284"/>
          <p:cNvSpPr/>
          <p:nvPr/>
        </p:nvSpPr>
        <p:spPr>
          <a:xfrm>
            <a:off x="3670987" y="3842404"/>
            <a:ext cx="489300" cy="123900"/>
          </a:xfrm>
          <a:prstGeom prst="rect">
            <a:avLst/>
          </a:prstGeom>
          <a:noFill/>
          <a:ln>
            <a:noFill/>
          </a:ln>
        </p:spPr>
        <p:txBody>
          <a:bodyPr spcFirstLastPara="1" wrap="square" lIns="14300" tIns="14300" rIns="14300" bIns="14300" anchor="ctr" anchorCtr="0">
            <a:noAutofit/>
          </a:bodyPr>
          <a:lstStyle/>
          <a:p>
            <a:pPr marL="0" marR="0" lvl="0" indent="0" algn="ctr" defTabSz="914400" rtl="0" eaLnBrk="1" fontAlgn="auto" latinLnBrk="0" hangingPunct="1">
              <a:lnSpc>
                <a:spcPct val="117866"/>
              </a:lnSpc>
              <a:spcBef>
                <a:spcPts val="0"/>
              </a:spcBef>
              <a:spcAft>
                <a:spcPts val="0"/>
              </a:spcAft>
              <a:buClr>
                <a:srgbClr val="00263A"/>
              </a:buClr>
              <a:buSzPts val="600"/>
              <a:buFont typeface="Proxima Nova"/>
              <a:buNone/>
              <a:tabLst/>
              <a:defRPr/>
            </a:pPr>
            <a:r>
              <a:rPr kumimoji="0" lang="en" sz="600" b="1" i="0" u="none" strike="noStrike" kern="0" cap="none" spc="0" normalizeH="0" baseline="0" noProof="0">
                <a:ln>
                  <a:noFill/>
                </a:ln>
                <a:solidFill>
                  <a:srgbClr val="00263A"/>
                </a:solidFill>
                <a:effectLst/>
                <a:uLnTx/>
                <a:uFillTx/>
                <a:latin typeface="Proxima Nova"/>
                <a:ea typeface="Proxima Nova"/>
                <a:cs typeface="Proxima Nova"/>
                <a:sym typeface="Proxima Nova"/>
              </a:rPr>
              <a:t>MESSAGING</a:t>
            </a:r>
            <a:endParaRPr kumimoji="0" sz="600" b="1" i="0" u="none" strike="noStrike" kern="0" cap="none" spc="0" normalizeH="0" baseline="0" noProof="0">
              <a:ln>
                <a:noFill/>
              </a:ln>
              <a:solidFill>
                <a:srgbClr val="00263A"/>
              </a:solidFill>
              <a:effectLst/>
              <a:uLnTx/>
              <a:uFillTx/>
              <a:latin typeface="Proxima Nova"/>
              <a:ea typeface="Proxima Nova"/>
              <a:cs typeface="Proxima Nova"/>
              <a:sym typeface="Proxima Nova"/>
            </a:endParaRPr>
          </a:p>
        </p:txBody>
      </p:sp>
      <p:sp>
        <p:nvSpPr>
          <p:cNvPr id="3518" name="Google Shape;3518;p284"/>
          <p:cNvSpPr/>
          <p:nvPr/>
        </p:nvSpPr>
        <p:spPr>
          <a:xfrm>
            <a:off x="4996416" y="3813407"/>
            <a:ext cx="487200" cy="218100"/>
          </a:xfrm>
          <a:prstGeom prst="rect">
            <a:avLst/>
          </a:prstGeom>
          <a:noFill/>
          <a:ln>
            <a:noFill/>
          </a:ln>
        </p:spPr>
        <p:txBody>
          <a:bodyPr spcFirstLastPara="1" wrap="square" lIns="14300" tIns="14300" rIns="14300" bIns="14300" anchor="ctr" anchorCtr="0">
            <a:noAutofit/>
          </a:bodyPr>
          <a:lstStyle/>
          <a:p>
            <a:pPr marL="0" marR="0" lvl="0" indent="0" algn="ctr" defTabSz="914400" rtl="0" eaLnBrk="1" fontAlgn="auto" latinLnBrk="0" hangingPunct="1">
              <a:lnSpc>
                <a:spcPct val="117866"/>
              </a:lnSpc>
              <a:spcBef>
                <a:spcPts val="0"/>
              </a:spcBef>
              <a:spcAft>
                <a:spcPts val="0"/>
              </a:spcAft>
              <a:buClr>
                <a:srgbClr val="00263A"/>
              </a:buClr>
              <a:buSzPts val="600"/>
              <a:buFont typeface="Proxima Nova"/>
              <a:buNone/>
              <a:tabLst/>
              <a:defRPr/>
            </a:pPr>
            <a:r>
              <a:rPr kumimoji="0" lang="en" sz="600" b="1" i="0" u="none" strike="noStrike" kern="0" cap="none" spc="0" normalizeH="0" baseline="0" noProof="0">
                <a:ln>
                  <a:noFill/>
                </a:ln>
                <a:solidFill>
                  <a:srgbClr val="00263A"/>
                </a:solidFill>
                <a:effectLst/>
                <a:uLnTx/>
                <a:uFillTx/>
                <a:latin typeface="Proxima Nova"/>
                <a:ea typeface="Proxima Nova"/>
                <a:cs typeface="Proxima Nova"/>
                <a:sym typeface="Proxima Nova"/>
              </a:rPr>
              <a:t>SIEM / LOG /</a:t>
            </a:r>
            <a:endParaRPr kumimoji="0" sz="500" b="0" i="0" u="none" strike="noStrike" kern="0" cap="none" spc="0" normalizeH="0" baseline="0" noProof="0">
              <a:ln>
                <a:noFill/>
              </a:ln>
              <a:solidFill>
                <a:srgbClr val="000000"/>
              </a:solidFill>
              <a:effectLst/>
              <a:uLnTx/>
              <a:uFillTx/>
              <a:latin typeface="Arial"/>
              <a:cs typeface="Arial"/>
              <a:sym typeface="Arial"/>
            </a:endParaRPr>
          </a:p>
          <a:p>
            <a:pPr marL="0" marR="0" lvl="0" indent="0" algn="ctr" defTabSz="914400" rtl="0" eaLnBrk="1" fontAlgn="auto" latinLnBrk="0" hangingPunct="1">
              <a:lnSpc>
                <a:spcPct val="117866"/>
              </a:lnSpc>
              <a:spcBef>
                <a:spcPts val="0"/>
              </a:spcBef>
              <a:spcAft>
                <a:spcPts val="0"/>
              </a:spcAft>
              <a:buClr>
                <a:srgbClr val="00263A"/>
              </a:buClr>
              <a:buSzPts val="600"/>
              <a:buFont typeface="Proxima Nova"/>
              <a:buNone/>
              <a:tabLst/>
              <a:defRPr/>
            </a:pPr>
            <a:r>
              <a:rPr kumimoji="0" lang="en" sz="600" b="1" i="0" u="none" strike="noStrike" kern="0" cap="none" spc="0" normalizeH="0" baseline="0" noProof="0">
                <a:ln>
                  <a:noFill/>
                </a:ln>
                <a:solidFill>
                  <a:srgbClr val="00263A"/>
                </a:solidFill>
                <a:effectLst/>
                <a:uLnTx/>
                <a:uFillTx/>
                <a:latin typeface="Proxima Nova"/>
                <a:ea typeface="Proxima Nova"/>
                <a:cs typeface="Proxima Nova"/>
                <a:sym typeface="Proxima Nova"/>
              </a:rPr>
              <a:t>AUDIT</a:t>
            </a:r>
            <a:endParaRPr kumimoji="0" sz="1200" b="0" i="0" u="none" strike="noStrike" kern="0" cap="none" spc="0" normalizeH="0" baseline="0" noProof="0">
              <a:ln>
                <a:noFill/>
              </a:ln>
              <a:solidFill>
                <a:srgbClr val="00263A"/>
              </a:solidFill>
              <a:effectLst/>
              <a:uLnTx/>
              <a:uFillTx/>
              <a:latin typeface="Gill Sans"/>
              <a:ea typeface="Gill Sans"/>
              <a:cs typeface="Gill Sans"/>
              <a:sym typeface="Gill Sans"/>
            </a:endParaRPr>
          </a:p>
        </p:txBody>
      </p:sp>
      <p:sp>
        <p:nvSpPr>
          <p:cNvPr id="3519" name="Google Shape;3519;p284"/>
          <p:cNvSpPr/>
          <p:nvPr/>
        </p:nvSpPr>
        <p:spPr>
          <a:xfrm>
            <a:off x="4476517" y="4174147"/>
            <a:ext cx="207300" cy="127500"/>
          </a:xfrm>
          <a:prstGeom prst="rect">
            <a:avLst/>
          </a:prstGeom>
          <a:noFill/>
          <a:ln>
            <a:noFill/>
          </a:ln>
        </p:spPr>
        <p:txBody>
          <a:bodyPr spcFirstLastPara="1" wrap="square" lIns="14300" tIns="14300" rIns="14300" bIns="14300" anchor="ctr" anchorCtr="0">
            <a:noAutofit/>
          </a:bodyPr>
          <a:lstStyle/>
          <a:p>
            <a:pPr marL="0" marR="0" lvl="0" indent="0" algn="ctr" defTabSz="914400" rtl="0" eaLnBrk="1" fontAlgn="auto" latinLnBrk="0" hangingPunct="1">
              <a:lnSpc>
                <a:spcPct val="117866"/>
              </a:lnSpc>
              <a:spcBef>
                <a:spcPts val="0"/>
              </a:spcBef>
              <a:spcAft>
                <a:spcPts val="0"/>
              </a:spcAft>
              <a:buClr>
                <a:srgbClr val="00263A"/>
              </a:buClr>
              <a:buSzPts val="600"/>
              <a:buFont typeface="Proxima Nova"/>
              <a:buNone/>
              <a:tabLst/>
              <a:defRPr/>
            </a:pPr>
            <a:r>
              <a:rPr kumimoji="0" lang="en" sz="600" b="1" i="0" u="none" strike="noStrike" kern="0" cap="none" spc="0" normalizeH="0" baseline="0" noProof="0">
                <a:ln>
                  <a:noFill/>
                </a:ln>
                <a:solidFill>
                  <a:srgbClr val="00263A"/>
                </a:solidFill>
                <a:effectLst/>
                <a:uLnTx/>
                <a:uFillTx/>
                <a:latin typeface="Proxima Nova"/>
                <a:ea typeface="Proxima Nova"/>
                <a:cs typeface="Proxima Nova"/>
                <a:sym typeface="Proxima Nova"/>
              </a:rPr>
              <a:t>CRM</a:t>
            </a:r>
            <a:endParaRPr kumimoji="0" sz="500" b="0" i="0" u="none" strike="noStrike" kern="0" cap="none" spc="0" normalizeH="0" baseline="0" noProof="0">
              <a:ln>
                <a:noFill/>
              </a:ln>
              <a:solidFill>
                <a:srgbClr val="000000"/>
              </a:solidFill>
              <a:effectLst/>
              <a:uLnTx/>
              <a:uFillTx/>
              <a:latin typeface="Arial"/>
              <a:cs typeface="Arial"/>
              <a:sym typeface="Arial"/>
            </a:endParaRPr>
          </a:p>
        </p:txBody>
      </p:sp>
      <p:sp>
        <p:nvSpPr>
          <p:cNvPr id="3520" name="Google Shape;3520;p284"/>
          <p:cNvSpPr/>
          <p:nvPr/>
        </p:nvSpPr>
        <p:spPr>
          <a:xfrm>
            <a:off x="2156044" y="3923949"/>
            <a:ext cx="601800" cy="127500"/>
          </a:xfrm>
          <a:prstGeom prst="rect">
            <a:avLst/>
          </a:prstGeom>
          <a:noFill/>
          <a:ln>
            <a:noFill/>
          </a:ln>
        </p:spPr>
        <p:txBody>
          <a:bodyPr spcFirstLastPara="1" wrap="square" lIns="14300" tIns="14300" rIns="14300" bIns="14300" anchor="ctr" anchorCtr="0">
            <a:noAutofit/>
          </a:bodyPr>
          <a:lstStyle/>
          <a:p>
            <a:pPr marL="0" marR="0" lvl="0" indent="0" algn="ctr" defTabSz="914400" rtl="0" eaLnBrk="1" fontAlgn="auto" latinLnBrk="0" hangingPunct="1">
              <a:lnSpc>
                <a:spcPct val="117866"/>
              </a:lnSpc>
              <a:spcBef>
                <a:spcPts val="0"/>
              </a:spcBef>
              <a:spcAft>
                <a:spcPts val="0"/>
              </a:spcAft>
              <a:buClr>
                <a:srgbClr val="000000"/>
              </a:buClr>
              <a:buSzPts val="600"/>
              <a:buFont typeface="Proxima Nova"/>
              <a:buNone/>
              <a:tabLst/>
              <a:defRPr/>
            </a:pPr>
            <a:r>
              <a:rPr kumimoji="0" lang="en" sz="600" b="1" i="0" u="none" strike="noStrike" kern="0" cap="none" spc="0" normalizeH="0" baseline="0" noProof="0">
                <a:ln>
                  <a:noFill/>
                </a:ln>
                <a:solidFill>
                  <a:srgbClr val="000000"/>
                </a:solidFill>
                <a:effectLst/>
                <a:uLnTx/>
                <a:uFillTx/>
                <a:latin typeface="Proxima Nova"/>
                <a:ea typeface="Proxima Nova"/>
                <a:cs typeface="Proxima Nova"/>
                <a:sym typeface="Proxima Nova"/>
              </a:rPr>
              <a:t>Microsoft Azure</a:t>
            </a:r>
            <a:endParaRPr kumimoji="0" sz="500" b="0" i="0" u="none" strike="noStrike" kern="0" cap="none" spc="0" normalizeH="0" baseline="0" noProof="0">
              <a:ln>
                <a:noFill/>
              </a:ln>
              <a:solidFill>
                <a:srgbClr val="000000"/>
              </a:solidFill>
              <a:effectLst/>
              <a:uLnTx/>
              <a:uFillTx/>
              <a:latin typeface="Arial"/>
              <a:cs typeface="Arial"/>
              <a:sym typeface="Arial"/>
            </a:endParaRPr>
          </a:p>
        </p:txBody>
      </p:sp>
      <p:sp>
        <p:nvSpPr>
          <p:cNvPr id="3521" name="Google Shape;3521;p284"/>
          <p:cNvSpPr/>
          <p:nvPr/>
        </p:nvSpPr>
        <p:spPr>
          <a:xfrm>
            <a:off x="6605651" y="1902738"/>
            <a:ext cx="601800" cy="127500"/>
          </a:xfrm>
          <a:prstGeom prst="rect">
            <a:avLst/>
          </a:prstGeom>
          <a:noFill/>
          <a:ln>
            <a:noFill/>
          </a:ln>
        </p:spPr>
        <p:txBody>
          <a:bodyPr spcFirstLastPara="1" wrap="square" lIns="14300" tIns="14300" rIns="14300" bIns="14300" anchor="ctr" anchorCtr="0">
            <a:noAutofit/>
          </a:bodyPr>
          <a:lstStyle/>
          <a:p>
            <a:pPr marL="0" marR="0" lvl="0" indent="0" algn="ctr" defTabSz="914400" rtl="0" eaLnBrk="1" fontAlgn="auto" latinLnBrk="0" hangingPunct="1">
              <a:lnSpc>
                <a:spcPct val="117866"/>
              </a:lnSpc>
              <a:spcBef>
                <a:spcPts val="0"/>
              </a:spcBef>
              <a:spcAft>
                <a:spcPts val="0"/>
              </a:spcAft>
              <a:buClr>
                <a:srgbClr val="000000"/>
              </a:buClr>
              <a:buSzPts val="600"/>
              <a:buFont typeface="Proxima Nova"/>
              <a:buNone/>
              <a:tabLst/>
              <a:defRPr/>
            </a:pPr>
            <a:r>
              <a:rPr kumimoji="0" lang="en" sz="600" b="1" i="0" u="none" strike="noStrike" kern="0" cap="none" spc="0" normalizeH="0" baseline="0" noProof="0">
                <a:ln>
                  <a:noFill/>
                </a:ln>
                <a:solidFill>
                  <a:srgbClr val="000000"/>
                </a:solidFill>
                <a:effectLst/>
                <a:uLnTx/>
                <a:uFillTx/>
                <a:latin typeface="Proxima Nova"/>
                <a:ea typeface="Proxima Nova"/>
                <a:cs typeface="Proxima Nova"/>
                <a:sym typeface="Proxima Nova"/>
              </a:rPr>
              <a:t>Microsoft Azure</a:t>
            </a:r>
            <a:endParaRPr kumimoji="0" sz="500" b="0" i="0" u="none" strike="noStrike" kern="0" cap="none" spc="0" normalizeH="0" baseline="0" noProof="0">
              <a:ln>
                <a:noFill/>
              </a:ln>
              <a:solidFill>
                <a:srgbClr val="000000"/>
              </a:solidFill>
              <a:effectLst/>
              <a:uLnTx/>
              <a:uFillTx/>
              <a:latin typeface="Arial"/>
              <a:cs typeface="Arial"/>
              <a:sym typeface="Arial"/>
            </a:endParaRPr>
          </a:p>
        </p:txBody>
      </p:sp>
      <p:sp>
        <p:nvSpPr>
          <p:cNvPr id="3522" name="Google Shape;3522;p284"/>
          <p:cNvSpPr/>
          <p:nvPr/>
        </p:nvSpPr>
        <p:spPr>
          <a:xfrm>
            <a:off x="1768481" y="4159430"/>
            <a:ext cx="851400" cy="127500"/>
          </a:xfrm>
          <a:prstGeom prst="rect">
            <a:avLst/>
          </a:prstGeom>
          <a:noFill/>
          <a:ln>
            <a:noFill/>
          </a:ln>
        </p:spPr>
        <p:txBody>
          <a:bodyPr spcFirstLastPara="1" wrap="square" lIns="14300" tIns="14300" rIns="14300" bIns="14300" anchor="ctr" anchorCtr="0">
            <a:noAutofit/>
          </a:bodyPr>
          <a:lstStyle/>
          <a:p>
            <a:pPr marL="0" marR="0" lvl="0" indent="0" algn="ctr" defTabSz="914400" rtl="0" eaLnBrk="1" fontAlgn="auto" latinLnBrk="0" hangingPunct="1">
              <a:lnSpc>
                <a:spcPct val="117866"/>
              </a:lnSpc>
              <a:spcBef>
                <a:spcPts val="0"/>
              </a:spcBef>
              <a:spcAft>
                <a:spcPts val="0"/>
              </a:spcAft>
              <a:buClr>
                <a:srgbClr val="000000"/>
              </a:buClr>
              <a:buSzPts val="600"/>
              <a:buFont typeface="Proxima Nova"/>
              <a:buNone/>
              <a:tabLst/>
              <a:defRPr/>
            </a:pPr>
            <a:r>
              <a:rPr kumimoji="0" lang="en" sz="600" b="1" i="0" u="none" strike="noStrike" kern="0" cap="none" spc="0" normalizeH="0" baseline="0" noProof="0">
                <a:ln>
                  <a:noFill/>
                </a:ln>
                <a:solidFill>
                  <a:srgbClr val="000000"/>
                </a:solidFill>
                <a:effectLst/>
                <a:uLnTx/>
                <a:uFillTx/>
                <a:latin typeface="Proxima Nova"/>
                <a:ea typeface="Proxima Nova"/>
                <a:cs typeface="Proxima Nova"/>
                <a:sym typeface="Proxima Nova"/>
              </a:rPr>
              <a:t>Google Cloud Platform</a:t>
            </a:r>
            <a:endParaRPr kumimoji="0" sz="500" b="0" i="0" u="none" strike="noStrike" kern="0" cap="none" spc="0" normalizeH="0" baseline="0" noProof="0">
              <a:ln>
                <a:noFill/>
              </a:ln>
              <a:solidFill>
                <a:srgbClr val="000000"/>
              </a:solidFill>
              <a:effectLst/>
              <a:uLnTx/>
              <a:uFillTx/>
              <a:latin typeface="Arial"/>
              <a:cs typeface="Arial"/>
              <a:sym typeface="Arial"/>
            </a:endParaRPr>
          </a:p>
        </p:txBody>
      </p:sp>
      <p:sp>
        <p:nvSpPr>
          <p:cNvPr id="3523" name="Google Shape;3523;p284"/>
          <p:cNvSpPr/>
          <p:nvPr/>
        </p:nvSpPr>
        <p:spPr>
          <a:xfrm>
            <a:off x="5928643" y="1181578"/>
            <a:ext cx="851400" cy="127500"/>
          </a:xfrm>
          <a:prstGeom prst="rect">
            <a:avLst/>
          </a:prstGeom>
          <a:noFill/>
          <a:ln>
            <a:noFill/>
          </a:ln>
        </p:spPr>
        <p:txBody>
          <a:bodyPr spcFirstLastPara="1" wrap="square" lIns="14300" tIns="14300" rIns="14300" bIns="14300" anchor="ctr" anchorCtr="0">
            <a:noAutofit/>
          </a:bodyPr>
          <a:lstStyle/>
          <a:p>
            <a:pPr marL="0" marR="0" lvl="0" indent="0" algn="ctr" defTabSz="914400" rtl="0" eaLnBrk="1" fontAlgn="auto" latinLnBrk="0" hangingPunct="1">
              <a:lnSpc>
                <a:spcPct val="117866"/>
              </a:lnSpc>
              <a:spcBef>
                <a:spcPts val="0"/>
              </a:spcBef>
              <a:spcAft>
                <a:spcPts val="0"/>
              </a:spcAft>
              <a:buClr>
                <a:srgbClr val="000000"/>
              </a:buClr>
              <a:buSzPts val="600"/>
              <a:buFont typeface="Proxima Nova"/>
              <a:buNone/>
              <a:tabLst/>
              <a:defRPr/>
            </a:pPr>
            <a:r>
              <a:rPr kumimoji="0" lang="en" sz="600" b="1" i="0" u="none" strike="noStrike" kern="0" cap="none" spc="0" normalizeH="0" baseline="0" noProof="0">
                <a:ln>
                  <a:noFill/>
                </a:ln>
                <a:solidFill>
                  <a:srgbClr val="000000"/>
                </a:solidFill>
                <a:effectLst/>
                <a:uLnTx/>
                <a:uFillTx/>
                <a:latin typeface="Proxima Nova"/>
                <a:ea typeface="Proxima Nova"/>
                <a:cs typeface="Proxima Nova"/>
                <a:sym typeface="Proxima Nova"/>
              </a:rPr>
              <a:t>Google Cloud Platform</a:t>
            </a:r>
            <a:endParaRPr kumimoji="0" sz="500" b="0" i="0" u="none" strike="noStrike" kern="0" cap="none" spc="0" normalizeH="0" baseline="0" noProof="0">
              <a:ln>
                <a:noFill/>
              </a:ln>
              <a:solidFill>
                <a:srgbClr val="000000"/>
              </a:solidFill>
              <a:effectLst/>
              <a:uLnTx/>
              <a:uFillTx/>
              <a:latin typeface="Arial"/>
              <a:cs typeface="Arial"/>
              <a:sym typeface="Arial"/>
            </a:endParaRPr>
          </a:p>
        </p:txBody>
      </p:sp>
      <p:pic>
        <p:nvPicPr>
          <p:cNvPr id="3524" name="Google Shape;3524;p284"/>
          <p:cNvPicPr preferRelativeResize="0"/>
          <p:nvPr/>
        </p:nvPicPr>
        <p:blipFill rotWithShape="1">
          <a:blip r:embed="rId3">
            <a:alphaModFix/>
          </a:blip>
          <a:srcRect/>
          <a:stretch/>
        </p:blipFill>
        <p:spPr>
          <a:xfrm>
            <a:off x="2986095" y="1394404"/>
            <a:ext cx="250198" cy="250198"/>
          </a:xfrm>
          <a:prstGeom prst="rect">
            <a:avLst/>
          </a:prstGeom>
          <a:noFill/>
          <a:ln>
            <a:noFill/>
          </a:ln>
        </p:spPr>
      </p:pic>
      <p:pic>
        <p:nvPicPr>
          <p:cNvPr id="3525" name="Google Shape;3525;p284"/>
          <p:cNvPicPr preferRelativeResize="0"/>
          <p:nvPr/>
        </p:nvPicPr>
        <p:blipFill rotWithShape="1">
          <a:blip r:embed="rId4">
            <a:alphaModFix/>
          </a:blip>
          <a:srcRect/>
          <a:stretch/>
        </p:blipFill>
        <p:spPr>
          <a:xfrm>
            <a:off x="1960462" y="1418627"/>
            <a:ext cx="883054" cy="127552"/>
          </a:xfrm>
          <a:prstGeom prst="rect">
            <a:avLst/>
          </a:prstGeom>
          <a:noFill/>
          <a:ln>
            <a:noFill/>
          </a:ln>
        </p:spPr>
      </p:pic>
      <p:pic>
        <p:nvPicPr>
          <p:cNvPr id="3526" name="Google Shape;3526;p284"/>
          <p:cNvPicPr preferRelativeResize="0"/>
          <p:nvPr/>
        </p:nvPicPr>
        <p:blipFill rotWithShape="1">
          <a:blip r:embed="rId5">
            <a:alphaModFix/>
          </a:blip>
          <a:srcRect/>
          <a:stretch/>
        </p:blipFill>
        <p:spPr>
          <a:xfrm>
            <a:off x="344887" y="1418768"/>
            <a:ext cx="755500" cy="152081"/>
          </a:xfrm>
          <a:prstGeom prst="rect">
            <a:avLst/>
          </a:prstGeom>
          <a:noFill/>
          <a:ln>
            <a:noFill/>
          </a:ln>
        </p:spPr>
      </p:pic>
      <p:pic>
        <p:nvPicPr>
          <p:cNvPr id="3527" name="Google Shape;3527;p284"/>
          <p:cNvPicPr preferRelativeResize="0"/>
          <p:nvPr/>
        </p:nvPicPr>
        <p:blipFill rotWithShape="1">
          <a:blip r:embed="rId6">
            <a:alphaModFix/>
          </a:blip>
          <a:srcRect/>
          <a:stretch/>
        </p:blipFill>
        <p:spPr>
          <a:xfrm>
            <a:off x="2765966" y="1171809"/>
            <a:ext cx="618135" cy="176610"/>
          </a:xfrm>
          <a:prstGeom prst="rect">
            <a:avLst/>
          </a:prstGeom>
          <a:noFill/>
          <a:ln>
            <a:noFill/>
          </a:ln>
        </p:spPr>
      </p:pic>
      <p:pic>
        <p:nvPicPr>
          <p:cNvPr id="3528" name="Google Shape;3528;p284"/>
          <p:cNvPicPr preferRelativeResize="0"/>
          <p:nvPr/>
        </p:nvPicPr>
        <p:blipFill rotWithShape="1">
          <a:blip r:embed="rId7">
            <a:alphaModFix/>
          </a:blip>
          <a:srcRect l="-443" t="4162" r="-443" b="4153"/>
          <a:stretch/>
        </p:blipFill>
        <p:spPr>
          <a:xfrm>
            <a:off x="343613" y="2642625"/>
            <a:ext cx="554350" cy="150675"/>
          </a:xfrm>
          <a:prstGeom prst="rect">
            <a:avLst/>
          </a:prstGeom>
          <a:noFill/>
          <a:ln>
            <a:noFill/>
          </a:ln>
        </p:spPr>
      </p:pic>
      <p:pic>
        <p:nvPicPr>
          <p:cNvPr id="3529" name="Google Shape;3529;p284"/>
          <p:cNvPicPr preferRelativeResize="0"/>
          <p:nvPr/>
        </p:nvPicPr>
        <p:blipFill rotWithShape="1">
          <a:blip r:embed="rId8">
            <a:alphaModFix/>
          </a:blip>
          <a:srcRect/>
          <a:stretch/>
        </p:blipFill>
        <p:spPr>
          <a:xfrm>
            <a:off x="1216579" y="2542204"/>
            <a:ext cx="667195" cy="274728"/>
          </a:xfrm>
          <a:prstGeom prst="rect">
            <a:avLst/>
          </a:prstGeom>
          <a:noFill/>
          <a:ln>
            <a:noFill/>
          </a:ln>
        </p:spPr>
      </p:pic>
      <p:pic>
        <p:nvPicPr>
          <p:cNvPr id="3530" name="Google Shape;3530;p284"/>
          <p:cNvPicPr preferRelativeResize="0"/>
          <p:nvPr/>
        </p:nvPicPr>
        <p:blipFill rotWithShape="1">
          <a:blip r:embed="rId9">
            <a:alphaModFix/>
          </a:blip>
          <a:srcRect/>
          <a:stretch/>
        </p:blipFill>
        <p:spPr>
          <a:xfrm>
            <a:off x="313755" y="3198445"/>
            <a:ext cx="505302" cy="358127"/>
          </a:xfrm>
          <a:prstGeom prst="rect">
            <a:avLst/>
          </a:prstGeom>
          <a:noFill/>
          <a:ln>
            <a:noFill/>
          </a:ln>
        </p:spPr>
      </p:pic>
      <p:pic>
        <p:nvPicPr>
          <p:cNvPr id="3531" name="Google Shape;3531;p284"/>
          <p:cNvPicPr preferRelativeResize="0"/>
          <p:nvPr/>
        </p:nvPicPr>
        <p:blipFill rotWithShape="1">
          <a:blip r:embed="rId10">
            <a:alphaModFix/>
          </a:blip>
          <a:srcRect/>
          <a:stretch/>
        </p:blipFill>
        <p:spPr>
          <a:xfrm>
            <a:off x="1177908" y="3516822"/>
            <a:ext cx="220763" cy="220763"/>
          </a:xfrm>
          <a:prstGeom prst="rect">
            <a:avLst/>
          </a:prstGeom>
          <a:noFill/>
          <a:ln>
            <a:noFill/>
          </a:ln>
        </p:spPr>
      </p:pic>
      <p:pic>
        <p:nvPicPr>
          <p:cNvPr id="3532" name="Google Shape;3532;p284"/>
          <p:cNvPicPr preferRelativeResize="0"/>
          <p:nvPr/>
        </p:nvPicPr>
        <p:blipFill rotWithShape="1">
          <a:blip r:embed="rId3">
            <a:alphaModFix/>
          </a:blip>
          <a:srcRect/>
          <a:stretch/>
        </p:blipFill>
        <p:spPr>
          <a:xfrm>
            <a:off x="3362256" y="4116372"/>
            <a:ext cx="181816" cy="181816"/>
          </a:xfrm>
          <a:prstGeom prst="rect">
            <a:avLst/>
          </a:prstGeom>
          <a:noFill/>
          <a:ln>
            <a:noFill/>
          </a:ln>
        </p:spPr>
      </p:pic>
      <p:pic>
        <p:nvPicPr>
          <p:cNvPr id="3533" name="Google Shape;3533;p284"/>
          <p:cNvPicPr preferRelativeResize="0"/>
          <p:nvPr/>
        </p:nvPicPr>
        <p:blipFill rotWithShape="1">
          <a:blip r:embed="rId11">
            <a:alphaModFix/>
          </a:blip>
          <a:srcRect/>
          <a:stretch/>
        </p:blipFill>
        <p:spPr>
          <a:xfrm>
            <a:off x="5906581" y="4025691"/>
            <a:ext cx="755502" cy="235481"/>
          </a:xfrm>
          <a:prstGeom prst="rect">
            <a:avLst/>
          </a:prstGeom>
          <a:noFill/>
          <a:ln>
            <a:noFill/>
          </a:ln>
        </p:spPr>
      </p:pic>
      <p:pic>
        <p:nvPicPr>
          <p:cNvPr id="3534" name="Google Shape;3534;p284"/>
          <p:cNvPicPr preferRelativeResize="0"/>
          <p:nvPr/>
        </p:nvPicPr>
        <p:blipFill rotWithShape="1">
          <a:blip r:embed="rId12">
            <a:alphaModFix/>
          </a:blip>
          <a:srcRect/>
          <a:stretch/>
        </p:blipFill>
        <p:spPr>
          <a:xfrm>
            <a:off x="6810885" y="4108577"/>
            <a:ext cx="446433" cy="137364"/>
          </a:xfrm>
          <a:prstGeom prst="rect">
            <a:avLst/>
          </a:prstGeom>
          <a:noFill/>
          <a:ln>
            <a:noFill/>
          </a:ln>
        </p:spPr>
      </p:pic>
      <p:pic>
        <p:nvPicPr>
          <p:cNvPr id="3535" name="Google Shape;3535;p284"/>
          <p:cNvPicPr preferRelativeResize="0"/>
          <p:nvPr/>
        </p:nvPicPr>
        <p:blipFill rotWithShape="1">
          <a:blip r:embed="rId13">
            <a:alphaModFix/>
          </a:blip>
          <a:srcRect/>
          <a:stretch/>
        </p:blipFill>
        <p:spPr>
          <a:xfrm>
            <a:off x="7568612" y="3689469"/>
            <a:ext cx="421900" cy="147175"/>
          </a:xfrm>
          <a:prstGeom prst="rect">
            <a:avLst/>
          </a:prstGeom>
          <a:noFill/>
          <a:ln>
            <a:noFill/>
          </a:ln>
        </p:spPr>
      </p:pic>
      <p:pic>
        <p:nvPicPr>
          <p:cNvPr id="3536" name="Google Shape;3536;p284"/>
          <p:cNvPicPr preferRelativeResize="0"/>
          <p:nvPr/>
        </p:nvPicPr>
        <p:blipFill rotWithShape="1">
          <a:blip r:embed="rId14">
            <a:alphaModFix/>
          </a:blip>
          <a:srcRect l="-3033" t="-14497" r="-3044" b="-14484"/>
          <a:stretch/>
        </p:blipFill>
        <p:spPr>
          <a:xfrm>
            <a:off x="6234163" y="3670025"/>
            <a:ext cx="489175" cy="173375"/>
          </a:xfrm>
          <a:prstGeom prst="rect">
            <a:avLst/>
          </a:prstGeom>
          <a:noFill/>
          <a:ln>
            <a:noFill/>
          </a:ln>
        </p:spPr>
      </p:pic>
      <p:pic>
        <p:nvPicPr>
          <p:cNvPr id="3537" name="Google Shape;3537;p284"/>
          <p:cNvPicPr preferRelativeResize="0"/>
          <p:nvPr/>
        </p:nvPicPr>
        <p:blipFill rotWithShape="1">
          <a:blip r:embed="rId15">
            <a:alphaModFix/>
          </a:blip>
          <a:srcRect/>
          <a:stretch/>
        </p:blipFill>
        <p:spPr>
          <a:xfrm>
            <a:off x="7048150" y="3212844"/>
            <a:ext cx="853615" cy="103023"/>
          </a:xfrm>
          <a:prstGeom prst="rect">
            <a:avLst/>
          </a:prstGeom>
          <a:noFill/>
          <a:ln>
            <a:noFill/>
          </a:ln>
        </p:spPr>
      </p:pic>
      <p:pic>
        <p:nvPicPr>
          <p:cNvPr id="3538" name="Google Shape;3538;p284"/>
          <p:cNvPicPr preferRelativeResize="0"/>
          <p:nvPr/>
        </p:nvPicPr>
        <p:blipFill rotWithShape="1">
          <a:blip r:embed="rId16">
            <a:alphaModFix/>
          </a:blip>
          <a:srcRect/>
          <a:stretch/>
        </p:blipFill>
        <p:spPr>
          <a:xfrm>
            <a:off x="6821514" y="2759648"/>
            <a:ext cx="559268" cy="161893"/>
          </a:xfrm>
          <a:prstGeom prst="rect">
            <a:avLst/>
          </a:prstGeom>
          <a:noFill/>
          <a:ln>
            <a:noFill/>
          </a:ln>
        </p:spPr>
      </p:pic>
      <p:pic>
        <p:nvPicPr>
          <p:cNvPr id="3539" name="Google Shape;3539;p284"/>
          <p:cNvPicPr preferRelativeResize="0"/>
          <p:nvPr/>
        </p:nvPicPr>
        <p:blipFill rotWithShape="1">
          <a:blip r:embed="rId17">
            <a:alphaModFix/>
          </a:blip>
          <a:srcRect/>
          <a:stretch/>
        </p:blipFill>
        <p:spPr>
          <a:xfrm>
            <a:off x="6838685" y="2513222"/>
            <a:ext cx="677007" cy="112835"/>
          </a:xfrm>
          <a:prstGeom prst="rect">
            <a:avLst/>
          </a:prstGeom>
          <a:noFill/>
          <a:ln>
            <a:noFill/>
          </a:ln>
        </p:spPr>
      </p:pic>
      <p:pic>
        <p:nvPicPr>
          <p:cNvPr id="3540" name="Google Shape;3540;p284"/>
          <p:cNvPicPr preferRelativeResize="0"/>
          <p:nvPr/>
        </p:nvPicPr>
        <p:blipFill rotWithShape="1">
          <a:blip r:embed="rId18">
            <a:alphaModFix/>
          </a:blip>
          <a:srcRect l="-3706" t="-16757" r="-3716" b="-16771"/>
          <a:stretch/>
        </p:blipFill>
        <p:spPr>
          <a:xfrm>
            <a:off x="6800250" y="2135487"/>
            <a:ext cx="601800" cy="150675"/>
          </a:xfrm>
          <a:prstGeom prst="rect">
            <a:avLst/>
          </a:prstGeom>
          <a:noFill/>
          <a:ln>
            <a:noFill/>
          </a:ln>
        </p:spPr>
      </p:pic>
      <p:pic>
        <p:nvPicPr>
          <p:cNvPr id="3541" name="Google Shape;3541;p284"/>
          <p:cNvPicPr preferRelativeResize="0"/>
          <p:nvPr/>
        </p:nvPicPr>
        <p:blipFill rotWithShape="1">
          <a:blip r:embed="rId19">
            <a:alphaModFix/>
          </a:blip>
          <a:srcRect l="9593" t="36004" r="9585" b="36007"/>
          <a:stretch/>
        </p:blipFill>
        <p:spPr>
          <a:xfrm>
            <a:off x="7541025" y="2158238"/>
            <a:ext cx="812399" cy="127925"/>
          </a:xfrm>
          <a:prstGeom prst="rect">
            <a:avLst/>
          </a:prstGeom>
          <a:noFill/>
          <a:ln>
            <a:noFill/>
          </a:ln>
        </p:spPr>
      </p:pic>
      <p:pic>
        <p:nvPicPr>
          <p:cNvPr id="3542" name="Google Shape;3542;p284"/>
          <p:cNvPicPr preferRelativeResize="0"/>
          <p:nvPr/>
        </p:nvPicPr>
        <p:blipFill rotWithShape="1">
          <a:blip r:embed="rId20">
            <a:alphaModFix/>
          </a:blip>
          <a:srcRect/>
          <a:stretch/>
        </p:blipFill>
        <p:spPr>
          <a:xfrm>
            <a:off x="8534968" y="2106450"/>
            <a:ext cx="279634" cy="210952"/>
          </a:xfrm>
          <a:prstGeom prst="rect">
            <a:avLst/>
          </a:prstGeom>
          <a:noFill/>
          <a:ln>
            <a:noFill/>
          </a:ln>
        </p:spPr>
      </p:pic>
      <p:pic>
        <p:nvPicPr>
          <p:cNvPr id="3543" name="Google Shape;3543;p284"/>
          <p:cNvPicPr preferRelativeResize="0"/>
          <p:nvPr/>
        </p:nvPicPr>
        <p:blipFill rotWithShape="1">
          <a:blip r:embed="rId21">
            <a:alphaModFix/>
          </a:blip>
          <a:srcRect/>
          <a:stretch/>
        </p:blipFill>
        <p:spPr>
          <a:xfrm>
            <a:off x="8384519" y="1671679"/>
            <a:ext cx="446432" cy="107929"/>
          </a:xfrm>
          <a:prstGeom prst="rect">
            <a:avLst/>
          </a:prstGeom>
          <a:noFill/>
          <a:ln>
            <a:noFill/>
          </a:ln>
        </p:spPr>
      </p:pic>
      <p:pic>
        <p:nvPicPr>
          <p:cNvPr id="3544" name="Google Shape;3544;p284"/>
          <p:cNvPicPr preferRelativeResize="0"/>
          <p:nvPr/>
        </p:nvPicPr>
        <p:blipFill rotWithShape="1">
          <a:blip r:embed="rId22">
            <a:alphaModFix/>
          </a:blip>
          <a:srcRect l="-3044" t="-6984" r="-3033" b="-6962"/>
          <a:stretch/>
        </p:blipFill>
        <p:spPr>
          <a:xfrm>
            <a:off x="8223500" y="1345838"/>
            <a:ext cx="608875" cy="196225"/>
          </a:xfrm>
          <a:prstGeom prst="rect">
            <a:avLst/>
          </a:prstGeom>
          <a:noFill/>
          <a:ln>
            <a:noFill/>
          </a:ln>
        </p:spPr>
      </p:pic>
      <p:pic>
        <p:nvPicPr>
          <p:cNvPr id="3545" name="Google Shape;3545;p284"/>
          <p:cNvPicPr preferRelativeResize="0"/>
          <p:nvPr/>
        </p:nvPicPr>
        <p:blipFill rotWithShape="1">
          <a:blip r:embed="rId23">
            <a:alphaModFix/>
          </a:blip>
          <a:srcRect l="-784" t="9" r="26814"/>
          <a:stretch/>
        </p:blipFill>
        <p:spPr>
          <a:xfrm>
            <a:off x="7633700" y="1665125"/>
            <a:ext cx="569076" cy="112825"/>
          </a:xfrm>
          <a:prstGeom prst="rect">
            <a:avLst/>
          </a:prstGeom>
          <a:noFill/>
          <a:ln>
            <a:noFill/>
          </a:ln>
        </p:spPr>
      </p:pic>
      <p:pic>
        <p:nvPicPr>
          <p:cNvPr id="3546" name="Google Shape;3546;p284"/>
          <p:cNvPicPr preferRelativeResize="0"/>
          <p:nvPr/>
        </p:nvPicPr>
        <p:blipFill rotWithShape="1">
          <a:blip r:embed="rId24">
            <a:alphaModFix/>
          </a:blip>
          <a:srcRect l="-4775" t="-8994" r="-4765" b="27228"/>
          <a:stretch/>
        </p:blipFill>
        <p:spPr>
          <a:xfrm>
            <a:off x="7032925" y="1625850"/>
            <a:ext cx="403022" cy="173373"/>
          </a:xfrm>
          <a:prstGeom prst="rect">
            <a:avLst/>
          </a:prstGeom>
          <a:noFill/>
          <a:ln>
            <a:noFill/>
          </a:ln>
        </p:spPr>
      </p:pic>
      <p:pic>
        <p:nvPicPr>
          <p:cNvPr id="3547" name="Google Shape;3547;p284"/>
          <p:cNvPicPr preferRelativeResize="0"/>
          <p:nvPr/>
        </p:nvPicPr>
        <p:blipFill rotWithShape="1">
          <a:blip r:embed="rId25">
            <a:alphaModFix/>
          </a:blip>
          <a:srcRect l="-2576" t="-8208" r="-2587" b="-8219"/>
          <a:stretch/>
        </p:blipFill>
        <p:spPr>
          <a:xfrm>
            <a:off x="6199925" y="1635550"/>
            <a:ext cx="677026" cy="154225"/>
          </a:xfrm>
          <a:prstGeom prst="rect">
            <a:avLst/>
          </a:prstGeom>
          <a:noFill/>
          <a:ln>
            <a:noFill/>
          </a:ln>
        </p:spPr>
      </p:pic>
      <p:pic>
        <p:nvPicPr>
          <p:cNvPr id="3548" name="Google Shape;3548;p284"/>
          <p:cNvPicPr preferRelativeResize="0"/>
          <p:nvPr/>
        </p:nvPicPr>
        <p:blipFill rotWithShape="1">
          <a:blip r:embed="rId26">
            <a:alphaModFix/>
          </a:blip>
          <a:srcRect l="-3236" t="-7380" r="-3236" b="-7403"/>
          <a:stretch/>
        </p:blipFill>
        <p:spPr>
          <a:xfrm>
            <a:off x="7435950" y="1907125"/>
            <a:ext cx="489175" cy="123875"/>
          </a:xfrm>
          <a:prstGeom prst="rect">
            <a:avLst/>
          </a:prstGeom>
          <a:noFill/>
          <a:ln>
            <a:noFill/>
          </a:ln>
        </p:spPr>
      </p:pic>
      <p:pic>
        <p:nvPicPr>
          <p:cNvPr id="3549" name="Google Shape;3549;p284"/>
          <p:cNvPicPr preferRelativeResize="0"/>
          <p:nvPr/>
        </p:nvPicPr>
        <p:blipFill rotWithShape="1">
          <a:blip r:embed="rId27">
            <a:alphaModFix/>
          </a:blip>
          <a:srcRect t="10380" b="10380"/>
          <a:stretch/>
        </p:blipFill>
        <p:spPr>
          <a:xfrm>
            <a:off x="8077099" y="3204501"/>
            <a:ext cx="809453" cy="146645"/>
          </a:xfrm>
          <a:prstGeom prst="rect">
            <a:avLst/>
          </a:prstGeom>
          <a:noFill/>
          <a:ln>
            <a:noFill/>
          </a:ln>
        </p:spPr>
      </p:pic>
      <p:pic>
        <p:nvPicPr>
          <p:cNvPr id="3550" name="Google Shape;3550;p284"/>
          <p:cNvPicPr preferRelativeResize="0"/>
          <p:nvPr/>
        </p:nvPicPr>
        <p:blipFill rotWithShape="1">
          <a:blip r:embed="rId28">
            <a:alphaModFix/>
          </a:blip>
          <a:srcRect/>
          <a:stretch/>
        </p:blipFill>
        <p:spPr>
          <a:xfrm>
            <a:off x="8143325" y="1184382"/>
            <a:ext cx="677007" cy="112835"/>
          </a:xfrm>
          <a:prstGeom prst="rect">
            <a:avLst/>
          </a:prstGeom>
          <a:noFill/>
          <a:ln>
            <a:noFill/>
          </a:ln>
        </p:spPr>
      </p:pic>
      <p:pic>
        <p:nvPicPr>
          <p:cNvPr id="3551" name="Google Shape;3551;p284"/>
          <p:cNvPicPr preferRelativeResize="0"/>
          <p:nvPr/>
        </p:nvPicPr>
        <p:blipFill rotWithShape="1">
          <a:blip r:embed="rId29">
            <a:alphaModFix/>
          </a:blip>
          <a:srcRect t="18750" b="18749"/>
          <a:stretch/>
        </p:blipFill>
        <p:spPr>
          <a:xfrm>
            <a:off x="1556477" y="3548411"/>
            <a:ext cx="569079" cy="171705"/>
          </a:xfrm>
          <a:prstGeom prst="rect">
            <a:avLst/>
          </a:prstGeom>
          <a:noFill/>
          <a:ln>
            <a:noFill/>
          </a:ln>
        </p:spPr>
      </p:pic>
      <p:pic>
        <p:nvPicPr>
          <p:cNvPr id="3552" name="Google Shape;3552;p284"/>
          <p:cNvPicPr preferRelativeResize="0"/>
          <p:nvPr/>
        </p:nvPicPr>
        <p:blipFill rotWithShape="1">
          <a:blip r:embed="rId30">
            <a:alphaModFix/>
          </a:blip>
          <a:srcRect t="32370" b="32374"/>
          <a:stretch/>
        </p:blipFill>
        <p:spPr>
          <a:xfrm>
            <a:off x="352122" y="3899710"/>
            <a:ext cx="642668" cy="127552"/>
          </a:xfrm>
          <a:prstGeom prst="rect">
            <a:avLst/>
          </a:prstGeom>
          <a:noFill/>
          <a:ln>
            <a:noFill/>
          </a:ln>
        </p:spPr>
      </p:pic>
      <p:pic>
        <p:nvPicPr>
          <p:cNvPr id="3553" name="Google Shape;3553;p284"/>
          <p:cNvPicPr preferRelativeResize="0"/>
          <p:nvPr/>
        </p:nvPicPr>
        <p:blipFill rotWithShape="1">
          <a:blip r:embed="rId31">
            <a:alphaModFix/>
          </a:blip>
          <a:srcRect/>
          <a:stretch/>
        </p:blipFill>
        <p:spPr>
          <a:xfrm>
            <a:off x="349591" y="2973064"/>
            <a:ext cx="691725" cy="156987"/>
          </a:xfrm>
          <a:prstGeom prst="rect">
            <a:avLst/>
          </a:prstGeom>
          <a:noFill/>
          <a:ln>
            <a:noFill/>
          </a:ln>
        </p:spPr>
      </p:pic>
      <p:pic>
        <p:nvPicPr>
          <p:cNvPr id="3554" name="Google Shape;3554;p284"/>
          <p:cNvPicPr preferRelativeResize="0"/>
          <p:nvPr/>
        </p:nvPicPr>
        <p:blipFill rotWithShape="1">
          <a:blip r:embed="rId32">
            <a:alphaModFix/>
          </a:blip>
          <a:srcRect/>
          <a:stretch/>
        </p:blipFill>
        <p:spPr>
          <a:xfrm>
            <a:off x="1214886" y="2925656"/>
            <a:ext cx="613230" cy="215858"/>
          </a:xfrm>
          <a:prstGeom prst="rect">
            <a:avLst/>
          </a:prstGeom>
          <a:noFill/>
          <a:ln>
            <a:noFill/>
          </a:ln>
        </p:spPr>
      </p:pic>
      <p:pic>
        <p:nvPicPr>
          <p:cNvPr id="3555" name="Google Shape;3555;p284"/>
          <p:cNvPicPr preferRelativeResize="0"/>
          <p:nvPr/>
        </p:nvPicPr>
        <p:blipFill rotWithShape="1">
          <a:blip r:embed="rId33">
            <a:alphaModFix/>
          </a:blip>
          <a:srcRect l="-3033" t="-5977" r="-3022" b="-5966"/>
          <a:stretch/>
        </p:blipFill>
        <p:spPr>
          <a:xfrm>
            <a:off x="1204125" y="3897975"/>
            <a:ext cx="634750" cy="171700"/>
          </a:xfrm>
          <a:prstGeom prst="rect">
            <a:avLst/>
          </a:prstGeom>
          <a:noFill/>
          <a:ln>
            <a:noFill/>
          </a:ln>
        </p:spPr>
      </p:pic>
      <p:pic>
        <p:nvPicPr>
          <p:cNvPr id="3556" name="Google Shape;3556;p284"/>
          <p:cNvPicPr preferRelativeResize="0"/>
          <p:nvPr/>
        </p:nvPicPr>
        <p:blipFill rotWithShape="1">
          <a:blip r:embed="rId34">
            <a:alphaModFix/>
          </a:blip>
          <a:srcRect l="-2798" t="-3578" r="-2798" b="-3556"/>
          <a:stretch/>
        </p:blipFill>
        <p:spPr>
          <a:xfrm>
            <a:off x="1205875" y="4124125"/>
            <a:ext cx="461150" cy="220750"/>
          </a:xfrm>
          <a:prstGeom prst="rect">
            <a:avLst/>
          </a:prstGeom>
          <a:noFill/>
          <a:ln>
            <a:noFill/>
          </a:ln>
        </p:spPr>
      </p:pic>
      <p:pic>
        <p:nvPicPr>
          <p:cNvPr id="3557" name="Google Shape;3557;p284"/>
          <p:cNvPicPr preferRelativeResize="0"/>
          <p:nvPr/>
        </p:nvPicPr>
        <p:blipFill rotWithShape="1">
          <a:blip r:embed="rId35">
            <a:alphaModFix/>
          </a:blip>
          <a:srcRect l="-2772" t="-3370" r="-1851" b="3369"/>
          <a:stretch/>
        </p:blipFill>
        <p:spPr>
          <a:xfrm>
            <a:off x="352175" y="1629575"/>
            <a:ext cx="554350" cy="182375"/>
          </a:xfrm>
          <a:prstGeom prst="rect">
            <a:avLst/>
          </a:prstGeom>
          <a:noFill/>
          <a:ln>
            <a:noFill/>
          </a:ln>
        </p:spPr>
      </p:pic>
      <p:pic>
        <p:nvPicPr>
          <p:cNvPr id="3558" name="Google Shape;3558;p284"/>
          <p:cNvPicPr preferRelativeResize="0"/>
          <p:nvPr/>
        </p:nvPicPr>
        <p:blipFill rotWithShape="1">
          <a:blip r:embed="rId36">
            <a:alphaModFix/>
          </a:blip>
          <a:srcRect l="-3681" t="9" r="-2115"/>
          <a:stretch/>
        </p:blipFill>
        <p:spPr>
          <a:xfrm>
            <a:off x="1158575" y="1454125"/>
            <a:ext cx="715473" cy="93200"/>
          </a:xfrm>
          <a:prstGeom prst="rect">
            <a:avLst/>
          </a:prstGeom>
          <a:noFill/>
          <a:ln>
            <a:noFill/>
          </a:ln>
        </p:spPr>
      </p:pic>
      <p:pic>
        <p:nvPicPr>
          <p:cNvPr id="3559" name="Google Shape;3559;p284"/>
          <p:cNvPicPr preferRelativeResize="0"/>
          <p:nvPr/>
        </p:nvPicPr>
        <p:blipFill rotWithShape="1">
          <a:blip r:embed="rId37">
            <a:alphaModFix/>
          </a:blip>
          <a:srcRect t="-1461" b="-1461"/>
          <a:stretch/>
        </p:blipFill>
        <p:spPr>
          <a:xfrm>
            <a:off x="998575" y="1914747"/>
            <a:ext cx="593600" cy="106000"/>
          </a:xfrm>
          <a:prstGeom prst="rect">
            <a:avLst/>
          </a:prstGeom>
          <a:noFill/>
          <a:ln>
            <a:noFill/>
          </a:ln>
        </p:spPr>
      </p:pic>
      <p:pic>
        <p:nvPicPr>
          <p:cNvPr id="3560" name="Google Shape;3560;p284"/>
          <p:cNvPicPr preferRelativeResize="0"/>
          <p:nvPr/>
        </p:nvPicPr>
        <p:blipFill rotWithShape="1">
          <a:blip r:embed="rId38">
            <a:alphaModFix/>
          </a:blip>
          <a:srcRect l="-1642" t="-8602" r="-1631" b="-8602"/>
          <a:stretch/>
        </p:blipFill>
        <p:spPr>
          <a:xfrm>
            <a:off x="333275" y="3613772"/>
            <a:ext cx="618125" cy="142275"/>
          </a:xfrm>
          <a:prstGeom prst="rect">
            <a:avLst/>
          </a:prstGeom>
          <a:noFill/>
          <a:ln>
            <a:noFill/>
          </a:ln>
        </p:spPr>
      </p:pic>
      <p:pic>
        <p:nvPicPr>
          <p:cNvPr id="3561" name="Google Shape;3561;p284"/>
          <p:cNvPicPr preferRelativeResize="0"/>
          <p:nvPr/>
        </p:nvPicPr>
        <p:blipFill rotWithShape="1">
          <a:blip r:embed="rId39">
            <a:alphaModFix/>
          </a:blip>
          <a:srcRect t="6047" b="6047"/>
          <a:stretch/>
        </p:blipFill>
        <p:spPr>
          <a:xfrm>
            <a:off x="2734363" y="4088725"/>
            <a:ext cx="451350" cy="181651"/>
          </a:xfrm>
          <a:prstGeom prst="rect">
            <a:avLst/>
          </a:prstGeom>
          <a:noFill/>
          <a:ln>
            <a:noFill/>
          </a:ln>
        </p:spPr>
      </p:pic>
      <p:pic>
        <p:nvPicPr>
          <p:cNvPr id="3562" name="Google Shape;3562;p284"/>
          <p:cNvPicPr preferRelativeResize="0"/>
          <p:nvPr/>
        </p:nvPicPr>
        <p:blipFill rotWithShape="1">
          <a:blip r:embed="rId40">
            <a:alphaModFix/>
          </a:blip>
          <a:srcRect l="-2465" t="-11956" r="-2455" b="-11943"/>
          <a:stretch/>
        </p:blipFill>
        <p:spPr>
          <a:xfrm>
            <a:off x="7416100" y="4090512"/>
            <a:ext cx="715475" cy="154225"/>
          </a:xfrm>
          <a:prstGeom prst="rect">
            <a:avLst/>
          </a:prstGeom>
          <a:noFill/>
          <a:ln>
            <a:noFill/>
          </a:ln>
        </p:spPr>
      </p:pic>
      <p:pic>
        <p:nvPicPr>
          <p:cNvPr id="3563" name="Google Shape;3563;p284"/>
          <p:cNvPicPr preferRelativeResize="0"/>
          <p:nvPr/>
        </p:nvPicPr>
        <p:blipFill rotWithShape="1">
          <a:blip r:embed="rId41">
            <a:alphaModFix/>
          </a:blip>
          <a:srcRect/>
          <a:stretch/>
        </p:blipFill>
        <p:spPr>
          <a:xfrm>
            <a:off x="7100921" y="1169073"/>
            <a:ext cx="735877" cy="127552"/>
          </a:xfrm>
          <a:prstGeom prst="rect">
            <a:avLst/>
          </a:prstGeom>
          <a:noFill/>
          <a:ln>
            <a:noFill/>
          </a:ln>
        </p:spPr>
      </p:pic>
      <p:cxnSp>
        <p:nvCxnSpPr>
          <p:cNvPr id="3564" name="Google Shape;3564;p284"/>
          <p:cNvCxnSpPr/>
          <p:nvPr/>
        </p:nvCxnSpPr>
        <p:spPr>
          <a:xfrm rot="10800000">
            <a:off x="6796011" y="2421379"/>
            <a:ext cx="2022600" cy="0"/>
          </a:xfrm>
          <a:prstGeom prst="straightConnector1">
            <a:avLst/>
          </a:prstGeom>
          <a:noFill/>
          <a:ln w="9525" cap="flat" cmpd="sng">
            <a:solidFill>
              <a:srgbClr val="B7B7B7"/>
            </a:solidFill>
            <a:prstDash val="dot"/>
            <a:miter lim="400000"/>
            <a:headEnd type="none" w="sm" len="sm"/>
            <a:tailEnd type="none" w="sm" len="sm"/>
          </a:ln>
        </p:spPr>
      </p:cxnSp>
      <p:pic>
        <p:nvPicPr>
          <p:cNvPr id="3565" name="Google Shape;3565;p284"/>
          <p:cNvPicPr preferRelativeResize="0"/>
          <p:nvPr/>
        </p:nvPicPr>
        <p:blipFill rotWithShape="1">
          <a:blip r:embed="rId42">
            <a:alphaModFix/>
          </a:blip>
          <a:srcRect l="-5108" b="-6803"/>
          <a:stretch/>
        </p:blipFill>
        <p:spPr>
          <a:xfrm>
            <a:off x="1031225" y="1673500"/>
            <a:ext cx="667203" cy="115275"/>
          </a:xfrm>
          <a:prstGeom prst="rect">
            <a:avLst/>
          </a:prstGeom>
          <a:noFill/>
          <a:ln>
            <a:noFill/>
          </a:ln>
        </p:spPr>
      </p:pic>
      <p:pic>
        <p:nvPicPr>
          <p:cNvPr id="3566" name="Google Shape;3566;p284"/>
          <p:cNvPicPr preferRelativeResize="0"/>
          <p:nvPr/>
        </p:nvPicPr>
        <p:blipFill rotWithShape="1">
          <a:blip r:embed="rId33">
            <a:alphaModFix/>
          </a:blip>
          <a:srcRect l="-3033" t="-5977" r="-3022" b="-5966"/>
          <a:stretch/>
        </p:blipFill>
        <p:spPr>
          <a:xfrm>
            <a:off x="5683087" y="1398000"/>
            <a:ext cx="634750" cy="171700"/>
          </a:xfrm>
          <a:prstGeom prst="rect">
            <a:avLst/>
          </a:prstGeom>
          <a:noFill/>
          <a:ln>
            <a:noFill/>
          </a:ln>
        </p:spPr>
      </p:pic>
      <p:grpSp>
        <p:nvGrpSpPr>
          <p:cNvPr id="3567" name="Google Shape;3567;p284"/>
          <p:cNvGrpSpPr/>
          <p:nvPr/>
        </p:nvGrpSpPr>
        <p:grpSpPr>
          <a:xfrm>
            <a:off x="4321541" y="2602618"/>
            <a:ext cx="570115" cy="380076"/>
            <a:chOff x="6221089" y="3923995"/>
            <a:chExt cx="951618" cy="634412"/>
          </a:xfrm>
        </p:grpSpPr>
        <p:sp>
          <p:nvSpPr>
            <p:cNvPr id="3568" name="Google Shape;3568;p284"/>
            <p:cNvSpPr/>
            <p:nvPr/>
          </p:nvSpPr>
          <p:spPr>
            <a:xfrm>
              <a:off x="6574477" y="4263571"/>
              <a:ext cx="152450" cy="294837"/>
            </a:xfrm>
            <a:custGeom>
              <a:avLst/>
              <a:gdLst/>
              <a:ahLst/>
              <a:cxnLst/>
              <a:rect l="0" t="0" r="0" b="0"/>
              <a:pathLst>
                <a:path w="4757" h="9200" extrusionOk="0">
                  <a:moveTo>
                    <a:pt x="1799" y="0"/>
                  </a:moveTo>
                  <a:cubicBezTo>
                    <a:pt x="1086" y="521"/>
                    <a:pt x="476" y="1160"/>
                    <a:pt x="1" y="1903"/>
                  </a:cubicBezTo>
                  <a:cubicBezTo>
                    <a:pt x="1309" y="2869"/>
                    <a:pt x="2156" y="4414"/>
                    <a:pt x="2156" y="6168"/>
                  </a:cubicBezTo>
                  <a:cubicBezTo>
                    <a:pt x="2156" y="6911"/>
                    <a:pt x="2007" y="7609"/>
                    <a:pt x="1725" y="8248"/>
                  </a:cubicBezTo>
                  <a:cubicBezTo>
                    <a:pt x="1650" y="8427"/>
                    <a:pt x="1576" y="8590"/>
                    <a:pt x="1472" y="8754"/>
                  </a:cubicBezTo>
                  <a:cubicBezTo>
                    <a:pt x="1368" y="8962"/>
                    <a:pt x="1517" y="9199"/>
                    <a:pt x="1740" y="9199"/>
                  </a:cubicBezTo>
                  <a:lnTo>
                    <a:pt x="3939" y="9199"/>
                  </a:lnTo>
                  <a:cubicBezTo>
                    <a:pt x="4073" y="9199"/>
                    <a:pt x="4177" y="9125"/>
                    <a:pt x="4236" y="9006"/>
                  </a:cubicBezTo>
                  <a:cubicBezTo>
                    <a:pt x="4325" y="8768"/>
                    <a:pt x="4415" y="8516"/>
                    <a:pt x="4474" y="8248"/>
                  </a:cubicBezTo>
                  <a:cubicBezTo>
                    <a:pt x="4667" y="7580"/>
                    <a:pt x="4756" y="6881"/>
                    <a:pt x="4756" y="6168"/>
                  </a:cubicBezTo>
                  <a:cubicBezTo>
                    <a:pt x="4756" y="3671"/>
                    <a:pt x="3612" y="1457"/>
                    <a:pt x="1799"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69" name="Google Shape;3569;p284"/>
            <p:cNvSpPr/>
            <p:nvPr/>
          </p:nvSpPr>
          <p:spPr>
            <a:xfrm>
              <a:off x="6221089" y="3923995"/>
              <a:ext cx="719691" cy="634412"/>
            </a:xfrm>
            <a:custGeom>
              <a:avLst/>
              <a:gdLst/>
              <a:ahLst/>
              <a:cxnLst/>
              <a:rect l="0" t="0" r="0" b="0"/>
              <a:pathLst>
                <a:path w="22457" h="19796" extrusionOk="0">
                  <a:moveTo>
                    <a:pt x="13569" y="0"/>
                  </a:moveTo>
                  <a:cubicBezTo>
                    <a:pt x="8665" y="0"/>
                    <a:pt x="4682" y="3998"/>
                    <a:pt x="4682" y="8887"/>
                  </a:cubicBezTo>
                  <a:cubicBezTo>
                    <a:pt x="4682" y="9110"/>
                    <a:pt x="4697" y="9318"/>
                    <a:pt x="4712" y="9526"/>
                  </a:cubicBezTo>
                  <a:cubicBezTo>
                    <a:pt x="1933" y="10760"/>
                    <a:pt x="1" y="13539"/>
                    <a:pt x="1" y="16764"/>
                  </a:cubicBezTo>
                  <a:cubicBezTo>
                    <a:pt x="1" y="17477"/>
                    <a:pt x="90" y="18176"/>
                    <a:pt x="283" y="18844"/>
                  </a:cubicBezTo>
                  <a:cubicBezTo>
                    <a:pt x="343" y="19097"/>
                    <a:pt x="432" y="19350"/>
                    <a:pt x="521" y="19602"/>
                  </a:cubicBezTo>
                  <a:cubicBezTo>
                    <a:pt x="566" y="19721"/>
                    <a:pt x="685" y="19795"/>
                    <a:pt x="818" y="19795"/>
                  </a:cubicBezTo>
                  <a:lnTo>
                    <a:pt x="2973" y="19795"/>
                  </a:lnTo>
                  <a:cubicBezTo>
                    <a:pt x="3226" y="19795"/>
                    <a:pt x="3374" y="19543"/>
                    <a:pt x="3256" y="19320"/>
                  </a:cubicBezTo>
                  <a:cubicBezTo>
                    <a:pt x="3181" y="19171"/>
                    <a:pt x="3107" y="19008"/>
                    <a:pt x="3033" y="18844"/>
                  </a:cubicBezTo>
                  <a:cubicBezTo>
                    <a:pt x="2750" y="18205"/>
                    <a:pt x="2602" y="17507"/>
                    <a:pt x="2602" y="16764"/>
                  </a:cubicBezTo>
                  <a:cubicBezTo>
                    <a:pt x="2602" y="13925"/>
                    <a:pt x="4831" y="11622"/>
                    <a:pt x="7625" y="11473"/>
                  </a:cubicBezTo>
                  <a:cubicBezTo>
                    <a:pt x="8100" y="10567"/>
                    <a:pt x="8695" y="9734"/>
                    <a:pt x="9408" y="9006"/>
                  </a:cubicBezTo>
                  <a:cubicBezTo>
                    <a:pt x="8918" y="8917"/>
                    <a:pt x="8412" y="8858"/>
                    <a:pt x="7892" y="8858"/>
                  </a:cubicBezTo>
                  <a:cubicBezTo>
                    <a:pt x="7684" y="8858"/>
                    <a:pt x="7491" y="8873"/>
                    <a:pt x="7283" y="8887"/>
                  </a:cubicBezTo>
                  <a:cubicBezTo>
                    <a:pt x="7283" y="5425"/>
                    <a:pt x="10107" y="2601"/>
                    <a:pt x="13569" y="2601"/>
                  </a:cubicBezTo>
                  <a:cubicBezTo>
                    <a:pt x="17032" y="2601"/>
                    <a:pt x="19855" y="5425"/>
                    <a:pt x="19855" y="8887"/>
                  </a:cubicBezTo>
                  <a:cubicBezTo>
                    <a:pt x="19855" y="9006"/>
                    <a:pt x="19841" y="9125"/>
                    <a:pt x="19841" y="9229"/>
                  </a:cubicBezTo>
                  <a:cubicBezTo>
                    <a:pt x="19766" y="10522"/>
                    <a:pt x="19320" y="11696"/>
                    <a:pt x="18577" y="12677"/>
                  </a:cubicBezTo>
                  <a:cubicBezTo>
                    <a:pt x="18414" y="12900"/>
                    <a:pt x="18577" y="13212"/>
                    <a:pt x="18845" y="13212"/>
                  </a:cubicBezTo>
                  <a:lnTo>
                    <a:pt x="21133" y="13212"/>
                  </a:lnTo>
                  <a:cubicBezTo>
                    <a:pt x="21252" y="13212"/>
                    <a:pt x="21371" y="13138"/>
                    <a:pt x="21431" y="13034"/>
                  </a:cubicBezTo>
                  <a:cubicBezTo>
                    <a:pt x="22025" y="11889"/>
                    <a:pt x="22397" y="10596"/>
                    <a:pt x="22441" y="9229"/>
                  </a:cubicBezTo>
                  <a:cubicBezTo>
                    <a:pt x="22441" y="9125"/>
                    <a:pt x="22456" y="9006"/>
                    <a:pt x="22456" y="8887"/>
                  </a:cubicBezTo>
                  <a:cubicBezTo>
                    <a:pt x="22456" y="3998"/>
                    <a:pt x="18473" y="0"/>
                    <a:pt x="13569"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70" name="Google Shape;3570;p284"/>
            <p:cNvSpPr/>
            <p:nvPr/>
          </p:nvSpPr>
          <p:spPr>
            <a:xfrm>
              <a:off x="6441608" y="4124485"/>
              <a:ext cx="402004" cy="433923"/>
            </a:xfrm>
            <a:custGeom>
              <a:avLst/>
              <a:gdLst/>
              <a:ahLst/>
              <a:cxnLst/>
              <a:rect l="0" t="0" r="0" b="0"/>
              <a:pathLst>
                <a:path w="12544" h="13540" extrusionOk="0">
                  <a:moveTo>
                    <a:pt x="10017" y="1"/>
                  </a:moveTo>
                  <a:cubicBezTo>
                    <a:pt x="4489" y="1"/>
                    <a:pt x="1" y="4504"/>
                    <a:pt x="1" y="10032"/>
                  </a:cubicBezTo>
                  <a:cubicBezTo>
                    <a:pt x="1" y="10909"/>
                    <a:pt x="120" y="11756"/>
                    <a:pt x="328" y="12573"/>
                  </a:cubicBezTo>
                  <a:cubicBezTo>
                    <a:pt x="402" y="12826"/>
                    <a:pt x="476" y="13079"/>
                    <a:pt x="565" y="13331"/>
                  </a:cubicBezTo>
                  <a:cubicBezTo>
                    <a:pt x="610" y="13465"/>
                    <a:pt x="729" y="13539"/>
                    <a:pt x="863" y="13539"/>
                  </a:cubicBezTo>
                  <a:lnTo>
                    <a:pt x="2988" y="13539"/>
                  </a:lnTo>
                  <a:cubicBezTo>
                    <a:pt x="3211" y="13539"/>
                    <a:pt x="3359" y="13302"/>
                    <a:pt x="3270" y="13094"/>
                  </a:cubicBezTo>
                  <a:cubicBezTo>
                    <a:pt x="3196" y="12930"/>
                    <a:pt x="3121" y="12752"/>
                    <a:pt x="3062" y="12573"/>
                  </a:cubicBezTo>
                  <a:cubicBezTo>
                    <a:pt x="2765" y="11786"/>
                    <a:pt x="2601" y="10924"/>
                    <a:pt x="2601" y="10032"/>
                  </a:cubicBezTo>
                  <a:cubicBezTo>
                    <a:pt x="2601" y="5931"/>
                    <a:pt x="5930" y="2602"/>
                    <a:pt x="10017" y="2602"/>
                  </a:cubicBezTo>
                  <a:cubicBezTo>
                    <a:pt x="10894" y="2602"/>
                    <a:pt x="11741" y="2750"/>
                    <a:pt x="12514" y="3033"/>
                  </a:cubicBezTo>
                  <a:cubicBezTo>
                    <a:pt x="12529" y="3003"/>
                    <a:pt x="12529" y="2973"/>
                    <a:pt x="12529" y="2958"/>
                  </a:cubicBezTo>
                  <a:lnTo>
                    <a:pt x="12543" y="2765"/>
                  </a:lnTo>
                  <a:cubicBezTo>
                    <a:pt x="12543" y="2721"/>
                    <a:pt x="12543" y="2676"/>
                    <a:pt x="12543" y="2631"/>
                  </a:cubicBezTo>
                  <a:cubicBezTo>
                    <a:pt x="12543" y="1769"/>
                    <a:pt x="12350" y="937"/>
                    <a:pt x="12008" y="194"/>
                  </a:cubicBezTo>
                  <a:cubicBezTo>
                    <a:pt x="11369" y="75"/>
                    <a:pt x="10701" y="1"/>
                    <a:pt x="10017"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71" name="Google Shape;3571;p284"/>
            <p:cNvSpPr/>
            <p:nvPr/>
          </p:nvSpPr>
          <p:spPr>
            <a:xfrm>
              <a:off x="6943119" y="4187362"/>
              <a:ext cx="141009" cy="371046"/>
            </a:xfrm>
            <a:custGeom>
              <a:avLst/>
              <a:gdLst/>
              <a:ahLst/>
              <a:cxnLst/>
              <a:rect l="0" t="0" r="0" b="0"/>
              <a:pathLst>
                <a:path w="4400" h="11578" extrusionOk="0">
                  <a:moveTo>
                    <a:pt x="327" y="1"/>
                  </a:moveTo>
                  <a:lnTo>
                    <a:pt x="327" y="1"/>
                  </a:lnTo>
                  <a:cubicBezTo>
                    <a:pt x="342" y="194"/>
                    <a:pt x="357" y="387"/>
                    <a:pt x="357" y="580"/>
                  </a:cubicBezTo>
                  <a:lnTo>
                    <a:pt x="357" y="803"/>
                  </a:lnTo>
                  <a:cubicBezTo>
                    <a:pt x="357" y="833"/>
                    <a:pt x="342" y="877"/>
                    <a:pt x="342" y="907"/>
                  </a:cubicBezTo>
                  <a:lnTo>
                    <a:pt x="342" y="1026"/>
                  </a:lnTo>
                  <a:cubicBezTo>
                    <a:pt x="313" y="1784"/>
                    <a:pt x="194" y="2512"/>
                    <a:pt x="0" y="3226"/>
                  </a:cubicBezTo>
                  <a:cubicBezTo>
                    <a:pt x="1115" y="4518"/>
                    <a:pt x="1799" y="6213"/>
                    <a:pt x="1799" y="8070"/>
                  </a:cubicBezTo>
                  <a:cubicBezTo>
                    <a:pt x="1799" y="8962"/>
                    <a:pt x="1635" y="9824"/>
                    <a:pt x="1338" y="10611"/>
                  </a:cubicBezTo>
                  <a:cubicBezTo>
                    <a:pt x="1278" y="10805"/>
                    <a:pt x="1204" y="10983"/>
                    <a:pt x="1115" y="11161"/>
                  </a:cubicBezTo>
                  <a:cubicBezTo>
                    <a:pt x="1026" y="11355"/>
                    <a:pt x="1174" y="11577"/>
                    <a:pt x="1397" y="11577"/>
                  </a:cubicBezTo>
                  <a:lnTo>
                    <a:pt x="3552" y="11577"/>
                  </a:lnTo>
                  <a:cubicBezTo>
                    <a:pt x="3671" y="11577"/>
                    <a:pt x="3790" y="11503"/>
                    <a:pt x="3835" y="11384"/>
                  </a:cubicBezTo>
                  <a:cubicBezTo>
                    <a:pt x="3924" y="11132"/>
                    <a:pt x="3998" y="10879"/>
                    <a:pt x="4058" y="10611"/>
                  </a:cubicBezTo>
                  <a:lnTo>
                    <a:pt x="4072" y="10611"/>
                  </a:lnTo>
                  <a:cubicBezTo>
                    <a:pt x="4280" y="9794"/>
                    <a:pt x="4399" y="8947"/>
                    <a:pt x="4399" y="8070"/>
                  </a:cubicBezTo>
                  <a:cubicBezTo>
                    <a:pt x="4399" y="4756"/>
                    <a:pt x="2794" y="1829"/>
                    <a:pt x="327"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72" name="Google Shape;3572;p284"/>
            <p:cNvSpPr/>
            <p:nvPr/>
          </p:nvSpPr>
          <p:spPr>
            <a:xfrm>
              <a:off x="7095056" y="4516458"/>
              <a:ext cx="77651" cy="41950"/>
            </a:xfrm>
            <a:custGeom>
              <a:avLst/>
              <a:gdLst/>
              <a:ahLst/>
              <a:cxnLst/>
              <a:rect l="0" t="0" r="0" b="0"/>
              <a:pathLst>
                <a:path w="2423" h="1309" extrusionOk="0">
                  <a:moveTo>
                    <a:pt x="0" y="1"/>
                  </a:moveTo>
                  <a:lnTo>
                    <a:pt x="0" y="149"/>
                  </a:lnTo>
                  <a:lnTo>
                    <a:pt x="372" y="149"/>
                  </a:lnTo>
                  <a:lnTo>
                    <a:pt x="372" y="1308"/>
                  </a:lnTo>
                  <a:lnTo>
                    <a:pt x="550" y="1308"/>
                  </a:lnTo>
                  <a:lnTo>
                    <a:pt x="550" y="149"/>
                  </a:lnTo>
                  <a:lnTo>
                    <a:pt x="922" y="149"/>
                  </a:lnTo>
                  <a:lnTo>
                    <a:pt x="922" y="1"/>
                  </a:lnTo>
                  <a:close/>
                  <a:moveTo>
                    <a:pt x="1130" y="1"/>
                  </a:moveTo>
                  <a:lnTo>
                    <a:pt x="1130" y="1308"/>
                  </a:lnTo>
                  <a:lnTo>
                    <a:pt x="1308" y="1308"/>
                  </a:lnTo>
                  <a:lnTo>
                    <a:pt x="1308" y="224"/>
                  </a:lnTo>
                  <a:lnTo>
                    <a:pt x="1754" y="1308"/>
                  </a:lnTo>
                  <a:lnTo>
                    <a:pt x="1798" y="1308"/>
                  </a:lnTo>
                  <a:lnTo>
                    <a:pt x="2244" y="224"/>
                  </a:lnTo>
                  <a:lnTo>
                    <a:pt x="2244" y="1308"/>
                  </a:lnTo>
                  <a:lnTo>
                    <a:pt x="2422" y="1308"/>
                  </a:lnTo>
                  <a:lnTo>
                    <a:pt x="2422" y="1"/>
                  </a:lnTo>
                  <a:lnTo>
                    <a:pt x="2155" y="1"/>
                  </a:lnTo>
                  <a:lnTo>
                    <a:pt x="1783" y="952"/>
                  </a:lnTo>
                  <a:lnTo>
                    <a:pt x="1397" y="1"/>
                  </a:ln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108"/>
        <p:cNvGrpSpPr/>
        <p:nvPr/>
      </p:nvGrpSpPr>
      <p:grpSpPr>
        <a:xfrm>
          <a:off x="0" y="0"/>
          <a:ext cx="0" cy="0"/>
          <a:chOff x="0" y="0"/>
          <a:chExt cx="0" cy="0"/>
        </a:xfrm>
      </p:grpSpPr>
      <p:sp>
        <p:nvSpPr>
          <p:cNvPr id="3109" name="Google Shape;3109;p281"/>
          <p:cNvSpPr txBox="1">
            <a:spLocks noGrp="1"/>
          </p:cNvSpPr>
          <p:nvPr>
            <p:ph type="title"/>
          </p:nvPr>
        </p:nvSpPr>
        <p:spPr>
          <a:xfrm>
            <a:off x="193341" y="449003"/>
            <a:ext cx="2751300" cy="15744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dirty="0"/>
              <a:t>Pivotal ushers in four paradigm changes</a:t>
            </a:r>
            <a:endParaRPr dirty="0"/>
          </a:p>
        </p:txBody>
      </p:sp>
      <p:sp>
        <p:nvSpPr>
          <p:cNvPr id="3110" name="Google Shape;3110;p281"/>
          <p:cNvSpPr txBox="1">
            <a:spLocks noGrp="1"/>
          </p:cNvSpPr>
          <p:nvPr>
            <p:ph type="subTitle" idx="1"/>
          </p:nvPr>
        </p:nvSpPr>
        <p:spPr>
          <a:xfrm>
            <a:off x="193350" y="2274300"/>
            <a:ext cx="2751300" cy="1495200"/>
          </a:xfrm>
          <a:prstGeom prst="rect">
            <a:avLst/>
          </a:prstGeom>
        </p:spPr>
        <p:txBody>
          <a:bodyPr spcFirstLastPara="1" wrap="square" lIns="91425" tIns="91425" rIns="91425" bIns="91425" anchor="t" anchorCtr="0">
            <a:noAutofit/>
          </a:bodyPr>
          <a:lstStyle/>
          <a:p>
            <a:pPr marL="0" lvl="0" indent="0">
              <a:spcBef>
                <a:spcPts val="0"/>
              </a:spcBef>
              <a:spcAft>
                <a:spcPts val="1500"/>
              </a:spcAft>
              <a:buNone/>
            </a:pPr>
            <a:r>
              <a:rPr lang="en"/>
              <a:t>Alternatives to the status quo</a:t>
            </a:r>
            <a:endParaRPr/>
          </a:p>
        </p:txBody>
      </p:sp>
      <p:sp>
        <p:nvSpPr>
          <p:cNvPr id="3111" name="Google Shape;3111;p281"/>
          <p:cNvSpPr txBox="1"/>
          <p:nvPr/>
        </p:nvSpPr>
        <p:spPr>
          <a:xfrm>
            <a:off x="3472525" y="390550"/>
            <a:ext cx="5170500" cy="4347000"/>
          </a:xfrm>
          <a:prstGeom prst="rect">
            <a:avLst/>
          </a:prstGeom>
          <a:noFill/>
          <a:ln>
            <a:noFill/>
          </a:ln>
        </p:spPr>
        <p:txBody>
          <a:bodyPr spcFirstLastPara="1" wrap="square" lIns="91425" tIns="91425" rIns="91425" bIns="91425" anchor="t" anchorCtr="0">
            <a:noAutofit/>
          </a:bodyPr>
          <a:lstStyle/>
          <a:p>
            <a:r>
              <a:rPr lang="en-US" b="1" dirty="0">
                <a:latin typeface="Proxima Nova"/>
                <a:ea typeface="Proxima Nova"/>
                <a:cs typeface="Proxima Nova"/>
                <a:sym typeface="Proxima Nova"/>
              </a:rPr>
              <a:t>Moving fast to stay safe. </a:t>
            </a:r>
            <a:r>
              <a:rPr lang="en-US" dirty="0">
                <a:latin typeface="Proxima Nova"/>
                <a:ea typeface="Proxima Nova"/>
                <a:cs typeface="Proxima Nova"/>
                <a:sym typeface="Proxima Nova"/>
              </a:rPr>
              <a:t>Instead of constantly battling unpatched infrastructure and inconsistent credential handling, embrace the 3 R’s realized through a security-first platform.</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 sz="1400" b="1" i="0" u="none" strike="noStrike" kern="0" cap="none" spc="0" normalizeH="0" baseline="0" noProof="0" dirty="0">
              <a:ln>
                <a:noFill/>
              </a:ln>
              <a:solidFill>
                <a:srgbClr val="000000"/>
              </a:solidFill>
              <a:effectLst/>
              <a:uLnTx/>
              <a:uFillTx/>
              <a:latin typeface="Proxima Nova"/>
              <a:ea typeface="Proxima Nova"/>
              <a:cs typeface="Proxima Nova"/>
              <a:sym typeface="Proxima Nova"/>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 b="1" dirty="0">
              <a:latin typeface="Proxima Nova"/>
              <a:ea typeface="Proxima Nova"/>
              <a:cs typeface="Proxima Nova"/>
              <a:sym typeface="Proxima Nova"/>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400" b="1" i="0" u="none" strike="noStrike" kern="0" cap="none" spc="0" normalizeH="0" baseline="0" noProof="0" dirty="0">
                <a:ln>
                  <a:noFill/>
                </a:ln>
                <a:solidFill>
                  <a:srgbClr val="000000"/>
                </a:solidFill>
                <a:effectLst/>
                <a:uLnTx/>
                <a:uFillTx/>
                <a:latin typeface="Proxima Nova"/>
                <a:ea typeface="Proxima Nova"/>
                <a:cs typeface="Proxima Nova"/>
                <a:sym typeface="Proxima Nova"/>
              </a:rPr>
              <a:t>Cloud-native Java and .NET.</a:t>
            </a:r>
            <a:r>
              <a:rPr kumimoji="0" lang="en" sz="1400" b="0" i="0" u="none" strike="noStrike" kern="0" cap="none" spc="0" normalizeH="0" baseline="0" noProof="0" dirty="0">
                <a:ln>
                  <a:noFill/>
                </a:ln>
                <a:solidFill>
                  <a:srgbClr val="000000"/>
                </a:solidFill>
                <a:effectLst/>
                <a:uLnTx/>
                <a:uFillTx/>
                <a:latin typeface="Proxima Nova"/>
                <a:ea typeface="Proxima Nova"/>
                <a:cs typeface="Proxima Nova"/>
                <a:sym typeface="Proxima Nova"/>
              </a:rPr>
              <a:t> Spring. Steeltoe, and Cloud Foundry move companies away from monolithic, hard-to-change systems towards resilient, composable microservices that get continuously delivered.</a:t>
            </a:r>
            <a:endParaRPr kumimoji="0" sz="1400" b="0" i="0" u="none" strike="noStrike" kern="0" cap="none" spc="0" normalizeH="0" baseline="0" noProof="0" dirty="0">
              <a:ln>
                <a:noFill/>
              </a:ln>
              <a:solidFill>
                <a:srgbClr val="000000"/>
              </a:solidFill>
              <a:effectLst/>
              <a:uLnTx/>
              <a:uFillTx/>
              <a:latin typeface="Proxima Nova"/>
              <a:ea typeface="Proxima Nova"/>
              <a:cs typeface="Proxima Nova"/>
              <a:sym typeface="Proxima Nova"/>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2400" b="0" i="0" u="none" strike="noStrike" kern="0" cap="none" spc="0" normalizeH="0" baseline="0" noProof="0" dirty="0">
              <a:ln>
                <a:noFill/>
              </a:ln>
              <a:solidFill>
                <a:srgbClr val="000000"/>
              </a:solidFill>
              <a:effectLst/>
              <a:uLnTx/>
              <a:uFillTx/>
              <a:latin typeface="Proxima Nova"/>
              <a:ea typeface="Proxima Nova"/>
              <a:cs typeface="Proxima Nova"/>
              <a:sym typeface="Proxima Nova"/>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400" b="1" i="0" u="none" strike="noStrike" kern="0" cap="none" spc="0" normalizeH="0" baseline="0" noProof="0" dirty="0">
                <a:ln>
                  <a:noFill/>
                </a:ln>
                <a:solidFill>
                  <a:srgbClr val="000000"/>
                </a:solidFill>
                <a:effectLst/>
                <a:uLnTx/>
                <a:uFillTx/>
                <a:latin typeface="Proxima Nova"/>
                <a:ea typeface="Proxima Nova"/>
                <a:cs typeface="Proxima Nova"/>
                <a:sym typeface="Proxima Nova"/>
              </a:rPr>
              <a:t>System—not server—automation.</a:t>
            </a:r>
            <a:r>
              <a:rPr kumimoji="0" lang="en" sz="1400" b="0" i="0" u="none" strike="noStrike" kern="0" cap="none" spc="0" normalizeH="0" baseline="0" noProof="0" dirty="0">
                <a:ln>
                  <a:noFill/>
                </a:ln>
                <a:solidFill>
                  <a:srgbClr val="000000"/>
                </a:solidFill>
                <a:effectLst/>
                <a:uLnTx/>
                <a:uFillTx/>
                <a:latin typeface="Proxima Nova"/>
                <a:ea typeface="Proxima Nova"/>
                <a:cs typeface="Proxima Nova"/>
                <a:sym typeface="Proxima Nova"/>
              </a:rPr>
              <a:t> Move from server-driven automation towards platform-managed systems that are self-healing, updated constantly, and serve up the abstractions that developers care about.</a:t>
            </a:r>
            <a:endParaRPr kumimoji="0" sz="1400" b="0" i="0" u="none" strike="noStrike" kern="0" cap="none" spc="0" normalizeH="0" baseline="0" noProof="0" dirty="0">
              <a:ln>
                <a:noFill/>
              </a:ln>
              <a:solidFill>
                <a:srgbClr val="000000"/>
              </a:solidFill>
              <a:effectLst/>
              <a:uLnTx/>
              <a:uFillTx/>
              <a:latin typeface="Proxima Nova"/>
              <a:ea typeface="Proxima Nova"/>
              <a:cs typeface="Proxima Nova"/>
              <a:sym typeface="Proxima Nova"/>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2400" b="0" i="0" u="none" strike="noStrike" kern="0" cap="none" spc="0" normalizeH="0" baseline="0" noProof="0" dirty="0">
              <a:ln>
                <a:noFill/>
              </a:ln>
              <a:solidFill>
                <a:srgbClr val="000000"/>
              </a:solidFill>
              <a:effectLst/>
              <a:uLnTx/>
              <a:uFillTx/>
              <a:latin typeface="Proxima Nova"/>
              <a:ea typeface="Proxima Nova"/>
              <a:cs typeface="Proxima Nova"/>
              <a:sym typeface="Proxima Nova"/>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400" b="1" i="0" u="none" strike="noStrike" kern="0" cap="none" spc="0" normalizeH="0" baseline="0" noProof="0" dirty="0">
                <a:ln>
                  <a:noFill/>
                </a:ln>
                <a:solidFill>
                  <a:srgbClr val="000000"/>
                </a:solidFill>
                <a:effectLst/>
                <a:uLnTx/>
                <a:uFillTx/>
                <a:latin typeface="Proxima Nova"/>
                <a:ea typeface="Proxima Nova"/>
                <a:cs typeface="Proxima Nova"/>
                <a:sym typeface="Proxima Nova"/>
              </a:rPr>
              <a:t>Multi-cloud for the enterprise.</a:t>
            </a:r>
            <a:r>
              <a:rPr kumimoji="0" lang="en" sz="1400" b="0" i="0" u="none" strike="noStrike" kern="0" cap="none" spc="0" normalizeH="0" baseline="0" noProof="0" dirty="0">
                <a:ln>
                  <a:noFill/>
                </a:ln>
                <a:solidFill>
                  <a:srgbClr val="000000"/>
                </a:solidFill>
                <a:effectLst/>
                <a:uLnTx/>
                <a:uFillTx/>
                <a:latin typeface="Proxima Nova"/>
                <a:ea typeface="Proxima Nova"/>
                <a:cs typeface="Proxima Nova"/>
                <a:sym typeface="Proxima Nova"/>
              </a:rPr>
              <a:t> Switch from COE per cloud with unique experiences for each, to consistent dev and ops processes regardless of infrastructure pool.</a:t>
            </a:r>
            <a:endParaRPr kumimoji="0" sz="1400" b="0" i="0" u="none" strike="noStrike" kern="0" cap="none" spc="0" normalizeH="0" baseline="0" noProof="0" dirty="0">
              <a:ln>
                <a:noFill/>
              </a:ln>
              <a:solidFill>
                <a:srgbClr val="000000"/>
              </a:solidFill>
              <a:effectLst/>
              <a:uLnTx/>
              <a:uFillTx/>
              <a:latin typeface="Proxima Nova"/>
              <a:ea typeface="Proxima Nova"/>
              <a:cs typeface="Proxima Nova"/>
              <a:sym typeface="Proxima Nova"/>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2400" b="0" i="0" u="none" strike="noStrike" kern="0" cap="none" spc="0" normalizeH="0" baseline="0" noProof="0" dirty="0">
              <a:ln>
                <a:noFill/>
              </a:ln>
              <a:solidFill>
                <a:srgbClr val="000000"/>
              </a:solidFill>
              <a:effectLst/>
              <a:uLnTx/>
              <a:uFillTx/>
              <a:latin typeface="Proxima Nova"/>
              <a:ea typeface="Proxima Nova"/>
              <a:cs typeface="Proxima Nova"/>
              <a:sym typeface="Proxima Nova"/>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Proxima Nova"/>
              <a:ea typeface="Proxima Nova"/>
              <a:cs typeface="Proxima Nova"/>
              <a:sym typeface="Proxima Nova"/>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Proxima Nova"/>
              <a:ea typeface="Proxima Nova"/>
              <a:cs typeface="Proxima Nova"/>
              <a:sym typeface="Proxima Nov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111">
                                            <p:txEl>
                                              <p:pRg st="0" end="0"/>
                                            </p:txEl>
                                          </p:spTgt>
                                        </p:tgtEl>
                                        <p:attrNameLst>
                                          <p:attrName>style.visibility</p:attrName>
                                        </p:attrNameLst>
                                      </p:cBhvr>
                                      <p:to>
                                        <p:strVal val="visible"/>
                                      </p:to>
                                    </p:set>
                                    <p:animEffect transition="in" filter="fade">
                                      <p:cBhvr>
                                        <p:cTn id="7" dur="1000"/>
                                        <p:tgtEl>
                                          <p:spTgt spid="31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111">
                                            <p:txEl>
                                              <p:pRg st="3" end="3"/>
                                            </p:txEl>
                                          </p:spTgt>
                                        </p:tgtEl>
                                        <p:attrNameLst>
                                          <p:attrName>style.visibility</p:attrName>
                                        </p:attrNameLst>
                                      </p:cBhvr>
                                      <p:to>
                                        <p:strVal val="visible"/>
                                      </p:to>
                                    </p:set>
                                    <p:animEffect transition="in" filter="fade">
                                      <p:cBhvr>
                                        <p:cTn id="12" dur="1000"/>
                                        <p:tgtEl>
                                          <p:spTgt spid="3111">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111">
                                            <p:txEl>
                                              <p:pRg st="5" end="5"/>
                                            </p:txEl>
                                          </p:spTgt>
                                        </p:tgtEl>
                                        <p:attrNameLst>
                                          <p:attrName>style.visibility</p:attrName>
                                        </p:attrNameLst>
                                      </p:cBhvr>
                                      <p:to>
                                        <p:strVal val="visible"/>
                                      </p:to>
                                    </p:set>
                                    <p:animEffect transition="in" filter="fade">
                                      <p:cBhvr>
                                        <p:cTn id="17" dur="1000"/>
                                        <p:tgtEl>
                                          <p:spTgt spid="3111">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111">
                                            <p:txEl>
                                              <p:pRg st="7" end="7"/>
                                            </p:txEl>
                                          </p:spTgt>
                                        </p:tgtEl>
                                        <p:attrNameLst>
                                          <p:attrName>style.visibility</p:attrName>
                                        </p:attrNameLst>
                                      </p:cBhvr>
                                      <p:to>
                                        <p:strVal val="visible"/>
                                      </p:to>
                                    </p:set>
                                    <p:animEffect transition="in" filter="fade">
                                      <p:cBhvr>
                                        <p:cTn id="22" dur="1000"/>
                                        <p:tgtEl>
                                          <p:spTgt spid="3111">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725"/>
        <p:cNvGrpSpPr/>
        <p:nvPr/>
      </p:nvGrpSpPr>
      <p:grpSpPr>
        <a:xfrm>
          <a:off x="0" y="0"/>
          <a:ext cx="0" cy="0"/>
          <a:chOff x="0" y="0"/>
          <a:chExt cx="0" cy="0"/>
        </a:xfrm>
      </p:grpSpPr>
      <p:sp>
        <p:nvSpPr>
          <p:cNvPr id="1726" name="Shape 1726"/>
          <p:cNvSpPr/>
          <p:nvPr/>
        </p:nvSpPr>
        <p:spPr>
          <a:xfrm>
            <a:off x="6006831" y="1466150"/>
            <a:ext cx="2869800" cy="776700"/>
          </a:xfrm>
          <a:prstGeom prst="roundRect">
            <a:avLst>
              <a:gd name="adj" fmla="val 13563"/>
            </a:avLst>
          </a:prstGeom>
          <a:solidFill>
            <a:srgbClr val="1AB9A5">
              <a:alpha val="18850"/>
            </a:srgbClr>
          </a:solidFill>
          <a:ln w="9525" cap="rnd" cmpd="sng">
            <a:solidFill>
              <a:srgbClr val="FFFF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i="0" u="none" strike="noStrike" cap="none">
              <a:solidFill>
                <a:srgbClr val="FFFFFF"/>
              </a:solidFill>
              <a:latin typeface="Proxima Nova"/>
              <a:ea typeface="Proxima Nova"/>
              <a:cs typeface="Proxima Nova"/>
              <a:sym typeface="Proxima Nova"/>
            </a:endParaRPr>
          </a:p>
        </p:txBody>
      </p:sp>
      <p:sp>
        <p:nvSpPr>
          <p:cNvPr id="1727" name="Shape 1727"/>
          <p:cNvSpPr/>
          <p:nvPr/>
        </p:nvSpPr>
        <p:spPr>
          <a:xfrm>
            <a:off x="5890680" y="2303450"/>
            <a:ext cx="2985900" cy="776700"/>
          </a:xfrm>
          <a:prstGeom prst="roundRect">
            <a:avLst>
              <a:gd name="adj" fmla="val 13563"/>
            </a:avLst>
          </a:prstGeom>
          <a:solidFill>
            <a:srgbClr val="0066AB">
              <a:alpha val="18850"/>
            </a:srgbClr>
          </a:solidFill>
          <a:ln w="9525" cap="rnd" cmpd="sng">
            <a:solidFill>
              <a:srgbClr val="FFFF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i="0" u="none" strike="noStrike" cap="none">
              <a:solidFill>
                <a:srgbClr val="FFFFFF"/>
              </a:solidFill>
              <a:latin typeface="Proxima Nova"/>
              <a:ea typeface="Proxima Nova"/>
              <a:cs typeface="Proxima Nova"/>
              <a:sym typeface="Proxima Nova"/>
            </a:endParaRPr>
          </a:p>
        </p:txBody>
      </p:sp>
      <p:sp>
        <p:nvSpPr>
          <p:cNvPr id="1728" name="Shape 1728"/>
          <p:cNvSpPr/>
          <p:nvPr/>
        </p:nvSpPr>
        <p:spPr>
          <a:xfrm>
            <a:off x="4992181" y="3140750"/>
            <a:ext cx="3884400" cy="776700"/>
          </a:xfrm>
          <a:prstGeom prst="roundRect">
            <a:avLst>
              <a:gd name="adj" fmla="val 13563"/>
            </a:avLst>
          </a:prstGeom>
          <a:solidFill>
            <a:srgbClr val="2E3092">
              <a:alpha val="18850"/>
            </a:srgbClr>
          </a:solidFill>
          <a:ln w="9525" cap="rnd" cmpd="sng">
            <a:solidFill>
              <a:srgbClr val="FFFF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i="0" u="none" strike="noStrike" cap="none">
              <a:solidFill>
                <a:srgbClr val="FFFFFF"/>
              </a:solidFill>
              <a:latin typeface="Proxima Nova"/>
              <a:ea typeface="Proxima Nova"/>
              <a:cs typeface="Proxima Nova"/>
              <a:sym typeface="Proxima Nova"/>
            </a:endParaRPr>
          </a:p>
        </p:txBody>
      </p:sp>
      <p:sp>
        <p:nvSpPr>
          <p:cNvPr id="1729" name="Shape 1729"/>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rtl="0">
              <a:spcBef>
                <a:spcPts val="0"/>
              </a:spcBef>
              <a:spcAft>
                <a:spcPts val="0"/>
              </a:spcAft>
              <a:buClr>
                <a:schemeClr val="folHlink"/>
              </a:buClr>
              <a:buSzPts val="1100"/>
              <a:buFont typeface="Arial"/>
              <a:buNone/>
            </a:pPr>
            <a:r>
              <a:rPr lang="en"/>
              <a:t>Everything </a:t>
            </a:r>
            <a:br>
              <a:rPr lang="en"/>
            </a:br>
            <a:r>
              <a:rPr lang="en"/>
              <a:t>you need to transform</a:t>
            </a:r>
            <a:endParaRPr/>
          </a:p>
        </p:txBody>
      </p:sp>
      <p:sp>
        <p:nvSpPr>
          <p:cNvPr id="1770" name="Shape 1770"/>
          <p:cNvSpPr txBox="1">
            <a:spLocks noGrp="1"/>
          </p:cNvSpPr>
          <p:nvPr>
            <p:ph type="subTitle" idx="1"/>
          </p:nvPr>
        </p:nvSpPr>
        <p:spPr>
          <a:prstGeom prst="rect">
            <a:avLst/>
          </a:prstGeom>
        </p:spPr>
        <p:txBody>
          <a:bodyPr spcFirstLastPara="1" wrap="square" lIns="91425" tIns="91425" rIns="91425" bIns="91425" anchor="t" anchorCtr="0">
            <a:noAutofit/>
          </a:bodyPr>
          <a:lstStyle/>
          <a:p>
            <a:pPr marL="0" lvl="0" indent="0" rtl="0">
              <a:spcBef>
                <a:spcPts val="0"/>
              </a:spcBef>
              <a:spcAft>
                <a:spcPts val="0"/>
              </a:spcAft>
              <a:buClr>
                <a:schemeClr val="folHlink"/>
              </a:buClr>
              <a:buSzPts val="1100"/>
              <a:buFont typeface="Arial"/>
              <a:buNone/>
            </a:pPr>
            <a:r>
              <a:rPr lang="en"/>
              <a:t>Culture, tools, and platform</a:t>
            </a:r>
            <a:endParaRPr/>
          </a:p>
          <a:p>
            <a:pPr marL="0" lvl="0" indent="0">
              <a:spcBef>
                <a:spcPts val="0"/>
              </a:spcBef>
              <a:spcAft>
                <a:spcPts val="1500"/>
              </a:spcAft>
              <a:buNone/>
            </a:pPr>
            <a:endParaRPr/>
          </a:p>
        </p:txBody>
      </p:sp>
      <p:sp>
        <p:nvSpPr>
          <p:cNvPr id="1730" name="Shape 1730"/>
          <p:cNvSpPr/>
          <p:nvPr/>
        </p:nvSpPr>
        <p:spPr>
          <a:xfrm>
            <a:off x="4983381" y="1466150"/>
            <a:ext cx="2180400" cy="776700"/>
          </a:xfrm>
          <a:prstGeom prst="roundRect">
            <a:avLst>
              <a:gd name="adj" fmla="val 13563"/>
            </a:avLst>
          </a:prstGeom>
          <a:solidFill>
            <a:schemeClr val="lt2"/>
          </a:solidFill>
          <a:ln w="9525" cap="rnd" cmpd="sng">
            <a:solidFill>
              <a:srgbClr val="FFFF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 sz="1600">
                <a:solidFill>
                  <a:srgbClr val="FFFFFF"/>
                </a:solidFill>
                <a:latin typeface="Proxima Nova"/>
                <a:ea typeface="Proxima Nova"/>
                <a:cs typeface="Proxima Nova"/>
                <a:sym typeface="Proxima Nova"/>
              </a:rPr>
              <a:t>Process &amp;</a:t>
            </a:r>
            <a:br>
              <a:rPr lang="en" sz="1600">
                <a:solidFill>
                  <a:srgbClr val="FFFFFF"/>
                </a:solidFill>
                <a:latin typeface="Proxima Nova"/>
                <a:ea typeface="Proxima Nova"/>
                <a:cs typeface="Proxima Nova"/>
                <a:sym typeface="Proxima Nova"/>
              </a:rPr>
            </a:br>
            <a:r>
              <a:rPr lang="en" sz="1600">
                <a:solidFill>
                  <a:srgbClr val="FFFFFF"/>
                </a:solidFill>
                <a:latin typeface="Proxima Nova"/>
                <a:ea typeface="Proxima Nova"/>
                <a:cs typeface="Proxima Nova"/>
                <a:sym typeface="Proxima Nova"/>
              </a:rPr>
              <a:t>Culture</a:t>
            </a:r>
            <a:endParaRPr sz="1600" i="0" u="none" strike="noStrike" cap="none">
              <a:solidFill>
                <a:srgbClr val="FFFFFF"/>
              </a:solidFill>
              <a:latin typeface="Proxima Nova"/>
              <a:ea typeface="Proxima Nova"/>
              <a:cs typeface="Proxima Nova"/>
              <a:sym typeface="Proxima Nova"/>
            </a:endParaRPr>
          </a:p>
        </p:txBody>
      </p:sp>
      <p:sp>
        <p:nvSpPr>
          <p:cNvPr id="1731" name="Shape 1731"/>
          <p:cNvSpPr/>
          <p:nvPr/>
        </p:nvSpPr>
        <p:spPr>
          <a:xfrm>
            <a:off x="6198081" y="1661000"/>
            <a:ext cx="813300" cy="387000"/>
          </a:xfrm>
          <a:prstGeom prst="rect">
            <a:avLst/>
          </a:prstGeom>
          <a:noFill/>
          <a:ln>
            <a:noFill/>
          </a:ln>
        </p:spPr>
        <p:txBody>
          <a:bodyPr spcFirstLastPara="1" wrap="square" lIns="91425" tIns="45700" rIns="91425" bIns="45700" anchor="t" anchorCtr="0">
            <a:noAutofit/>
          </a:bodyPr>
          <a:lstStyle/>
          <a:p>
            <a:pPr marL="0" marR="0" lvl="0" indent="0" algn="ctr" rtl="0">
              <a:lnSpc>
                <a:spcPct val="115000"/>
              </a:lnSpc>
              <a:spcBef>
                <a:spcPts val="0"/>
              </a:spcBef>
              <a:spcAft>
                <a:spcPts val="0"/>
              </a:spcAft>
              <a:buNone/>
            </a:pPr>
            <a:r>
              <a:rPr lang="en" sz="900">
                <a:solidFill>
                  <a:srgbClr val="FFFFFF"/>
                </a:solidFill>
                <a:latin typeface="Proxima Nova"/>
                <a:ea typeface="Proxima Nova"/>
                <a:cs typeface="Proxima Nova"/>
                <a:sym typeface="Proxima Nova"/>
              </a:rPr>
              <a:t>Build for change</a:t>
            </a:r>
            <a:endParaRPr sz="900" i="0" u="none" strike="noStrike" cap="none">
              <a:solidFill>
                <a:srgbClr val="FFFFFF"/>
              </a:solidFill>
              <a:latin typeface="Proxima Nova"/>
              <a:ea typeface="Proxima Nova"/>
              <a:cs typeface="Proxima Nova"/>
              <a:sym typeface="Proxima Nova"/>
            </a:endParaRPr>
          </a:p>
        </p:txBody>
      </p:sp>
      <p:sp>
        <p:nvSpPr>
          <p:cNvPr id="1732" name="Shape 1732"/>
          <p:cNvSpPr/>
          <p:nvPr/>
        </p:nvSpPr>
        <p:spPr>
          <a:xfrm>
            <a:off x="4580680" y="2303450"/>
            <a:ext cx="2985900" cy="776700"/>
          </a:xfrm>
          <a:prstGeom prst="roundRect">
            <a:avLst>
              <a:gd name="adj" fmla="val 13563"/>
            </a:avLst>
          </a:prstGeom>
          <a:solidFill>
            <a:schemeClr val="accent3"/>
          </a:solidFill>
          <a:ln w="9525" cap="rnd" cmpd="sng">
            <a:solidFill>
              <a:srgbClr val="FFFF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 sz="1600">
                <a:solidFill>
                  <a:srgbClr val="FFFFFF"/>
                </a:solidFill>
                <a:latin typeface="Proxima Nova"/>
                <a:ea typeface="Proxima Nova"/>
                <a:cs typeface="Proxima Nova"/>
                <a:sym typeface="Proxima Nova"/>
              </a:rPr>
              <a:t>Tools</a:t>
            </a:r>
            <a:endParaRPr sz="1600" i="0" u="none" strike="noStrike" cap="none">
              <a:solidFill>
                <a:srgbClr val="FFFFFF"/>
              </a:solidFill>
              <a:latin typeface="Proxima Nova"/>
              <a:ea typeface="Proxima Nova"/>
              <a:cs typeface="Proxima Nova"/>
              <a:sym typeface="Proxima Nova"/>
            </a:endParaRPr>
          </a:p>
        </p:txBody>
      </p:sp>
      <p:sp>
        <p:nvSpPr>
          <p:cNvPr id="1733" name="Shape 1733"/>
          <p:cNvSpPr/>
          <p:nvPr/>
        </p:nvSpPr>
        <p:spPr>
          <a:xfrm>
            <a:off x="6090706" y="2498300"/>
            <a:ext cx="1028100" cy="387000"/>
          </a:xfrm>
          <a:prstGeom prst="rect">
            <a:avLst/>
          </a:prstGeom>
          <a:noFill/>
          <a:ln>
            <a:noFill/>
          </a:ln>
        </p:spPr>
        <p:txBody>
          <a:bodyPr spcFirstLastPara="1" wrap="square" lIns="91425" tIns="45700" rIns="91425" bIns="45700" anchor="t" anchorCtr="0">
            <a:noAutofit/>
          </a:bodyPr>
          <a:lstStyle/>
          <a:p>
            <a:pPr marL="0" marR="0" lvl="0" indent="0" algn="ctr" rtl="0">
              <a:lnSpc>
                <a:spcPct val="115000"/>
              </a:lnSpc>
              <a:spcBef>
                <a:spcPts val="0"/>
              </a:spcBef>
              <a:spcAft>
                <a:spcPts val="0"/>
              </a:spcAft>
              <a:buNone/>
            </a:pPr>
            <a:r>
              <a:rPr lang="en" sz="900">
                <a:solidFill>
                  <a:srgbClr val="FFFFFF"/>
                </a:solidFill>
                <a:latin typeface="Proxima Nova"/>
                <a:ea typeface="Proxima Nova"/>
                <a:cs typeface="Proxima Nova"/>
                <a:sym typeface="Proxima Nova"/>
              </a:rPr>
              <a:t>Continuously Improve</a:t>
            </a:r>
            <a:endParaRPr sz="900" i="0" u="none" strike="noStrike" cap="none">
              <a:solidFill>
                <a:srgbClr val="FFFFFF"/>
              </a:solidFill>
              <a:latin typeface="Proxima Nova"/>
              <a:ea typeface="Proxima Nova"/>
              <a:cs typeface="Proxima Nova"/>
              <a:sym typeface="Proxima Nova"/>
            </a:endParaRPr>
          </a:p>
        </p:txBody>
      </p:sp>
      <p:sp>
        <p:nvSpPr>
          <p:cNvPr id="1734" name="Shape 1734"/>
          <p:cNvSpPr/>
          <p:nvPr/>
        </p:nvSpPr>
        <p:spPr>
          <a:xfrm>
            <a:off x="4131381" y="3140750"/>
            <a:ext cx="3884400" cy="776700"/>
          </a:xfrm>
          <a:prstGeom prst="roundRect">
            <a:avLst>
              <a:gd name="adj" fmla="val 13563"/>
            </a:avLst>
          </a:prstGeom>
          <a:solidFill>
            <a:schemeClr val="accent4"/>
          </a:solidFill>
          <a:ln w="9525" cap="rnd" cmpd="sng">
            <a:solidFill>
              <a:srgbClr val="FFFF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 sz="1600">
                <a:solidFill>
                  <a:srgbClr val="FFFFFF"/>
                </a:solidFill>
                <a:latin typeface="Proxima Nova"/>
                <a:ea typeface="Proxima Nova"/>
                <a:cs typeface="Proxima Nova"/>
                <a:sym typeface="Proxima Nova"/>
              </a:rPr>
              <a:t>Platform</a:t>
            </a:r>
            <a:endParaRPr sz="1600" i="0" u="none" strike="noStrike" cap="none">
              <a:solidFill>
                <a:srgbClr val="FFFFFF"/>
              </a:solidFill>
              <a:latin typeface="Proxima Nova"/>
              <a:ea typeface="Proxima Nova"/>
              <a:cs typeface="Proxima Nova"/>
              <a:sym typeface="Proxima Nova"/>
            </a:endParaRPr>
          </a:p>
        </p:txBody>
      </p:sp>
      <p:sp>
        <p:nvSpPr>
          <p:cNvPr id="1735" name="Shape 1735"/>
          <p:cNvSpPr/>
          <p:nvPr/>
        </p:nvSpPr>
        <p:spPr>
          <a:xfrm>
            <a:off x="5906731" y="3335600"/>
            <a:ext cx="1396200" cy="387000"/>
          </a:xfrm>
          <a:prstGeom prst="rect">
            <a:avLst/>
          </a:prstGeom>
          <a:noFill/>
          <a:ln>
            <a:noFill/>
          </a:ln>
        </p:spPr>
        <p:txBody>
          <a:bodyPr spcFirstLastPara="1" wrap="square" lIns="91425" tIns="45700" rIns="91425" bIns="45700" anchor="t" anchorCtr="0">
            <a:noAutofit/>
          </a:bodyPr>
          <a:lstStyle/>
          <a:p>
            <a:pPr marL="0" marR="0" lvl="0" indent="0" algn="ctr" rtl="0">
              <a:lnSpc>
                <a:spcPct val="115000"/>
              </a:lnSpc>
              <a:spcBef>
                <a:spcPts val="0"/>
              </a:spcBef>
              <a:spcAft>
                <a:spcPts val="0"/>
              </a:spcAft>
              <a:buNone/>
            </a:pPr>
            <a:r>
              <a:rPr lang="en" sz="900">
                <a:solidFill>
                  <a:srgbClr val="FFFFFF"/>
                </a:solidFill>
                <a:latin typeface="Proxima Nova"/>
                <a:ea typeface="Proxima Nova"/>
                <a:cs typeface="Proxima Nova"/>
                <a:sym typeface="Proxima Nova"/>
              </a:rPr>
              <a:t>Any App, Every Cloud, One Platform</a:t>
            </a:r>
            <a:endParaRPr sz="900" i="0" u="none" strike="noStrike" cap="none">
              <a:solidFill>
                <a:srgbClr val="FFFFFF"/>
              </a:solidFill>
              <a:latin typeface="Proxima Nova"/>
              <a:ea typeface="Proxima Nova"/>
              <a:cs typeface="Proxima Nova"/>
              <a:sym typeface="Proxima Nova"/>
            </a:endParaRPr>
          </a:p>
        </p:txBody>
      </p:sp>
      <p:sp>
        <p:nvSpPr>
          <p:cNvPr id="1736" name="Shape 1736"/>
          <p:cNvSpPr/>
          <p:nvPr/>
        </p:nvSpPr>
        <p:spPr>
          <a:xfrm>
            <a:off x="8112428" y="2472808"/>
            <a:ext cx="295958" cy="286134"/>
          </a:xfrm>
          <a:custGeom>
            <a:avLst/>
            <a:gdLst/>
            <a:ahLst/>
            <a:cxnLst/>
            <a:rect l="0" t="0" r="0" b="0"/>
            <a:pathLst>
              <a:path w="23258" h="22486" extrusionOk="0">
                <a:moveTo>
                  <a:pt x="20375" y="2482"/>
                </a:moveTo>
                <a:cubicBezTo>
                  <a:pt x="21683" y="6361"/>
                  <a:pt x="23258" y="12439"/>
                  <a:pt x="20434" y="16184"/>
                </a:cubicBezTo>
                <a:cubicBezTo>
                  <a:pt x="18700" y="18506"/>
                  <a:pt x="15724" y="18880"/>
                  <a:pt x="12808" y="18880"/>
                </a:cubicBezTo>
                <a:cubicBezTo>
                  <a:pt x="11427" y="18880"/>
                  <a:pt x="10058" y="18796"/>
                  <a:pt x="8842" y="18796"/>
                </a:cubicBezTo>
                <a:cubicBezTo>
                  <a:pt x="8534" y="18796"/>
                  <a:pt x="8237" y="18801"/>
                  <a:pt x="7951" y="18815"/>
                </a:cubicBezTo>
                <a:cubicBezTo>
                  <a:pt x="7951" y="18815"/>
                  <a:pt x="7282" y="18859"/>
                  <a:pt x="6599" y="18963"/>
                </a:cubicBezTo>
                <a:cubicBezTo>
                  <a:pt x="6599" y="18963"/>
                  <a:pt x="6866" y="18859"/>
                  <a:pt x="7178" y="18740"/>
                </a:cubicBezTo>
                <a:cubicBezTo>
                  <a:pt x="9853" y="17819"/>
                  <a:pt x="11116" y="17641"/>
                  <a:pt x="12736" y="16808"/>
                </a:cubicBezTo>
                <a:cubicBezTo>
                  <a:pt x="15783" y="15248"/>
                  <a:pt x="18800" y="11845"/>
                  <a:pt x="19424" y="8323"/>
                </a:cubicBezTo>
                <a:lnTo>
                  <a:pt x="19424" y="8323"/>
                </a:lnTo>
                <a:cubicBezTo>
                  <a:pt x="18265" y="11711"/>
                  <a:pt x="14742" y="14639"/>
                  <a:pt x="11532" y="15813"/>
                </a:cubicBezTo>
                <a:cubicBezTo>
                  <a:pt x="9333" y="16630"/>
                  <a:pt x="5365" y="17418"/>
                  <a:pt x="5365" y="17418"/>
                </a:cubicBezTo>
                <a:lnTo>
                  <a:pt x="5202" y="17328"/>
                </a:lnTo>
                <a:cubicBezTo>
                  <a:pt x="2497" y="16021"/>
                  <a:pt x="2423" y="10165"/>
                  <a:pt x="7327" y="8278"/>
                </a:cubicBezTo>
                <a:cubicBezTo>
                  <a:pt x="9482" y="7461"/>
                  <a:pt x="11532" y="7907"/>
                  <a:pt x="13866" y="7357"/>
                </a:cubicBezTo>
                <a:cubicBezTo>
                  <a:pt x="16347" y="6762"/>
                  <a:pt x="19216" y="4905"/>
                  <a:pt x="20375" y="2482"/>
                </a:cubicBezTo>
                <a:close/>
                <a:moveTo>
                  <a:pt x="4451" y="17988"/>
                </a:moveTo>
                <a:cubicBezTo>
                  <a:pt x="4662" y="17988"/>
                  <a:pt x="4874" y="18058"/>
                  <a:pt x="5053" y="18205"/>
                </a:cubicBezTo>
                <a:cubicBezTo>
                  <a:pt x="5469" y="18532"/>
                  <a:pt x="5529" y="19141"/>
                  <a:pt x="5202" y="19558"/>
                </a:cubicBezTo>
                <a:cubicBezTo>
                  <a:pt x="5007" y="19786"/>
                  <a:pt x="4726" y="19909"/>
                  <a:pt x="4445" y="19909"/>
                </a:cubicBezTo>
                <a:cubicBezTo>
                  <a:pt x="4233" y="19909"/>
                  <a:pt x="4022" y="19839"/>
                  <a:pt x="3849" y="19691"/>
                </a:cubicBezTo>
                <a:cubicBezTo>
                  <a:pt x="3433" y="19364"/>
                  <a:pt x="3374" y="18755"/>
                  <a:pt x="3701" y="18339"/>
                </a:cubicBezTo>
                <a:cubicBezTo>
                  <a:pt x="3895" y="18111"/>
                  <a:pt x="4172" y="17988"/>
                  <a:pt x="4451" y="17988"/>
                </a:cubicBezTo>
                <a:close/>
                <a:moveTo>
                  <a:pt x="11250" y="0"/>
                </a:moveTo>
                <a:cubicBezTo>
                  <a:pt x="5038" y="0"/>
                  <a:pt x="0" y="5038"/>
                  <a:pt x="0" y="11235"/>
                </a:cubicBezTo>
                <a:cubicBezTo>
                  <a:pt x="0" y="14490"/>
                  <a:pt x="1382" y="17418"/>
                  <a:pt x="3597" y="19468"/>
                </a:cubicBezTo>
                <a:lnTo>
                  <a:pt x="4013" y="19840"/>
                </a:lnTo>
                <a:cubicBezTo>
                  <a:pt x="5974" y="21490"/>
                  <a:pt x="8486" y="22485"/>
                  <a:pt x="11250" y="22485"/>
                </a:cubicBezTo>
                <a:cubicBezTo>
                  <a:pt x="17165" y="22485"/>
                  <a:pt x="22039" y="17878"/>
                  <a:pt x="22455" y="12053"/>
                </a:cubicBezTo>
                <a:cubicBezTo>
                  <a:pt x="22767" y="9199"/>
                  <a:pt x="21920" y="5573"/>
                  <a:pt x="20494" y="1278"/>
                </a:cubicBezTo>
                <a:cubicBezTo>
                  <a:pt x="20152" y="2066"/>
                  <a:pt x="19751" y="2765"/>
                  <a:pt x="19290" y="3404"/>
                </a:cubicBezTo>
                <a:cubicBezTo>
                  <a:pt x="17254" y="1293"/>
                  <a:pt x="14401" y="0"/>
                  <a:pt x="11250" y="0"/>
                </a:cubicBezTo>
                <a:close/>
              </a:path>
            </a:pathLst>
          </a:custGeom>
          <a:solidFill>
            <a:srgbClr val="69BB3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1737" name="Shape 1737"/>
          <p:cNvGrpSpPr/>
          <p:nvPr/>
        </p:nvGrpSpPr>
        <p:grpSpPr>
          <a:xfrm>
            <a:off x="8393160" y="3300660"/>
            <a:ext cx="377793" cy="251862"/>
            <a:chOff x="6221089" y="494913"/>
            <a:chExt cx="951618" cy="634412"/>
          </a:xfrm>
        </p:grpSpPr>
        <p:sp>
          <p:nvSpPr>
            <p:cNvPr id="1738" name="Shape 1738"/>
            <p:cNvSpPr/>
            <p:nvPr/>
          </p:nvSpPr>
          <p:spPr>
            <a:xfrm>
              <a:off x="6221089" y="778790"/>
              <a:ext cx="505838" cy="350536"/>
            </a:xfrm>
            <a:custGeom>
              <a:avLst/>
              <a:gdLst/>
              <a:ahLst/>
              <a:cxnLst/>
              <a:rect l="0" t="0" r="0" b="0"/>
              <a:pathLst>
                <a:path w="15784" h="10938" extrusionOk="0">
                  <a:moveTo>
                    <a:pt x="7892" y="0"/>
                  </a:moveTo>
                  <a:cubicBezTo>
                    <a:pt x="3538" y="0"/>
                    <a:pt x="1" y="3552"/>
                    <a:pt x="1" y="7906"/>
                  </a:cubicBezTo>
                  <a:cubicBezTo>
                    <a:pt x="1" y="8619"/>
                    <a:pt x="90" y="9318"/>
                    <a:pt x="283" y="9987"/>
                  </a:cubicBezTo>
                  <a:cubicBezTo>
                    <a:pt x="343" y="10239"/>
                    <a:pt x="432" y="10492"/>
                    <a:pt x="521" y="10745"/>
                  </a:cubicBezTo>
                  <a:cubicBezTo>
                    <a:pt x="566" y="10863"/>
                    <a:pt x="685" y="10938"/>
                    <a:pt x="818" y="10938"/>
                  </a:cubicBezTo>
                  <a:lnTo>
                    <a:pt x="2973" y="10938"/>
                  </a:lnTo>
                  <a:cubicBezTo>
                    <a:pt x="3226" y="10938"/>
                    <a:pt x="3374" y="10685"/>
                    <a:pt x="3256" y="10462"/>
                  </a:cubicBezTo>
                  <a:cubicBezTo>
                    <a:pt x="3181" y="10314"/>
                    <a:pt x="3107" y="10150"/>
                    <a:pt x="3033" y="9987"/>
                  </a:cubicBezTo>
                  <a:cubicBezTo>
                    <a:pt x="2750" y="9348"/>
                    <a:pt x="2602" y="8649"/>
                    <a:pt x="2602" y="7906"/>
                  </a:cubicBezTo>
                  <a:cubicBezTo>
                    <a:pt x="2602" y="4978"/>
                    <a:pt x="4965" y="2601"/>
                    <a:pt x="7892" y="2601"/>
                  </a:cubicBezTo>
                  <a:cubicBezTo>
                    <a:pt x="10805" y="2601"/>
                    <a:pt x="13183" y="4978"/>
                    <a:pt x="13183" y="7906"/>
                  </a:cubicBezTo>
                  <a:cubicBezTo>
                    <a:pt x="13183" y="8649"/>
                    <a:pt x="13034" y="9348"/>
                    <a:pt x="12752" y="9987"/>
                  </a:cubicBezTo>
                  <a:cubicBezTo>
                    <a:pt x="12677" y="10165"/>
                    <a:pt x="12603" y="10328"/>
                    <a:pt x="12499" y="10492"/>
                  </a:cubicBezTo>
                  <a:cubicBezTo>
                    <a:pt x="12395" y="10700"/>
                    <a:pt x="12544" y="10938"/>
                    <a:pt x="12767" y="10938"/>
                  </a:cubicBezTo>
                  <a:lnTo>
                    <a:pt x="14966" y="10938"/>
                  </a:lnTo>
                  <a:cubicBezTo>
                    <a:pt x="15100" y="10938"/>
                    <a:pt x="15204" y="10863"/>
                    <a:pt x="15263" y="10745"/>
                  </a:cubicBezTo>
                  <a:cubicBezTo>
                    <a:pt x="15352" y="10507"/>
                    <a:pt x="15442" y="10254"/>
                    <a:pt x="15501" y="9987"/>
                  </a:cubicBezTo>
                  <a:cubicBezTo>
                    <a:pt x="15694" y="9318"/>
                    <a:pt x="15783" y="8619"/>
                    <a:pt x="15783" y="7906"/>
                  </a:cubicBezTo>
                  <a:cubicBezTo>
                    <a:pt x="15783" y="3552"/>
                    <a:pt x="12247" y="0"/>
                    <a:pt x="7892" y="0"/>
                  </a:cubicBezTo>
                  <a:close/>
                </a:path>
              </a:pathLst>
            </a:custGeom>
            <a:solidFill>
              <a:srgbClr val="04837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39" name="Shape 1739"/>
            <p:cNvSpPr/>
            <p:nvPr/>
          </p:nvSpPr>
          <p:spPr>
            <a:xfrm>
              <a:off x="6441608" y="695434"/>
              <a:ext cx="642520" cy="433891"/>
            </a:xfrm>
            <a:custGeom>
              <a:avLst/>
              <a:gdLst/>
              <a:ahLst/>
              <a:cxnLst/>
              <a:rect l="0" t="0" r="0" b="0"/>
              <a:pathLst>
                <a:path w="20049" h="13539" extrusionOk="0">
                  <a:moveTo>
                    <a:pt x="10017" y="0"/>
                  </a:moveTo>
                  <a:cubicBezTo>
                    <a:pt x="4489" y="0"/>
                    <a:pt x="1" y="4503"/>
                    <a:pt x="1" y="10032"/>
                  </a:cubicBezTo>
                  <a:cubicBezTo>
                    <a:pt x="1" y="10908"/>
                    <a:pt x="120" y="11755"/>
                    <a:pt x="328" y="12573"/>
                  </a:cubicBezTo>
                  <a:cubicBezTo>
                    <a:pt x="402" y="12825"/>
                    <a:pt x="476" y="13093"/>
                    <a:pt x="565" y="13331"/>
                  </a:cubicBezTo>
                  <a:cubicBezTo>
                    <a:pt x="610" y="13464"/>
                    <a:pt x="729" y="13539"/>
                    <a:pt x="863" y="13539"/>
                  </a:cubicBezTo>
                  <a:lnTo>
                    <a:pt x="2988" y="13539"/>
                  </a:lnTo>
                  <a:cubicBezTo>
                    <a:pt x="3211" y="13539"/>
                    <a:pt x="3359" y="13301"/>
                    <a:pt x="3270" y="13093"/>
                  </a:cubicBezTo>
                  <a:cubicBezTo>
                    <a:pt x="3196" y="12929"/>
                    <a:pt x="3121" y="12751"/>
                    <a:pt x="3062" y="12573"/>
                  </a:cubicBezTo>
                  <a:cubicBezTo>
                    <a:pt x="2765" y="11785"/>
                    <a:pt x="2601" y="10923"/>
                    <a:pt x="2601" y="10032"/>
                  </a:cubicBezTo>
                  <a:cubicBezTo>
                    <a:pt x="2601" y="5930"/>
                    <a:pt x="5930" y="2601"/>
                    <a:pt x="10017" y="2601"/>
                  </a:cubicBezTo>
                  <a:cubicBezTo>
                    <a:pt x="14119" y="2601"/>
                    <a:pt x="17448" y="5930"/>
                    <a:pt x="17448" y="10032"/>
                  </a:cubicBezTo>
                  <a:cubicBezTo>
                    <a:pt x="17448" y="10923"/>
                    <a:pt x="17284" y="11785"/>
                    <a:pt x="16987" y="12573"/>
                  </a:cubicBezTo>
                  <a:cubicBezTo>
                    <a:pt x="16927" y="12766"/>
                    <a:pt x="16853" y="12944"/>
                    <a:pt x="16764" y="13123"/>
                  </a:cubicBezTo>
                  <a:cubicBezTo>
                    <a:pt x="16675" y="13316"/>
                    <a:pt x="16823" y="13539"/>
                    <a:pt x="17046" y="13539"/>
                  </a:cubicBezTo>
                  <a:lnTo>
                    <a:pt x="19201" y="13539"/>
                  </a:lnTo>
                  <a:cubicBezTo>
                    <a:pt x="19320" y="13539"/>
                    <a:pt x="19439" y="13464"/>
                    <a:pt x="19484" y="13346"/>
                  </a:cubicBezTo>
                  <a:cubicBezTo>
                    <a:pt x="19573" y="13093"/>
                    <a:pt x="19647" y="12840"/>
                    <a:pt x="19707" y="12573"/>
                  </a:cubicBezTo>
                  <a:lnTo>
                    <a:pt x="19721" y="12573"/>
                  </a:lnTo>
                  <a:cubicBezTo>
                    <a:pt x="19929" y="11755"/>
                    <a:pt x="20048" y="10908"/>
                    <a:pt x="20048" y="10032"/>
                  </a:cubicBezTo>
                  <a:cubicBezTo>
                    <a:pt x="20048" y="4503"/>
                    <a:pt x="15545" y="0"/>
                    <a:pt x="10017" y="0"/>
                  </a:cubicBezTo>
                  <a:close/>
                </a:path>
              </a:pathLst>
            </a:custGeom>
            <a:solidFill>
              <a:srgbClr val="1AB19E"/>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40" name="Shape 1740"/>
            <p:cNvSpPr/>
            <p:nvPr/>
          </p:nvSpPr>
          <p:spPr>
            <a:xfrm>
              <a:off x="6371135" y="494913"/>
              <a:ext cx="569644" cy="423444"/>
            </a:xfrm>
            <a:custGeom>
              <a:avLst/>
              <a:gdLst/>
              <a:ahLst/>
              <a:cxnLst/>
              <a:rect l="0" t="0" r="0" b="0"/>
              <a:pathLst>
                <a:path w="17775" h="13213" extrusionOk="0">
                  <a:moveTo>
                    <a:pt x="8887" y="1"/>
                  </a:moveTo>
                  <a:cubicBezTo>
                    <a:pt x="3983" y="1"/>
                    <a:pt x="0" y="3998"/>
                    <a:pt x="0" y="8888"/>
                  </a:cubicBezTo>
                  <a:cubicBezTo>
                    <a:pt x="0" y="9170"/>
                    <a:pt x="15" y="9438"/>
                    <a:pt x="30" y="9705"/>
                  </a:cubicBezTo>
                  <a:lnTo>
                    <a:pt x="2660" y="9705"/>
                  </a:lnTo>
                  <a:cubicBezTo>
                    <a:pt x="2616" y="9438"/>
                    <a:pt x="2601" y="9170"/>
                    <a:pt x="2601" y="8888"/>
                  </a:cubicBezTo>
                  <a:cubicBezTo>
                    <a:pt x="2601" y="5425"/>
                    <a:pt x="5425" y="2602"/>
                    <a:pt x="8887" y="2602"/>
                  </a:cubicBezTo>
                  <a:cubicBezTo>
                    <a:pt x="12350" y="2602"/>
                    <a:pt x="15173" y="5425"/>
                    <a:pt x="15173" y="8888"/>
                  </a:cubicBezTo>
                  <a:cubicBezTo>
                    <a:pt x="15173" y="9007"/>
                    <a:pt x="15159" y="9126"/>
                    <a:pt x="15159" y="9230"/>
                  </a:cubicBezTo>
                  <a:cubicBezTo>
                    <a:pt x="15084" y="10522"/>
                    <a:pt x="14638" y="11711"/>
                    <a:pt x="13895" y="12677"/>
                  </a:cubicBezTo>
                  <a:cubicBezTo>
                    <a:pt x="13732" y="12900"/>
                    <a:pt x="13895" y="13212"/>
                    <a:pt x="14163" y="13212"/>
                  </a:cubicBezTo>
                  <a:lnTo>
                    <a:pt x="16451" y="13212"/>
                  </a:lnTo>
                  <a:cubicBezTo>
                    <a:pt x="16570" y="13212"/>
                    <a:pt x="16689" y="13138"/>
                    <a:pt x="16749" y="13034"/>
                  </a:cubicBezTo>
                  <a:cubicBezTo>
                    <a:pt x="17343" y="11890"/>
                    <a:pt x="17715" y="10597"/>
                    <a:pt x="17759" y="9230"/>
                  </a:cubicBezTo>
                  <a:cubicBezTo>
                    <a:pt x="17759" y="9126"/>
                    <a:pt x="17774" y="9007"/>
                    <a:pt x="17774" y="8888"/>
                  </a:cubicBezTo>
                  <a:cubicBezTo>
                    <a:pt x="17774" y="3998"/>
                    <a:pt x="13791" y="1"/>
                    <a:pt x="8887" y="1"/>
                  </a:cubicBezTo>
                  <a:close/>
                </a:path>
              </a:pathLst>
            </a:custGeom>
            <a:solidFill>
              <a:srgbClr val="04837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41" name="Shape 1741"/>
            <p:cNvSpPr/>
            <p:nvPr/>
          </p:nvSpPr>
          <p:spPr>
            <a:xfrm>
              <a:off x="7095056" y="1087375"/>
              <a:ext cx="77651" cy="41950"/>
            </a:xfrm>
            <a:custGeom>
              <a:avLst/>
              <a:gdLst/>
              <a:ahLst/>
              <a:cxnLst/>
              <a:rect l="0" t="0" r="0" b="0"/>
              <a:pathLst>
                <a:path w="2423" h="1309" extrusionOk="0">
                  <a:moveTo>
                    <a:pt x="0" y="1"/>
                  </a:moveTo>
                  <a:lnTo>
                    <a:pt x="0" y="150"/>
                  </a:lnTo>
                  <a:lnTo>
                    <a:pt x="372" y="150"/>
                  </a:lnTo>
                  <a:lnTo>
                    <a:pt x="372" y="1309"/>
                  </a:lnTo>
                  <a:lnTo>
                    <a:pt x="550" y="1309"/>
                  </a:lnTo>
                  <a:lnTo>
                    <a:pt x="550" y="150"/>
                  </a:lnTo>
                  <a:lnTo>
                    <a:pt x="922" y="150"/>
                  </a:lnTo>
                  <a:lnTo>
                    <a:pt x="922" y="1"/>
                  </a:lnTo>
                  <a:close/>
                  <a:moveTo>
                    <a:pt x="1130" y="1"/>
                  </a:moveTo>
                  <a:lnTo>
                    <a:pt x="1130" y="1309"/>
                  </a:lnTo>
                  <a:lnTo>
                    <a:pt x="1308" y="1309"/>
                  </a:lnTo>
                  <a:lnTo>
                    <a:pt x="1308" y="224"/>
                  </a:lnTo>
                  <a:lnTo>
                    <a:pt x="1754" y="1309"/>
                  </a:lnTo>
                  <a:lnTo>
                    <a:pt x="1798" y="1309"/>
                  </a:lnTo>
                  <a:lnTo>
                    <a:pt x="2244" y="224"/>
                  </a:lnTo>
                  <a:lnTo>
                    <a:pt x="2244" y="1309"/>
                  </a:lnTo>
                  <a:lnTo>
                    <a:pt x="2422" y="1309"/>
                  </a:lnTo>
                  <a:lnTo>
                    <a:pt x="2422" y="1"/>
                  </a:lnTo>
                  <a:lnTo>
                    <a:pt x="2155" y="1"/>
                  </a:lnTo>
                  <a:lnTo>
                    <a:pt x="1769" y="952"/>
                  </a:lnTo>
                  <a:lnTo>
                    <a:pt x="1397" y="1"/>
                  </a:lnTo>
                  <a:close/>
                </a:path>
              </a:pathLst>
            </a:custGeom>
            <a:solidFill>
              <a:srgbClr val="04837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1742" name="Shape 1742"/>
          <p:cNvGrpSpPr/>
          <p:nvPr/>
        </p:nvGrpSpPr>
        <p:grpSpPr>
          <a:xfrm>
            <a:off x="8393148" y="1641215"/>
            <a:ext cx="345833" cy="300641"/>
            <a:chOff x="6192473" y="446353"/>
            <a:chExt cx="871115" cy="757282"/>
          </a:xfrm>
        </p:grpSpPr>
        <p:sp>
          <p:nvSpPr>
            <p:cNvPr id="1743" name="Shape 1743"/>
            <p:cNvSpPr/>
            <p:nvPr/>
          </p:nvSpPr>
          <p:spPr>
            <a:xfrm>
              <a:off x="6769200" y="1147841"/>
              <a:ext cx="51020" cy="51468"/>
            </a:xfrm>
            <a:custGeom>
              <a:avLst/>
              <a:gdLst/>
              <a:ahLst/>
              <a:cxnLst/>
              <a:rect l="0" t="0" r="0" b="0"/>
              <a:pathLst>
                <a:path w="1592" h="1606" extrusionOk="0">
                  <a:moveTo>
                    <a:pt x="863" y="461"/>
                  </a:moveTo>
                  <a:cubicBezTo>
                    <a:pt x="952" y="461"/>
                    <a:pt x="1026" y="521"/>
                    <a:pt x="1026" y="625"/>
                  </a:cubicBezTo>
                  <a:cubicBezTo>
                    <a:pt x="1026" y="714"/>
                    <a:pt x="952" y="788"/>
                    <a:pt x="863" y="788"/>
                  </a:cubicBezTo>
                  <a:lnTo>
                    <a:pt x="625" y="788"/>
                  </a:lnTo>
                  <a:lnTo>
                    <a:pt x="625" y="461"/>
                  </a:lnTo>
                  <a:close/>
                  <a:moveTo>
                    <a:pt x="491" y="343"/>
                  </a:moveTo>
                  <a:lnTo>
                    <a:pt x="491" y="1264"/>
                  </a:lnTo>
                  <a:lnTo>
                    <a:pt x="625" y="1264"/>
                  </a:lnTo>
                  <a:lnTo>
                    <a:pt x="625" y="907"/>
                  </a:lnTo>
                  <a:lnTo>
                    <a:pt x="789" y="907"/>
                  </a:lnTo>
                  <a:lnTo>
                    <a:pt x="1012" y="1264"/>
                  </a:lnTo>
                  <a:lnTo>
                    <a:pt x="1175" y="1264"/>
                  </a:lnTo>
                  <a:lnTo>
                    <a:pt x="937" y="892"/>
                  </a:lnTo>
                  <a:cubicBezTo>
                    <a:pt x="982" y="892"/>
                    <a:pt x="1160" y="833"/>
                    <a:pt x="1160" y="625"/>
                  </a:cubicBezTo>
                  <a:cubicBezTo>
                    <a:pt x="1160" y="461"/>
                    <a:pt x="1026" y="343"/>
                    <a:pt x="863" y="343"/>
                  </a:cubicBezTo>
                  <a:close/>
                  <a:moveTo>
                    <a:pt x="803" y="135"/>
                  </a:moveTo>
                  <a:cubicBezTo>
                    <a:pt x="1175" y="135"/>
                    <a:pt x="1472" y="432"/>
                    <a:pt x="1472" y="803"/>
                  </a:cubicBezTo>
                  <a:cubicBezTo>
                    <a:pt x="1472" y="1175"/>
                    <a:pt x="1175" y="1487"/>
                    <a:pt x="803" y="1487"/>
                  </a:cubicBezTo>
                  <a:cubicBezTo>
                    <a:pt x="417" y="1487"/>
                    <a:pt x="120" y="1175"/>
                    <a:pt x="120" y="803"/>
                  </a:cubicBezTo>
                  <a:cubicBezTo>
                    <a:pt x="120" y="432"/>
                    <a:pt x="417" y="135"/>
                    <a:pt x="803" y="135"/>
                  </a:cubicBezTo>
                  <a:close/>
                  <a:moveTo>
                    <a:pt x="803" y="1"/>
                  </a:moveTo>
                  <a:cubicBezTo>
                    <a:pt x="358" y="1"/>
                    <a:pt x="1" y="357"/>
                    <a:pt x="1" y="803"/>
                  </a:cubicBezTo>
                  <a:cubicBezTo>
                    <a:pt x="1" y="1249"/>
                    <a:pt x="358" y="1606"/>
                    <a:pt x="803" y="1606"/>
                  </a:cubicBezTo>
                  <a:cubicBezTo>
                    <a:pt x="1249" y="1606"/>
                    <a:pt x="1591" y="1249"/>
                    <a:pt x="1591" y="803"/>
                  </a:cubicBezTo>
                  <a:cubicBezTo>
                    <a:pt x="1591" y="357"/>
                    <a:pt x="1249" y="1"/>
                    <a:pt x="803" y="1"/>
                  </a:cubicBezTo>
                  <a:close/>
                </a:path>
              </a:pathLst>
            </a:custGeom>
            <a:solidFill>
              <a:srgbClr val="04837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44" name="Shape 1744"/>
            <p:cNvSpPr/>
            <p:nvPr/>
          </p:nvSpPr>
          <p:spPr>
            <a:xfrm>
              <a:off x="6519165" y="849222"/>
              <a:ext cx="268654" cy="354413"/>
            </a:xfrm>
            <a:custGeom>
              <a:avLst/>
              <a:gdLst/>
              <a:ahLst/>
              <a:cxnLst/>
              <a:rect l="0" t="0" r="0" b="0"/>
              <a:pathLst>
                <a:path w="8383" h="11059" extrusionOk="0">
                  <a:moveTo>
                    <a:pt x="3538" y="1"/>
                  </a:moveTo>
                  <a:lnTo>
                    <a:pt x="164" y="7461"/>
                  </a:lnTo>
                  <a:cubicBezTo>
                    <a:pt x="1" y="7818"/>
                    <a:pt x="164" y="8219"/>
                    <a:pt x="506" y="8383"/>
                  </a:cubicBezTo>
                  <a:lnTo>
                    <a:pt x="6243" y="10998"/>
                  </a:lnTo>
                  <a:cubicBezTo>
                    <a:pt x="6329" y="11039"/>
                    <a:pt x="6414" y="11059"/>
                    <a:pt x="6494" y="11059"/>
                  </a:cubicBezTo>
                  <a:cubicBezTo>
                    <a:pt x="6732" y="11059"/>
                    <a:pt x="6926" y="10886"/>
                    <a:pt x="6971" y="10597"/>
                  </a:cubicBezTo>
                  <a:lnTo>
                    <a:pt x="8383" y="937"/>
                  </a:lnTo>
                  <a:lnTo>
                    <a:pt x="8383" y="937"/>
                  </a:lnTo>
                  <a:cubicBezTo>
                    <a:pt x="7862" y="1532"/>
                    <a:pt x="7090" y="1903"/>
                    <a:pt x="6243" y="1903"/>
                  </a:cubicBezTo>
                  <a:cubicBezTo>
                    <a:pt x="4994" y="1903"/>
                    <a:pt x="3939" y="1101"/>
                    <a:pt x="3538" y="1"/>
                  </a:cubicBezTo>
                  <a:close/>
                </a:path>
              </a:pathLst>
            </a:custGeom>
            <a:solidFill>
              <a:srgbClr val="04837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45" name="Shape 1745"/>
            <p:cNvSpPr/>
            <p:nvPr/>
          </p:nvSpPr>
          <p:spPr>
            <a:xfrm>
              <a:off x="6744940" y="829705"/>
              <a:ext cx="180524" cy="181261"/>
            </a:xfrm>
            <a:custGeom>
              <a:avLst/>
              <a:gdLst/>
              <a:ahLst/>
              <a:cxnLst/>
              <a:rect l="0" t="0" r="0" b="0"/>
              <a:pathLst>
                <a:path w="5633" h="5656" extrusionOk="0">
                  <a:moveTo>
                    <a:pt x="2036" y="1"/>
                  </a:moveTo>
                  <a:cubicBezTo>
                    <a:pt x="1902" y="1145"/>
                    <a:pt x="1085" y="2081"/>
                    <a:pt x="0" y="2393"/>
                  </a:cubicBezTo>
                  <a:lnTo>
                    <a:pt x="4235" y="5573"/>
                  </a:lnTo>
                  <a:cubicBezTo>
                    <a:pt x="4313" y="5629"/>
                    <a:pt x="4398" y="5655"/>
                    <a:pt x="4482" y="5655"/>
                  </a:cubicBezTo>
                  <a:cubicBezTo>
                    <a:pt x="4622" y="5655"/>
                    <a:pt x="4755" y="5580"/>
                    <a:pt x="4830" y="5440"/>
                  </a:cubicBezTo>
                  <a:lnTo>
                    <a:pt x="5514" y="4177"/>
                  </a:lnTo>
                  <a:cubicBezTo>
                    <a:pt x="5632" y="3954"/>
                    <a:pt x="5588" y="3627"/>
                    <a:pt x="5410" y="3448"/>
                  </a:cubicBezTo>
                  <a:lnTo>
                    <a:pt x="2036" y="1"/>
                  </a:lnTo>
                  <a:close/>
                </a:path>
              </a:pathLst>
            </a:custGeom>
            <a:solidFill>
              <a:srgbClr val="04837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46" name="Shape 1746"/>
            <p:cNvSpPr/>
            <p:nvPr/>
          </p:nvSpPr>
          <p:spPr>
            <a:xfrm>
              <a:off x="6309607" y="446353"/>
              <a:ext cx="525355" cy="371943"/>
            </a:xfrm>
            <a:custGeom>
              <a:avLst/>
              <a:gdLst/>
              <a:ahLst/>
              <a:cxnLst/>
              <a:rect l="0" t="0" r="0" b="0"/>
              <a:pathLst>
                <a:path w="16393" h="11606" extrusionOk="0">
                  <a:moveTo>
                    <a:pt x="3628" y="1"/>
                  </a:moveTo>
                  <a:cubicBezTo>
                    <a:pt x="3448" y="1"/>
                    <a:pt x="3268" y="75"/>
                    <a:pt x="3137" y="222"/>
                  </a:cubicBezTo>
                  <a:lnTo>
                    <a:pt x="254" y="3492"/>
                  </a:lnTo>
                  <a:cubicBezTo>
                    <a:pt x="1" y="3789"/>
                    <a:pt x="46" y="4205"/>
                    <a:pt x="343" y="4428"/>
                  </a:cubicBezTo>
                  <a:lnTo>
                    <a:pt x="9913" y="11606"/>
                  </a:lnTo>
                  <a:cubicBezTo>
                    <a:pt x="9913" y="10016"/>
                    <a:pt x="11191" y="8738"/>
                    <a:pt x="12782" y="8738"/>
                  </a:cubicBezTo>
                  <a:cubicBezTo>
                    <a:pt x="13926" y="8738"/>
                    <a:pt x="14922" y="9421"/>
                    <a:pt x="15367" y="10387"/>
                  </a:cubicBezTo>
                  <a:lnTo>
                    <a:pt x="16363" y="3655"/>
                  </a:lnTo>
                  <a:cubicBezTo>
                    <a:pt x="16393" y="3417"/>
                    <a:pt x="16229" y="3135"/>
                    <a:pt x="15992" y="3061"/>
                  </a:cubicBezTo>
                  <a:lnTo>
                    <a:pt x="15026" y="2749"/>
                  </a:lnTo>
                  <a:cubicBezTo>
                    <a:pt x="14972" y="2730"/>
                    <a:pt x="14916" y="2721"/>
                    <a:pt x="14862" y="2721"/>
                  </a:cubicBezTo>
                  <a:cubicBezTo>
                    <a:pt x="14660" y="2721"/>
                    <a:pt x="14468" y="2841"/>
                    <a:pt x="14387" y="3016"/>
                  </a:cubicBezTo>
                  <a:lnTo>
                    <a:pt x="12009" y="8277"/>
                  </a:lnTo>
                  <a:lnTo>
                    <a:pt x="4088" y="193"/>
                  </a:lnTo>
                  <a:cubicBezTo>
                    <a:pt x="3959" y="64"/>
                    <a:pt x="3794" y="1"/>
                    <a:pt x="3628" y="1"/>
                  </a:cubicBezTo>
                  <a:close/>
                </a:path>
              </a:pathLst>
            </a:custGeom>
            <a:solidFill>
              <a:srgbClr val="04837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47" name="Shape 1747"/>
            <p:cNvSpPr/>
            <p:nvPr/>
          </p:nvSpPr>
          <p:spPr>
            <a:xfrm>
              <a:off x="6658732" y="757791"/>
              <a:ext cx="120979" cy="121011"/>
            </a:xfrm>
            <a:custGeom>
              <a:avLst/>
              <a:gdLst/>
              <a:ahLst/>
              <a:cxnLst/>
              <a:rect l="0" t="0" r="0" b="0"/>
              <a:pathLst>
                <a:path w="3775" h="3776" extrusionOk="0">
                  <a:moveTo>
                    <a:pt x="1888" y="1"/>
                  </a:moveTo>
                  <a:cubicBezTo>
                    <a:pt x="847" y="1"/>
                    <a:pt x="0" y="848"/>
                    <a:pt x="0" y="1888"/>
                  </a:cubicBezTo>
                  <a:cubicBezTo>
                    <a:pt x="0" y="2928"/>
                    <a:pt x="847" y="3775"/>
                    <a:pt x="1888" y="3775"/>
                  </a:cubicBezTo>
                  <a:cubicBezTo>
                    <a:pt x="2928" y="3775"/>
                    <a:pt x="3775" y="2928"/>
                    <a:pt x="3775" y="1888"/>
                  </a:cubicBezTo>
                  <a:cubicBezTo>
                    <a:pt x="3775" y="848"/>
                    <a:pt x="2928" y="1"/>
                    <a:pt x="1888" y="1"/>
                  </a:cubicBezTo>
                  <a:close/>
                </a:path>
              </a:pathLst>
            </a:custGeom>
            <a:solidFill>
              <a:srgbClr val="1AB19E"/>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48" name="Shape 1748"/>
            <p:cNvSpPr/>
            <p:nvPr/>
          </p:nvSpPr>
          <p:spPr>
            <a:xfrm>
              <a:off x="6771603" y="692734"/>
              <a:ext cx="291985" cy="163667"/>
            </a:xfrm>
            <a:custGeom>
              <a:avLst/>
              <a:gdLst/>
              <a:ahLst/>
              <a:cxnLst/>
              <a:rect l="0" t="0" r="0" b="0"/>
              <a:pathLst>
                <a:path w="9111" h="5107" extrusionOk="0">
                  <a:moveTo>
                    <a:pt x="7694" y="1"/>
                  </a:moveTo>
                  <a:cubicBezTo>
                    <a:pt x="7660" y="1"/>
                    <a:pt x="7627" y="4"/>
                    <a:pt x="7594" y="9"/>
                  </a:cubicBezTo>
                  <a:lnTo>
                    <a:pt x="0" y="1570"/>
                  </a:lnTo>
                  <a:cubicBezTo>
                    <a:pt x="743" y="2090"/>
                    <a:pt x="1234" y="2937"/>
                    <a:pt x="1234" y="3918"/>
                  </a:cubicBezTo>
                  <a:cubicBezTo>
                    <a:pt x="1234" y="4349"/>
                    <a:pt x="1130" y="4750"/>
                    <a:pt x="966" y="5107"/>
                  </a:cubicBezTo>
                  <a:lnTo>
                    <a:pt x="8768" y="2209"/>
                  </a:lnTo>
                  <a:cubicBezTo>
                    <a:pt x="9006" y="2120"/>
                    <a:pt x="9110" y="1852"/>
                    <a:pt x="8976" y="1644"/>
                  </a:cubicBezTo>
                  <a:lnTo>
                    <a:pt x="8263" y="322"/>
                  </a:lnTo>
                  <a:cubicBezTo>
                    <a:pt x="8160" y="127"/>
                    <a:pt x="7921" y="1"/>
                    <a:pt x="7694" y="1"/>
                  </a:cubicBezTo>
                  <a:close/>
                </a:path>
              </a:pathLst>
            </a:custGeom>
            <a:solidFill>
              <a:srgbClr val="1AB19E"/>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49" name="Shape 1749"/>
            <p:cNvSpPr/>
            <p:nvPr/>
          </p:nvSpPr>
          <p:spPr>
            <a:xfrm>
              <a:off x="6192473" y="769232"/>
              <a:ext cx="488180" cy="288107"/>
            </a:xfrm>
            <a:custGeom>
              <a:avLst/>
              <a:gdLst/>
              <a:ahLst/>
              <a:cxnLst/>
              <a:rect l="0" t="0" r="0" b="0"/>
              <a:pathLst>
                <a:path w="15233" h="8990" extrusionOk="0">
                  <a:moveTo>
                    <a:pt x="13999" y="0"/>
                  </a:moveTo>
                  <a:lnTo>
                    <a:pt x="595" y="2794"/>
                  </a:lnTo>
                  <a:cubicBezTo>
                    <a:pt x="223" y="2883"/>
                    <a:pt x="0" y="3240"/>
                    <a:pt x="119" y="3597"/>
                  </a:cubicBezTo>
                  <a:lnTo>
                    <a:pt x="1620" y="8530"/>
                  </a:lnTo>
                  <a:cubicBezTo>
                    <a:pt x="1713" y="8810"/>
                    <a:pt x="1971" y="8989"/>
                    <a:pt x="2249" y="8989"/>
                  </a:cubicBezTo>
                  <a:cubicBezTo>
                    <a:pt x="2326" y="8989"/>
                    <a:pt x="2405" y="8976"/>
                    <a:pt x="2482" y="8947"/>
                  </a:cubicBezTo>
                  <a:lnTo>
                    <a:pt x="15233" y="4132"/>
                  </a:lnTo>
                  <a:cubicBezTo>
                    <a:pt x="14252" y="3686"/>
                    <a:pt x="13568" y="2690"/>
                    <a:pt x="13568" y="1531"/>
                  </a:cubicBezTo>
                  <a:cubicBezTo>
                    <a:pt x="13568" y="966"/>
                    <a:pt x="13732" y="446"/>
                    <a:pt x="13999" y="0"/>
                  </a:cubicBezTo>
                  <a:close/>
                </a:path>
              </a:pathLst>
            </a:custGeom>
            <a:solidFill>
              <a:srgbClr val="1AB19E"/>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1750" name="Shape 1750"/>
          <p:cNvGrpSpPr/>
          <p:nvPr/>
        </p:nvGrpSpPr>
        <p:grpSpPr>
          <a:xfrm>
            <a:off x="8452413" y="2466185"/>
            <a:ext cx="302013" cy="299039"/>
            <a:chOff x="2730200" y="1792625"/>
            <a:chExt cx="2152625" cy="2131425"/>
          </a:xfrm>
        </p:grpSpPr>
        <p:sp>
          <p:nvSpPr>
            <p:cNvPr id="1751" name="Shape 1751"/>
            <p:cNvSpPr/>
            <p:nvPr/>
          </p:nvSpPr>
          <p:spPr>
            <a:xfrm>
              <a:off x="3798200" y="2757825"/>
              <a:ext cx="310900" cy="298900"/>
            </a:xfrm>
            <a:custGeom>
              <a:avLst/>
              <a:gdLst/>
              <a:ahLst/>
              <a:cxnLst/>
              <a:rect l="0" t="0" r="0" b="0"/>
              <a:pathLst>
                <a:path w="12436" h="11956" extrusionOk="0">
                  <a:moveTo>
                    <a:pt x="6240" y="1"/>
                  </a:moveTo>
                  <a:cubicBezTo>
                    <a:pt x="6071" y="1"/>
                    <a:pt x="5901" y="8"/>
                    <a:pt x="5729" y="22"/>
                  </a:cubicBezTo>
                  <a:cubicBezTo>
                    <a:pt x="2446" y="302"/>
                    <a:pt x="0" y="3166"/>
                    <a:pt x="245" y="6485"/>
                  </a:cubicBezTo>
                  <a:cubicBezTo>
                    <a:pt x="510" y="9597"/>
                    <a:pt x="3128" y="11956"/>
                    <a:pt x="6196" y="11956"/>
                  </a:cubicBezTo>
                  <a:cubicBezTo>
                    <a:pt x="6365" y="11956"/>
                    <a:pt x="6536" y="11948"/>
                    <a:pt x="6707" y="11934"/>
                  </a:cubicBezTo>
                  <a:cubicBezTo>
                    <a:pt x="9991" y="11654"/>
                    <a:pt x="12436" y="8790"/>
                    <a:pt x="12191" y="5472"/>
                  </a:cubicBezTo>
                  <a:cubicBezTo>
                    <a:pt x="11926" y="2360"/>
                    <a:pt x="9308" y="1"/>
                    <a:pt x="6240" y="1"/>
                  </a:cubicBezTo>
                  <a:close/>
                </a:path>
              </a:pathLst>
            </a:custGeom>
            <a:solidFill>
              <a:srgbClr val="44BBD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52" name="Shape 1752"/>
            <p:cNvSpPr/>
            <p:nvPr/>
          </p:nvSpPr>
          <p:spPr>
            <a:xfrm>
              <a:off x="3217475" y="3054400"/>
              <a:ext cx="1496800" cy="869650"/>
            </a:xfrm>
            <a:custGeom>
              <a:avLst/>
              <a:gdLst/>
              <a:ahLst/>
              <a:cxnLst/>
              <a:rect l="0" t="0" r="0" b="0"/>
              <a:pathLst>
                <a:path w="59872" h="34786" extrusionOk="0">
                  <a:moveTo>
                    <a:pt x="36922" y="1"/>
                  </a:moveTo>
                  <a:cubicBezTo>
                    <a:pt x="35630" y="1398"/>
                    <a:pt x="34023" y="2516"/>
                    <a:pt x="32242" y="3249"/>
                  </a:cubicBezTo>
                  <a:lnTo>
                    <a:pt x="32242" y="3284"/>
                  </a:lnTo>
                  <a:cubicBezTo>
                    <a:pt x="33674" y="8803"/>
                    <a:pt x="35944" y="14043"/>
                    <a:pt x="38983" y="18794"/>
                  </a:cubicBezTo>
                  <a:cubicBezTo>
                    <a:pt x="37551" y="19492"/>
                    <a:pt x="35909" y="20156"/>
                    <a:pt x="34058" y="20610"/>
                  </a:cubicBezTo>
                  <a:cubicBezTo>
                    <a:pt x="32975" y="20855"/>
                    <a:pt x="31822" y="21064"/>
                    <a:pt x="30635" y="21169"/>
                  </a:cubicBezTo>
                  <a:cubicBezTo>
                    <a:pt x="30111" y="21239"/>
                    <a:pt x="29447" y="21239"/>
                    <a:pt x="28818" y="21274"/>
                  </a:cubicBezTo>
                  <a:cubicBezTo>
                    <a:pt x="28521" y="21274"/>
                    <a:pt x="28233" y="21283"/>
                    <a:pt x="27941" y="21283"/>
                  </a:cubicBezTo>
                  <a:cubicBezTo>
                    <a:pt x="27648" y="21283"/>
                    <a:pt x="27351" y="21274"/>
                    <a:pt x="27037" y="21239"/>
                  </a:cubicBezTo>
                  <a:cubicBezTo>
                    <a:pt x="25849" y="21204"/>
                    <a:pt x="24627" y="21029"/>
                    <a:pt x="23439" y="20785"/>
                  </a:cubicBezTo>
                  <a:cubicBezTo>
                    <a:pt x="22286" y="20540"/>
                    <a:pt x="21134" y="20226"/>
                    <a:pt x="20051" y="19842"/>
                  </a:cubicBezTo>
                  <a:cubicBezTo>
                    <a:pt x="18968" y="19457"/>
                    <a:pt x="17955" y="19003"/>
                    <a:pt x="17012" y="18514"/>
                  </a:cubicBezTo>
                  <a:cubicBezTo>
                    <a:pt x="16069" y="18025"/>
                    <a:pt x="15195" y="17501"/>
                    <a:pt x="14427" y="16977"/>
                  </a:cubicBezTo>
                  <a:cubicBezTo>
                    <a:pt x="13658" y="16453"/>
                    <a:pt x="12960" y="15964"/>
                    <a:pt x="12401" y="15440"/>
                  </a:cubicBezTo>
                  <a:cubicBezTo>
                    <a:pt x="11807" y="14986"/>
                    <a:pt x="11353" y="14497"/>
                    <a:pt x="10934" y="14148"/>
                  </a:cubicBezTo>
                  <a:cubicBezTo>
                    <a:pt x="10166" y="13345"/>
                    <a:pt x="9746" y="12891"/>
                    <a:pt x="9746" y="12890"/>
                  </a:cubicBezTo>
                  <a:lnTo>
                    <a:pt x="9746" y="12890"/>
                  </a:lnTo>
                  <a:cubicBezTo>
                    <a:pt x="9746" y="12891"/>
                    <a:pt x="10131" y="13380"/>
                    <a:pt x="10829" y="14218"/>
                  </a:cubicBezTo>
                  <a:cubicBezTo>
                    <a:pt x="11213" y="14637"/>
                    <a:pt x="11632" y="15161"/>
                    <a:pt x="12191" y="15685"/>
                  </a:cubicBezTo>
                  <a:cubicBezTo>
                    <a:pt x="12750" y="16244"/>
                    <a:pt x="13379" y="16803"/>
                    <a:pt x="14112" y="17396"/>
                  </a:cubicBezTo>
                  <a:cubicBezTo>
                    <a:pt x="14881" y="17990"/>
                    <a:pt x="15684" y="18619"/>
                    <a:pt x="16628" y="19178"/>
                  </a:cubicBezTo>
                  <a:cubicBezTo>
                    <a:pt x="17536" y="19737"/>
                    <a:pt x="18549" y="20331"/>
                    <a:pt x="19666" y="20785"/>
                  </a:cubicBezTo>
                  <a:cubicBezTo>
                    <a:pt x="20749" y="21309"/>
                    <a:pt x="21902" y="21728"/>
                    <a:pt x="23125" y="22077"/>
                  </a:cubicBezTo>
                  <a:cubicBezTo>
                    <a:pt x="24347" y="22426"/>
                    <a:pt x="25605" y="22706"/>
                    <a:pt x="26897" y="22881"/>
                  </a:cubicBezTo>
                  <a:cubicBezTo>
                    <a:pt x="27526" y="22985"/>
                    <a:pt x="28190" y="22985"/>
                    <a:pt x="28853" y="23055"/>
                  </a:cubicBezTo>
                  <a:cubicBezTo>
                    <a:pt x="29298" y="23080"/>
                    <a:pt x="29708" y="23105"/>
                    <a:pt x="30156" y="23105"/>
                  </a:cubicBezTo>
                  <a:cubicBezTo>
                    <a:pt x="30342" y="23105"/>
                    <a:pt x="30535" y="23100"/>
                    <a:pt x="30740" y="23090"/>
                  </a:cubicBezTo>
                  <a:cubicBezTo>
                    <a:pt x="32032" y="23090"/>
                    <a:pt x="33290" y="22985"/>
                    <a:pt x="34512" y="22776"/>
                  </a:cubicBezTo>
                  <a:cubicBezTo>
                    <a:pt x="36748" y="22426"/>
                    <a:pt x="38774" y="21798"/>
                    <a:pt x="40520" y="21064"/>
                  </a:cubicBezTo>
                  <a:cubicBezTo>
                    <a:pt x="41638" y="22671"/>
                    <a:pt x="42895" y="24243"/>
                    <a:pt x="44223" y="25745"/>
                  </a:cubicBezTo>
                  <a:cubicBezTo>
                    <a:pt x="44118" y="25780"/>
                    <a:pt x="44013" y="25850"/>
                    <a:pt x="43908" y="25920"/>
                  </a:cubicBezTo>
                  <a:cubicBezTo>
                    <a:pt x="43594" y="26094"/>
                    <a:pt x="43245" y="26304"/>
                    <a:pt x="42861" y="26513"/>
                  </a:cubicBezTo>
                  <a:lnTo>
                    <a:pt x="42721" y="26618"/>
                  </a:lnTo>
                  <a:lnTo>
                    <a:pt x="42686" y="26618"/>
                  </a:lnTo>
                  <a:cubicBezTo>
                    <a:pt x="42581" y="26688"/>
                    <a:pt x="42476" y="26723"/>
                    <a:pt x="42372" y="26793"/>
                  </a:cubicBezTo>
                  <a:cubicBezTo>
                    <a:pt x="42162" y="26898"/>
                    <a:pt x="41917" y="27002"/>
                    <a:pt x="41708" y="27107"/>
                  </a:cubicBezTo>
                  <a:cubicBezTo>
                    <a:pt x="41498" y="27212"/>
                    <a:pt x="41289" y="27317"/>
                    <a:pt x="41079" y="27422"/>
                  </a:cubicBezTo>
                  <a:cubicBezTo>
                    <a:pt x="40835" y="27526"/>
                    <a:pt x="40555" y="27631"/>
                    <a:pt x="40311" y="27736"/>
                  </a:cubicBezTo>
                  <a:cubicBezTo>
                    <a:pt x="40031" y="27841"/>
                    <a:pt x="39752" y="27946"/>
                    <a:pt x="39507" y="28085"/>
                  </a:cubicBezTo>
                  <a:cubicBezTo>
                    <a:pt x="39333" y="28155"/>
                    <a:pt x="38948" y="28260"/>
                    <a:pt x="38704" y="28365"/>
                  </a:cubicBezTo>
                  <a:cubicBezTo>
                    <a:pt x="36468" y="29168"/>
                    <a:pt x="33674" y="29867"/>
                    <a:pt x="30670" y="30146"/>
                  </a:cubicBezTo>
                  <a:cubicBezTo>
                    <a:pt x="29760" y="30231"/>
                    <a:pt x="28825" y="30277"/>
                    <a:pt x="27880" y="30277"/>
                  </a:cubicBezTo>
                  <a:cubicBezTo>
                    <a:pt x="27264" y="30277"/>
                    <a:pt x="26644" y="30257"/>
                    <a:pt x="26024" y="30216"/>
                  </a:cubicBezTo>
                  <a:cubicBezTo>
                    <a:pt x="25290" y="30181"/>
                    <a:pt x="24382" y="30076"/>
                    <a:pt x="23579" y="30006"/>
                  </a:cubicBezTo>
                  <a:cubicBezTo>
                    <a:pt x="22810" y="29867"/>
                    <a:pt x="22007" y="29797"/>
                    <a:pt x="21203" y="29587"/>
                  </a:cubicBezTo>
                  <a:cubicBezTo>
                    <a:pt x="19632" y="29273"/>
                    <a:pt x="18060" y="28819"/>
                    <a:pt x="16523" y="28260"/>
                  </a:cubicBezTo>
                  <a:cubicBezTo>
                    <a:pt x="15021" y="27701"/>
                    <a:pt x="13589" y="27072"/>
                    <a:pt x="12226" y="26339"/>
                  </a:cubicBezTo>
                  <a:cubicBezTo>
                    <a:pt x="11528" y="25955"/>
                    <a:pt x="10899" y="25605"/>
                    <a:pt x="10270" y="25186"/>
                  </a:cubicBezTo>
                  <a:cubicBezTo>
                    <a:pt x="9606" y="24802"/>
                    <a:pt x="9048" y="24383"/>
                    <a:pt x="8454" y="23963"/>
                  </a:cubicBezTo>
                  <a:cubicBezTo>
                    <a:pt x="7301" y="23160"/>
                    <a:pt x="6288" y="22287"/>
                    <a:pt x="5345" y="21448"/>
                  </a:cubicBezTo>
                  <a:cubicBezTo>
                    <a:pt x="4472" y="20575"/>
                    <a:pt x="3633" y="19772"/>
                    <a:pt x="3004" y="19003"/>
                  </a:cubicBezTo>
                  <a:cubicBezTo>
                    <a:pt x="2306" y="18270"/>
                    <a:pt x="1782" y="17536"/>
                    <a:pt x="1328" y="16977"/>
                  </a:cubicBezTo>
                  <a:cubicBezTo>
                    <a:pt x="874" y="16418"/>
                    <a:pt x="594" y="15929"/>
                    <a:pt x="350" y="15615"/>
                  </a:cubicBezTo>
                  <a:cubicBezTo>
                    <a:pt x="140" y="15266"/>
                    <a:pt x="1" y="15091"/>
                    <a:pt x="0" y="15091"/>
                  </a:cubicBezTo>
                  <a:lnTo>
                    <a:pt x="0" y="15091"/>
                  </a:lnTo>
                  <a:cubicBezTo>
                    <a:pt x="1" y="15091"/>
                    <a:pt x="140" y="15301"/>
                    <a:pt x="315" y="15615"/>
                  </a:cubicBezTo>
                  <a:cubicBezTo>
                    <a:pt x="524" y="15964"/>
                    <a:pt x="804" y="16453"/>
                    <a:pt x="1223" y="17047"/>
                  </a:cubicBezTo>
                  <a:cubicBezTo>
                    <a:pt x="1642" y="17676"/>
                    <a:pt x="2131" y="18409"/>
                    <a:pt x="2760" y="19213"/>
                  </a:cubicBezTo>
                  <a:cubicBezTo>
                    <a:pt x="3389" y="20016"/>
                    <a:pt x="4122" y="20890"/>
                    <a:pt x="4996" y="21798"/>
                  </a:cubicBezTo>
                  <a:cubicBezTo>
                    <a:pt x="5869" y="22706"/>
                    <a:pt x="6882" y="23649"/>
                    <a:pt x="8000" y="24557"/>
                  </a:cubicBezTo>
                  <a:cubicBezTo>
                    <a:pt x="8558" y="25011"/>
                    <a:pt x="9117" y="25500"/>
                    <a:pt x="9746" y="25920"/>
                  </a:cubicBezTo>
                  <a:cubicBezTo>
                    <a:pt x="10375" y="26374"/>
                    <a:pt x="11039" y="26828"/>
                    <a:pt x="11702" y="27212"/>
                  </a:cubicBezTo>
                  <a:cubicBezTo>
                    <a:pt x="13065" y="28085"/>
                    <a:pt x="14532" y="28819"/>
                    <a:pt x="16034" y="29517"/>
                  </a:cubicBezTo>
                  <a:cubicBezTo>
                    <a:pt x="17571" y="30146"/>
                    <a:pt x="19177" y="30740"/>
                    <a:pt x="20854" y="31194"/>
                  </a:cubicBezTo>
                  <a:cubicBezTo>
                    <a:pt x="21658" y="31439"/>
                    <a:pt x="22531" y="31578"/>
                    <a:pt x="23369" y="31753"/>
                  </a:cubicBezTo>
                  <a:cubicBezTo>
                    <a:pt x="24208" y="31893"/>
                    <a:pt x="24941" y="32067"/>
                    <a:pt x="25849" y="32137"/>
                  </a:cubicBezTo>
                  <a:cubicBezTo>
                    <a:pt x="27254" y="32313"/>
                    <a:pt x="28658" y="32390"/>
                    <a:pt x="30022" y="32390"/>
                  </a:cubicBezTo>
                  <a:cubicBezTo>
                    <a:pt x="30286" y="32390"/>
                    <a:pt x="30549" y="32387"/>
                    <a:pt x="30809" y="32382"/>
                  </a:cubicBezTo>
                  <a:cubicBezTo>
                    <a:pt x="34058" y="32277"/>
                    <a:pt x="37027" y="31718"/>
                    <a:pt x="39542" y="30985"/>
                  </a:cubicBezTo>
                  <a:cubicBezTo>
                    <a:pt x="39891" y="30880"/>
                    <a:pt x="40101" y="30845"/>
                    <a:pt x="40485" y="30705"/>
                  </a:cubicBezTo>
                  <a:cubicBezTo>
                    <a:pt x="40765" y="30600"/>
                    <a:pt x="41044" y="30496"/>
                    <a:pt x="41324" y="30391"/>
                  </a:cubicBezTo>
                  <a:cubicBezTo>
                    <a:pt x="41603" y="30321"/>
                    <a:pt x="41848" y="30216"/>
                    <a:pt x="42092" y="30146"/>
                  </a:cubicBezTo>
                  <a:cubicBezTo>
                    <a:pt x="42372" y="30041"/>
                    <a:pt x="42651" y="29902"/>
                    <a:pt x="42895" y="29797"/>
                  </a:cubicBezTo>
                  <a:cubicBezTo>
                    <a:pt x="43140" y="29727"/>
                    <a:pt x="43385" y="29622"/>
                    <a:pt x="43594" y="29517"/>
                  </a:cubicBezTo>
                  <a:cubicBezTo>
                    <a:pt x="43699" y="29483"/>
                    <a:pt x="43804" y="29448"/>
                    <a:pt x="43908" y="29413"/>
                  </a:cubicBezTo>
                  <a:lnTo>
                    <a:pt x="43978" y="29378"/>
                  </a:lnTo>
                  <a:lnTo>
                    <a:pt x="44188" y="29273"/>
                  </a:lnTo>
                  <a:lnTo>
                    <a:pt x="44328" y="29203"/>
                  </a:lnTo>
                  <a:cubicBezTo>
                    <a:pt x="44712" y="28993"/>
                    <a:pt x="45096" y="28819"/>
                    <a:pt x="45411" y="28644"/>
                  </a:cubicBezTo>
                  <a:cubicBezTo>
                    <a:pt x="45830" y="28435"/>
                    <a:pt x="46179" y="28260"/>
                    <a:pt x="46458" y="28120"/>
                  </a:cubicBezTo>
                  <a:cubicBezTo>
                    <a:pt x="47646" y="29273"/>
                    <a:pt x="48869" y="30391"/>
                    <a:pt x="50126" y="31474"/>
                  </a:cubicBezTo>
                  <a:cubicBezTo>
                    <a:pt x="50126" y="31474"/>
                    <a:pt x="53366" y="34785"/>
                    <a:pt x="55946" y="34785"/>
                  </a:cubicBezTo>
                  <a:cubicBezTo>
                    <a:pt x="56479" y="34785"/>
                    <a:pt x="56984" y="34644"/>
                    <a:pt x="57427" y="34303"/>
                  </a:cubicBezTo>
                  <a:cubicBezTo>
                    <a:pt x="59872" y="32452"/>
                    <a:pt x="57077" y="26548"/>
                    <a:pt x="57077" y="26548"/>
                  </a:cubicBezTo>
                  <a:cubicBezTo>
                    <a:pt x="53305" y="15860"/>
                    <a:pt x="46284" y="6568"/>
                    <a:pt x="36922" y="1"/>
                  </a:cubicBezTo>
                  <a:close/>
                </a:path>
              </a:pathLst>
            </a:custGeom>
            <a:solidFill>
              <a:srgbClr val="44BBD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53" name="Shape 1753"/>
            <p:cNvSpPr/>
            <p:nvPr/>
          </p:nvSpPr>
          <p:spPr>
            <a:xfrm>
              <a:off x="2730200" y="2010475"/>
              <a:ext cx="1178050" cy="1104400"/>
            </a:xfrm>
            <a:custGeom>
              <a:avLst/>
              <a:gdLst/>
              <a:ahLst/>
              <a:cxnLst/>
              <a:rect l="0" t="0" r="0" b="0"/>
              <a:pathLst>
                <a:path w="47122" h="44176" extrusionOk="0">
                  <a:moveTo>
                    <a:pt x="45493" y="0"/>
                  </a:moveTo>
                  <a:cubicBezTo>
                    <a:pt x="45286" y="0"/>
                    <a:pt x="45061" y="4"/>
                    <a:pt x="44816" y="16"/>
                  </a:cubicBezTo>
                  <a:cubicBezTo>
                    <a:pt x="44083" y="51"/>
                    <a:pt x="43209" y="51"/>
                    <a:pt x="42196" y="190"/>
                  </a:cubicBezTo>
                  <a:cubicBezTo>
                    <a:pt x="41149" y="260"/>
                    <a:pt x="40031" y="470"/>
                    <a:pt x="38773" y="714"/>
                  </a:cubicBezTo>
                  <a:cubicBezTo>
                    <a:pt x="37551" y="959"/>
                    <a:pt x="36223" y="1308"/>
                    <a:pt x="34861" y="1762"/>
                  </a:cubicBezTo>
                  <a:cubicBezTo>
                    <a:pt x="34162" y="2007"/>
                    <a:pt x="33464" y="2251"/>
                    <a:pt x="32765" y="2566"/>
                  </a:cubicBezTo>
                  <a:cubicBezTo>
                    <a:pt x="32067" y="2845"/>
                    <a:pt x="31368" y="3159"/>
                    <a:pt x="30634" y="3509"/>
                  </a:cubicBezTo>
                  <a:cubicBezTo>
                    <a:pt x="29202" y="4207"/>
                    <a:pt x="27805" y="5046"/>
                    <a:pt x="26408" y="5989"/>
                  </a:cubicBezTo>
                  <a:cubicBezTo>
                    <a:pt x="25045" y="6967"/>
                    <a:pt x="23683" y="8015"/>
                    <a:pt x="22461" y="9167"/>
                  </a:cubicBezTo>
                  <a:cubicBezTo>
                    <a:pt x="21797" y="9726"/>
                    <a:pt x="21238" y="10390"/>
                    <a:pt x="20609" y="10984"/>
                  </a:cubicBezTo>
                  <a:cubicBezTo>
                    <a:pt x="20050" y="11648"/>
                    <a:pt x="19526" y="12206"/>
                    <a:pt x="18967" y="12905"/>
                  </a:cubicBezTo>
                  <a:cubicBezTo>
                    <a:pt x="17920" y="14232"/>
                    <a:pt x="16976" y="15630"/>
                    <a:pt x="16173" y="16992"/>
                  </a:cubicBezTo>
                  <a:cubicBezTo>
                    <a:pt x="14531" y="19786"/>
                    <a:pt x="13413" y="22616"/>
                    <a:pt x="12715" y="25166"/>
                  </a:cubicBezTo>
                  <a:cubicBezTo>
                    <a:pt x="12610" y="25480"/>
                    <a:pt x="12540" y="25690"/>
                    <a:pt x="12435" y="26109"/>
                  </a:cubicBezTo>
                  <a:cubicBezTo>
                    <a:pt x="12366" y="26388"/>
                    <a:pt x="12331" y="26668"/>
                    <a:pt x="12261" y="26947"/>
                  </a:cubicBezTo>
                  <a:cubicBezTo>
                    <a:pt x="12191" y="27227"/>
                    <a:pt x="12121" y="27506"/>
                    <a:pt x="12051" y="27751"/>
                  </a:cubicBezTo>
                  <a:cubicBezTo>
                    <a:pt x="12016" y="28065"/>
                    <a:pt x="11981" y="28344"/>
                    <a:pt x="11911" y="28624"/>
                  </a:cubicBezTo>
                  <a:cubicBezTo>
                    <a:pt x="11877" y="28868"/>
                    <a:pt x="11842" y="29113"/>
                    <a:pt x="11807" y="29357"/>
                  </a:cubicBezTo>
                  <a:cubicBezTo>
                    <a:pt x="11772" y="29462"/>
                    <a:pt x="11737" y="29567"/>
                    <a:pt x="11737" y="29672"/>
                  </a:cubicBezTo>
                  <a:lnTo>
                    <a:pt x="11737" y="29777"/>
                  </a:lnTo>
                  <a:lnTo>
                    <a:pt x="11702" y="29986"/>
                  </a:lnTo>
                  <a:lnTo>
                    <a:pt x="11667" y="30161"/>
                  </a:lnTo>
                  <a:cubicBezTo>
                    <a:pt x="11632" y="30580"/>
                    <a:pt x="11597" y="30999"/>
                    <a:pt x="11597" y="31349"/>
                  </a:cubicBezTo>
                  <a:cubicBezTo>
                    <a:pt x="11527" y="32152"/>
                    <a:pt x="11457" y="32746"/>
                    <a:pt x="11422" y="33165"/>
                  </a:cubicBezTo>
                  <a:cubicBezTo>
                    <a:pt x="9781" y="33549"/>
                    <a:pt x="8174" y="34038"/>
                    <a:pt x="6602" y="34597"/>
                  </a:cubicBezTo>
                  <a:cubicBezTo>
                    <a:pt x="6602" y="34597"/>
                    <a:pt x="0" y="36134"/>
                    <a:pt x="384" y="39383"/>
                  </a:cubicBezTo>
                  <a:cubicBezTo>
                    <a:pt x="734" y="42422"/>
                    <a:pt x="7231" y="43050"/>
                    <a:pt x="7231" y="43050"/>
                  </a:cubicBezTo>
                  <a:cubicBezTo>
                    <a:pt x="10842" y="43802"/>
                    <a:pt x="14513" y="44175"/>
                    <a:pt x="18182" y="44175"/>
                  </a:cubicBezTo>
                  <a:cubicBezTo>
                    <a:pt x="25765" y="44175"/>
                    <a:pt x="33342" y="42583"/>
                    <a:pt x="40380" y="39452"/>
                  </a:cubicBezTo>
                  <a:cubicBezTo>
                    <a:pt x="39821" y="37636"/>
                    <a:pt x="39681" y="35680"/>
                    <a:pt x="39996" y="33794"/>
                  </a:cubicBezTo>
                  <a:lnTo>
                    <a:pt x="39961" y="33759"/>
                  </a:lnTo>
                  <a:cubicBezTo>
                    <a:pt x="34948" y="32280"/>
                    <a:pt x="29816" y="31541"/>
                    <a:pt x="24675" y="31541"/>
                  </a:cubicBezTo>
                  <a:cubicBezTo>
                    <a:pt x="24228" y="31541"/>
                    <a:pt x="23781" y="31547"/>
                    <a:pt x="23334" y="31558"/>
                  </a:cubicBezTo>
                  <a:cubicBezTo>
                    <a:pt x="23474" y="29881"/>
                    <a:pt x="23788" y="27995"/>
                    <a:pt x="24417" y="26074"/>
                  </a:cubicBezTo>
                  <a:cubicBezTo>
                    <a:pt x="24801" y="24991"/>
                    <a:pt x="25220" y="23908"/>
                    <a:pt x="25744" y="22860"/>
                  </a:cubicBezTo>
                  <a:cubicBezTo>
                    <a:pt x="25989" y="22371"/>
                    <a:pt x="26338" y="21777"/>
                    <a:pt x="26617" y="21254"/>
                  </a:cubicBezTo>
                  <a:cubicBezTo>
                    <a:pt x="26932" y="20764"/>
                    <a:pt x="27246" y="20241"/>
                    <a:pt x="27595" y="19751"/>
                  </a:cubicBezTo>
                  <a:cubicBezTo>
                    <a:pt x="28294" y="18773"/>
                    <a:pt x="29062" y="17830"/>
                    <a:pt x="29901" y="16957"/>
                  </a:cubicBezTo>
                  <a:cubicBezTo>
                    <a:pt x="30704" y="16084"/>
                    <a:pt x="31578" y="15280"/>
                    <a:pt x="32486" y="14582"/>
                  </a:cubicBezTo>
                  <a:cubicBezTo>
                    <a:pt x="33394" y="13848"/>
                    <a:pt x="34337" y="13219"/>
                    <a:pt x="35245" y="12695"/>
                  </a:cubicBezTo>
                  <a:cubicBezTo>
                    <a:pt x="36153" y="12137"/>
                    <a:pt x="37027" y="11682"/>
                    <a:pt x="37900" y="11333"/>
                  </a:cubicBezTo>
                  <a:cubicBezTo>
                    <a:pt x="38738" y="10949"/>
                    <a:pt x="39542" y="10635"/>
                    <a:pt x="40275" y="10425"/>
                  </a:cubicBezTo>
                  <a:cubicBezTo>
                    <a:pt x="40974" y="10180"/>
                    <a:pt x="41638" y="10006"/>
                    <a:pt x="42162" y="9866"/>
                  </a:cubicBezTo>
                  <a:cubicBezTo>
                    <a:pt x="43209" y="9656"/>
                    <a:pt x="43838" y="9517"/>
                    <a:pt x="43838" y="9517"/>
                  </a:cubicBezTo>
                  <a:lnTo>
                    <a:pt x="43838" y="9517"/>
                  </a:lnTo>
                  <a:cubicBezTo>
                    <a:pt x="43838" y="9517"/>
                    <a:pt x="43209" y="9587"/>
                    <a:pt x="42127" y="9726"/>
                  </a:cubicBezTo>
                  <a:cubicBezTo>
                    <a:pt x="41603" y="9831"/>
                    <a:pt x="40939" y="9936"/>
                    <a:pt x="40170" y="10111"/>
                  </a:cubicBezTo>
                  <a:cubicBezTo>
                    <a:pt x="39437" y="10285"/>
                    <a:pt x="38599" y="10530"/>
                    <a:pt x="37690" y="10844"/>
                  </a:cubicBezTo>
                  <a:cubicBezTo>
                    <a:pt x="36817" y="11159"/>
                    <a:pt x="35839" y="11543"/>
                    <a:pt x="34861" y="12032"/>
                  </a:cubicBezTo>
                  <a:cubicBezTo>
                    <a:pt x="33883" y="12521"/>
                    <a:pt x="32870" y="13080"/>
                    <a:pt x="31892" y="13743"/>
                  </a:cubicBezTo>
                  <a:cubicBezTo>
                    <a:pt x="30879" y="14407"/>
                    <a:pt x="29901" y="15176"/>
                    <a:pt x="28958" y="16014"/>
                  </a:cubicBezTo>
                  <a:cubicBezTo>
                    <a:pt x="28015" y="16852"/>
                    <a:pt x="27106" y="17760"/>
                    <a:pt x="26303" y="18773"/>
                  </a:cubicBezTo>
                  <a:cubicBezTo>
                    <a:pt x="25884" y="19262"/>
                    <a:pt x="25500" y="19821"/>
                    <a:pt x="25115" y="20345"/>
                  </a:cubicBezTo>
                  <a:cubicBezTo>
                    <a:pt x="24731" y="20869"/>
                    <a:pt x="24417" y="21323"/>
                    <a:pt x="24067" y="21917"/>
                  </a:cubicBezTo>
                  <a:cubicBezTo>
                    <a:pt x="23404" y="23000"/>
                    <a:pt x="22810" y="24153"/>
                    <a:pt x="22356" y="25271"/>
                  </a:cubicBezTo>
                  <a:cubicBezTo>
                    <a:pt x="21413" y="27506"/>
                    <a:pt x="20854" y="29707"/>
                    <a:pt x="20539" y="31698"/>
                  </a:cubicBezTo>
                  <a:cubicBezTo>
                    <a:pt x="18583" y="31838"/>
                    <a:pt x="16627" y="32082"/>
                    <a:pt x="14671" y="32431"/>
                  </a:cubicBezTo>
                  <a:cubicBezTo>
                    <a:pt x="14671" y="32152"/>
                    <a:pt x="14706" y="31872"/>
                    <a:pt x="14706" y="31523"/>
                  </a:cubicBezTo>
                  <a:cubicBezTo>
                    <a:pt x="14706" y="31174"/>
                    <a:pt x="14706" y="30755"/>
                    <a:pt x="14741" y="30301"/>
                  </a:cubicBezTo>
                  <a:lnTo>
                    <a:pt x="14741" y="30161"/>
                  </a:lnTo>
                  <a:lnTo>
                    <a:pt x="14741" y="30126"/>
                  </a:lnTo>
                  <a:cubicBezTo>
                    <a:pt x="14741" y="29986"/>
                    <a:pt x="14741" y="29881"/>
                    <a:pt x="14776" y="29777"/>
                  </a:cubicBezTo>
                  <a:cubicBezTo>
                    <a:pt x="14811" y="29532"/>
                    <a:pt x="14811" y="29288"/>
                    <a:pt x="14846" y="29043"/>
                  </a:cubicBezTo>
                  <a:cubicBezTo>
                    <a:pt x="14881" y="28799"/>
                    <a:pt x="14916" y="28554"/>
                    <a:pt x="14916" y="28344"/>
                  </a:cubicBezTo>
                  <a:cubicBezTo>
                    <a:pt x="14985" y="28065"/>
                    <a:pt x="15020" y="27786"/>
                    <a:pt x="15055" y="27506"/>
                  </a:cubicBezTo>
                  <a:cubicBezTo>
                    <a:pt x="15125" y="27227"/>
                    <a:pt x="15160" y="26947"/>
                    <a:pt x="15195" y="26633"/>
                  </a:cubicBezTo>
                  <a:cubicBezTo>
                    <a:pt x="15230" y="26458"/>
                    <a:pt x="15335" y="26074"/>
                    <a:pt x="15370" y="25795"/>
                  </a:cubicBezTo>
                  <a:cubicBezTo>
                    <a:pt x="15859" y="23489"/>
                    <a:pt x="16767" y="20764"/>
                    <a:pt x="18129" y="18075"/>
                  </a:cubicBezTo>
                  <a:cubicBezTo>
                    <a:pt x="18793" y="16713"/>
                    <a:pt x="19596" y="15385"/>
                    <a:pt x="20504" y="14058"/>
                  </a:cubicBezTo>
                  <a:cubicBezTo>
                    <a:pt x="20924" y="13464"/>
                    <a:pt x="21517" y="12765"/>
                    <a:pt x="22006" y="12137"/>
                  </a:cubicBezTo>
                  <a:cubicBezTo>
                    <a:pt x="22530" y="11543"/>
                    <a:pt x="23019" y="10914"/>
                    <a:pt x="23578" y="10320"/>
                  </a:cubicBezTo>
                  <a:cubicBezTo>
                    <a:pt x="24696" y="9133"/>
                    <a:pt x="25954" y="8085"/>
                    <a:pt x="27211" y="7072"/>
                  </a:cubicBezTo>
                  <a:cubicBezTo>
                    <a:pt x="28469" y="6094"/>
                    <a:pt x="29796" y="5185"/>
                    <a:pt x="31123" y="4417"/>
                  </a:cubicBezTo>
                  <a:cubicBezTo>
                    <a:pt x="31787" y="4033"/>
                    <a:pt x="32451" y="3683"/>
                    <a:pt x="33149" y="3369"/>
                  </a:cubicBezTo>
                  <a:cubicBezTo>
                    <a:pt x="33778" y="3020"/>
                    <a:pt x="34477" y="2775"/>
                    <a:pt x="35106" y="2496"/>
                  </a:cubicBezTo>
                  <a:cubicBezTo>
                    <a:pt x="36433" y="1937"/>
                    <a:pt x="37725" y="1518"/>
                    <a:pt x="38913" y="1203"/>
                  </a:cubicBezTo>
                  <a:cubicBezTo>
                    <a:pt x="40101" y="889"/>
                    <a:pt x="41218" y="644"/>
                    <a:pt x="42231" y="470"/>
                  </a:cubicBezTo>
                  <a:cubicBezTo>
                    <a:pt x="43209" y="295"/>
                    <a:pt x="44083" y="225"/>
                    <a:pt x="44816" y="155"/>
                  </a:cubicBezTo>
                  <a:cubicBezTo>
                    <a:pt x="45550" y="85"/>
                    <a:pt x="46109" y="85"/>
                    <a:pt x="46528" y="51"/>
                  </a:cubicBezTo>
                  <a:cubicBezTo>
                    <a:pt x="46912" y="51"/>
                    <a:pt x="47122" y="16"/>
                    <a:pt x="47122" y="16"/>
                  </a:cubicBezTo>
                  <a:lnTo>
                    <a:pt x="46528" y="16"/>
                  </a:lnTo>
                  <a:cubicBezTo>
                    <a:pt x="46248" y="16"/>
                    <a:pt x="45907" y="0"/>
                    <a:pt x="45493" y="0"/>
                  </a:cubicBezTo>
                  <a:close/>
                </a:path>
              </a:pathLst>
            </a:custGeom>
            <a:solidFill>
              <a:srgbClr val="44BBD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54" name="Shape 1754"/>
            <p:cNvSpPr/>
            <p:nvPr/>
          </p:nvSpPr>
          <p:spPr>
            <a:xfrm>
              <a:off x="3984200" y="1792625"/>
              <a:ext cx="898625" cy="1501075"/>
            </a:xfrm>
            <a:custGeom>
              <a:avLst/>
              <a:gdLst/>
              <a:ahLst/>
              <a:cxnLst/>
              <a:rect l="0" t="0" r="0" b="0"/>
              <a:pathLst>
                <a:path w="35945" h="60043" extrusionOk="0">
                  <a:moveTo>
                    <a:pt x="18558" y="0"/>
                  </a:moveTo>
                  <a:cubicBezTo>
                    <a:pt x="15900" y="0"/>
                    <a:pt x="12925" y="4363"/>
                    <a:pt x="12925" y="4363"/>
                  </a:cubicBezTo>
                  <a:cubicBezTo>
                    <a:pt x="5520" y="12956"/>
                    <a:pt x="979" y="23715"/>
                    <a:pt x="1" y="35102"/>
                  </a:cubicBezTo>
                  <a:cubicBezTo>
                    <a:pt x="1887" y="35522"/>
                    <a:pt x="3634" y="36325"/>
                    <a:pt x="5170" y="37513"/>
                  </a:cubicBezTo>
                  <a:lnTo>
                    <a:pt x="5205" y="37513"/>
                  </a:lnTo>
                  <a:cubicBezTo>
                    <a:pt x="9153" y="33635"/>
                    <a:pt x="12436" y="29199"/>
                    <a:pt x="14986" y="24379"/>
                  </a:cubicBezTo>
                  <a:cubicBezTo>
                    <a:pt x="16348" y="25287"/>
                    <a:pt x="17780" y="26439"/>
                    <a:pt x="19143" y="27872"/>
                  </a:cubicBezTo>
                  <a:cubicBezTo>
                    <a:pt x="19911" y="28710"/>
                    <a:pt x="20645" y="29583"/>
                    <a:pt x="21309" y="30561"/>
                  </a:cubicBezTo>
                  <a:cubicBezTo>
                    <a:pt x="21623" y="31015"/>
                    <a:pt x="21972" y="31574"/>
                    <a:pt x="22287" y="32098"/>
                  </a:cubicBezTo>
                  <a:cubicBezTo>
                    <a:pt x="22566" y="32622"/>
                    <a:pt x="22880" y="33111"/>
                    <a:pt x="23160" y="33670"/>
                  </a:cubicBezTo>
                  <a:cubicBezTo>
                    <a:pt x="23719" y="34753"/>
                    <a:pt x="24138" y="35871"/>
                    <a:pt x="24522" y="37024"/>
                  </a:cubicBezTo>
                  <a:cubicBezTo>
                    <a:pt x="24871" y="38176"/>
                    <a:pt x="25186" y="39329"/>
                    <a:pt x="25360" y="40447"/>
                  </a:cubicBezTo>
                  <a:cubicBezTo>
                    <a:pt x="25570" y="41599"/>
                    <a:pt x="25675" y="42682"/>
                    <a:pt x="25710" y="43765"/>
                  </a:cubicBezTo>
                  <a:cubicBezTo>
                    <a:pt x="25745" y="44813"/>
                    <a:pt x="25710" y="45826"/>
                    <a:pt x="25640" y="46734"/>
                  </a:cubicBezTo>
                  <a:cubicBezTo>
                    <a:pt x="25570" y="47677"/>
                    <a:pt x="25465" y="48516"/>
                    <a:pt x="25291" y="49249"/>
                  </a:cubicBezTo>
                  <a:cubicBezTo>
                    <a:pt x="25186" y="50018"/>
                    <a:pt x="25011" y="50647"/>
                    <a:pt x="24871" y="51171"/>
                  </a:cubicBezTo>
                  <a:cubicBezTo>
                    <a:pt x="24557" y="52218"/>
                    <a:pt x="24382" y="52812"/>
                    <a:pt x="24382" y="52812"/>
                  </a:cubicBezTo>
                  <a:cubicBezTo>
                    <a:pt x="24382" y="52812"/>
                    <a:pt x="24627" y="52253"/>
                    <a:pt x="25011" y="51240"/>
                  </a:cubicBezTo>
                  <a:cubicBezTo>
                    <a:pt x="25186" y="50716"/>
                    <a:pt x="25430" y="50088"/>
                    <a:pt x="25605" y="49319"/>
                  </a:cubicBezTo>
                  <a:cubicBezTo>
                    <a:pt x="25815" y="48586"/>
                    <a:pt x="25989" y="47747"/>
                    <a:pt x="26164" y="46804"/>
                  </a:cubicBezTo>
                  <a:cubicBezTo>
                    <a:pt x="26304" y="45861"/>
                    <a:pt x="26408" y="44848"/>
                    <a:pt x="26478" y="43765"/>
                  </a:cubicBezTo>
                  <a:cubicBezTo>
                    <a:pt x="26513" y="42682"/>
                    <a:pt x="26513" y="41495"/>
                    <a:pt x="26373" y="40307"/>
                  </a:cubicBezTo>
                  <a:cubicBezTo>
                    <a:pt x="26304" y="39119"/>
                    <a:pt x="26094" y="37897"/>
                    <a:pt x="25815" y="36674"/>
                  </a:cubicBezTo>
                  <a:cubicBezTo>
                    <a:pt x="25500" y="35452"/>
                    <a:pt x="25116" y="34194"/>
                    <a:pt x="24627" y="33006"/>
                  </a:cubicBezTo>
                  <a:cubicBezTo>
                    <a:pt x="24417" y="32413"/>
                    <a:pt x="24103" y="31819"/>
                    <a:pt x="23858" y="31225"/>
                  </a:cubicBezTo>
                  <a:cubicBezTo>
                    <a:pt x="23544" y="30631"/>
                    <a:pt x="23300" y="30142"/>
                    <a:pt x="22950" y="29513"/>
                  </a:cubicBezTo>
                  <a:cubicBezTo>
                    <a:pt x="22322" y="28431"/>
                    <a:pt x="21588" y="27383"/>
                    <a:pt x="20819" y="26405"/>
                  </a:cubicBezTo>
                  <a:cubicBezTo>
                    <a:pt x="19352" y="24588"/>
                    <a:pt x="17780" y="23086"/>
                    <a:pt x="16244" y="21933"/>
                  </a:cubicBezTo>
                  <a:cubicBezTo>
                    <a:pt x="17082" y="20082"/>
                    <a:pt x="17850" y="18231"/>
                    <a:pt x="18479" y="16310"/>
                  </a:cubicBezTo>
                  <a:cubicBezTo>
                    <a:pt x="18619" y="16379"/>
                    <a:pt x="18759" y="16449"/>
                    <a:pt x="18898" y="16519"/>
                  </a:cubicBezTo>
                  <a:cubicBezTo>
                    <a:pt x="19213" y="16694"/>
                    <a:pt x="19562" y="16903"/>
                    <a:pt x="19946" y="17148"/>
                  </a:cubicBezTo>
                  <a:lnTo>
                    <a:pt x="20086" y="17218"/>
                  </a:lnTo>
                  <a:lnTo>
                    <a:pt x="20121" y="17253"/>
                  </a:lnTo>
                  <a:lnTo>
                    <a:pt x="20400" y="17427"/>
                  </a:lnTo>
                  <a:cubicBezTo>
                    <a:pt x="20610" y="17567"/>
                    <a:pt x="20819" y="17707"/>
                    <a:pt x="20994" y="17847"/>
                  </a:cubicBezTo>
                  <a:cubicBezTo>
                    <a:pt x="21204" y="17986"/>
                    <a:pt x="21378" y="18126"/>
                    <a:pt x="21588" y="18266"/>
                  </a:cubicBezTo>
                  <a:cubicBezTo>
                    <a:pt x="21798" y="18440"/>
                    <a:pt x="22007" y="18580"/>
                    <a:pt x="22252" y="18755"/>
                  </a:cubicBezTo>
                  <a:cubicBezTo>
                    <a:pt x="22461" y="18929"/>
                    <a:pt x="22706" y="19139"/>
                    <a:pt x="22950" y="19314"/>
                  </a:cubicBezTo>
                  <a:cubicBezTo>
                    <a:pt x="23090" y="19418"/>
                    <a:pt x="23369" y="19663"/>
                    <a:pt x="23579" y="19873"/>
                  </a:cubicBezTo>
                  <a:cubicBezTo>
                    <a:pt x="25395" y="21409"/>
                    <a:pt x="27352" y="23470"/>
                    <a:pt x="29063" y="25950"/>
                  </a:cubicBezTo>
                  <a:cubicBezTo>
                    <a:pt x="29936" y="27208"/>
                    <a:pt x="30740" y="28570"/>
                    <a:pt x="31438" y="30002"/>
                  </a:cubicBezTo>
                  <a:cubicBezTo>
                    <a:pt x="31753" y="30631"/>
                    <a:pt x="32102" y="31470"/>
                    <a:pt x="32451" y="32203"/>
                  </a:cubicBezTo>
                  <a:cubicBezTo>
                    <a:pt x="32696" y="32972"/>
                    <a:pt x="33010" y="33705"/>
                    <a:pt x="33255" y="34474"/>
                  </a:cubicBezTo>
                  <a:cubicBezTo>
                    <a:pt x="33779" y="36011"/>
                    <a:pt x="34128" y="37617"/>
                    <a:pt x="34408" y="39189"/>
                  </a:cubicBezTo>
                  <a:cubicBezTo>
                    <a:pt x="34652" y="40796"/>
                    <a:pt x="34792" y="42368"/>
                    <a:pt x="34827" y="43905"/>
                  </a:cubicBezTo>
                  <a:cubicBezTo>
                    <a:pt x="34862" y="44673"/>
                    <a:pt x="34827" y="45442"/>
                    <a:pt x="34792" y="46175"/>
                  </a:cubicBezTo>
                  <a:cubicBezTo>
                    <a:pt x="34792" y="46944"/>
                    <a:pt x="34687" y="47643"/>
                    <a:pt x="34617" y="48341"/>
                  </a:cubicBezTo>
                  <a:cubicBezTo>
                    <a:pt x="34477" y="49773"/>
                    <a:pt x="34233" y="51101"/>
                    <a:pt x="33953" y="52288"/>
                  </a:cubicBezTo>
                  <a:cubicBezTo>
                    <a:pt x="33639" y="53511"/>
                    <a:pt x="33325" y="54594"/>
                    <a:pt x="32975" y="55537"/>
                  </a:cubicBezTo>
                  <a:cubicBezTo>
                    <a:pt x="32696" y="56515"/>
                    <a:pt x="32312" y="57318"/>
                    <a:pt x="32032" y="57982"/>
                  </a:cubicBezTo>
                  <a:cubicBezTo>
                    <a:pt x="31753" y="58646"/>
                    <a:pt x="31473" y="59170"/>
                    <a:pt x="31299" y="59519"/>
                  </a:cubicBezTo>
                  <a:cubicBezTo>
                    <a:pt x="31159" y="59868"/>
                    <a:pt x="31054" y="60043"/>
                    <a:pt x="31054" y="60043"/>
                  </a:cubicBezTo>
                  <a:cubicBezTo>
                    <a:pt x="31054" y="60043"/>
                    <a:pt x="31159" y="59868"/>
                    <a:pt x="31334" y="59554"/>
                  </a:cubicBezTo>
                  <a:cubicBezTo>
                    <a:pt x="31543" y="59205"/>
                    <a:pt x="31823" y="58716"/>
                    <a:pt x="32172" y="58052"/>
                  </a:cubicBezTo>
                  <a:cubicBezTo>
                    <a:pt x="32486" y="57388"/>
                    <a:pt x="32906" y="56620"/>
                    <a:pt x="33255" y="55642"/>
                  </a:cubicBezTo>
                  <a:cubicBezTo>
                    <a:pt x="33674" y="54733"/>
                    <a:pt x="34058" y="53616"/>
                    <a:pt x="34442" y="52428"/>
                  </a:cubicBezTo>
                  <a:cubicBezTo>
                    <a:pt x="34792" y="51205"/>
                    <a:pt x="35141" y="49878"/>
                    <a:pt x="35386" y="48446"/>
                  </a:cubicBezTo>
                  <a:cubicBezTo>
                    <a:pt x="35490" y="47747"/>
                    <a:pt x="35630" y="47014"/>
                    <a:pt x="35700" y="46245"/>
                  </a:cubicBezTo>
                  <a:cubicBezTo>
                    <a:pt x="35770" y="45512"/>
                    <a:pt x="35840" y="44708"/>
                    <a:pt x="35875" y="43940"/>
                  </a:cubicBezTo>
                  <a:cubicBezTo>
                    <a:pt x="35945" y="42333"/>
                    <a:pt x="35875" y="40691"/>
                    <a:pt x="35700" y="39015"/>
                  </a:cubicBezTo>
                  <a:cubicBezTo>
                    <a:pt x="35525" y="37373"/>
                    <a:pt x="35246" y="35661"/>
                    <a:pt x="34827" y="34019"/>
                  </a:cubicBezTo>
                  <a:cubicBezTo>
                    <a:pt x="34617" y="33181"/>
                    <a:pt x="34338" y="32378"/>
                    <a:pt x="34093" y="31539"/>
                  </a:cubicBezTo>
                  <a:cubicBezTo>
                    <a:pt x="33779" y="30736"/>
                    <a:pt x="33569" y="30002"/>
                    <a:pt x="33185" y="29199"/>
                  </a:cubicBezTo>
                  <a:cubicBezTo>
                    <a:pt x="32556" y="27627"/>
                    <a:pt x="31788" y="26160"/>
                    <a:pt x="30949" y="24763"/>
                  </a:cubicBezTo>
                  <a:cubicBezTo>
                    <a:pt x="29273" y="21968"/>
                    <a:pt x="27317" y="19663"/>
                    <a:pt x="25430" y="17812"/>
                  </a:cubicBezTo>
                  <a:cubicBezTo>
                    <a:pt x="25186" y="17602"/>
                    <a:pt x="25046" y="17427"/>
                    <a:pt x="24732" y="17148"/>
                  </a:cubicBezTo>
                  <a:cubicBezTo>
                    <a:pt x="24522" y="16938"/>
                    <a:pt x="24278" y="16764"/>
                    <a:pt x="24068" y="16554"/>
                  </a:cubicBezTo>
                  <a:cubicBezTo>
                    <a:pt x="23858" y="16379"/>
                    <a:pt x="23649" y="16205"/>
                    <a:pt x="23439" y="16030"/>
                  </a:cubicBezTo>
                  <a:cubicBezTo>
                    <a:pt x="23230" y="15821"/>
                    <a:pt x="22985" y="15646"/>
                    <a:pt x="22776" y="15471"/>
                  </a:cubicBezTo>
                  <a:cubicBezTo>
                    <a:pt x="22566" y="15331"/>
                    <a:pt x="22391" y="15157"/>
                    <a:pt x="22182" y="15017"/>
                  </a:cubicBezTo>
                  <a:lnTo>
                    <a:pt x="21937" y="14808"/>
                  </a:lnTo>
                  <a:lnTo>
                    <a:pt x="21867" y="14738"/>
                  </a:lnTo>
                  <a:lnTo>
                    <a:pt x="21693" y="14633"/>
                  </a:lnTo>
                  <a:lnTo>
                    <a:pt x="21553" y="14528"/>
                  </a:lnTo>
                  <a:cubicBezTo>
                    <a:pt x="21169" y="14284"/>
                    <a:pt x="20854" y="14074"/>
                    <a:pt x="20540" y="13864"/>
                  </a:cubicBezTo>
                  <a:cubicBezTo>
                    <a:pt x="20086" y="13585"/>
                    <a:pt x="19737" y="13340"/>
                    <a:pt x="19457" y="13166"/>
                  </a:cubicBezTo>
                  <a:cubicBezTo>
                    <a:pt x="19911" y="11419"/>
                    <a:pt x="20330" y="9673"/>
                    <a:pt x="20610" y="7891"/>
                  </a:cubicBezTo>
                  <a:cubicBezTo>
                    <a:pt x="20610" y="7891"/>
                    <a:pt x="22461" y="1394"/>
                    <a:pt x="19422" y="172"/>
                  </a:cubicBezTo>
                  <a:cubicBezTo>
                    <a:pt x="19141" y="53"/>
                    <a:pt x="18851" y="0"/>
                    <a:pt x="18558" y="0"/>
                  </a:cubicBezTo>
                  <a:close/>
                </a:path>
              </a:pathLst>
            </a:custGeom>
            <a:solidFill>
              <a:srgbClr val="44BBD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1755" name="Shape 1755"/>
          <p:cNvSpPr/>
          <p:nvPr/>
        </p:nvSpPr>
        <p:spPr>
          <a:xfrm>
            <a:off x="8248562" y="3646400"/>
            <a:ext cx="574200" cy="1932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 sz="800" b="1">
                <a:solidFill>
                  <a:schemeClr val="dk1"/>
                </a:solidFill>
                <a:latin typeface="Proxima Nova"/>
                <a:ea typeface="Proxima Nova"/>
                <a:cs typeface="Proxima Nova"/>
                <a:sym typeface="Proxima Nova"/>
              </a:rPr>
              <a:t>PCF 2.1</a:t>
            </a:r>
            <a:endParaRPr sz="700" i="0" u="none" strike="noStrike" cap="none">
              <a:solidFill>
                <a:schemeClr val="lt1"/>
              </a:solidFill>
              <a:latin typeface="Proxima Nova"/>
              <a:ea typeface="Proxima Nova"/>
              <a:cs typeface="Proxima Nova"/>
              <a:sym typeface="Proxima Nova"/>
            </a:endParaRPr>
          </a:p>
        </p:txBody>
      </p:sp>
      <p:sp>
        <p:nvSpPr>
          <p:cNvPr id="1756" name="Shape 1756"/>
          <p:cNvSpPr/>
          <p:nvPr/>
        </p:nvSpPr>
        <p:spPr>
          <a:xfrm>
            <a:off x="7519881" y="2803825"/>
            <a:ext cx="1356900" cy="1932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 sz="700" b="1">
                <a:solidFill>
                  <a:schemeClr val="dk1"/>
                </a:solidFill>
                <a:latin typeface="Proxima Nova"/>
                <a:ea typeface="Proxima Nova"/>
                <a:cs typeface="Proxima Nova"/>
                <a:sym typeface="Proxima Nova"/>
              </a:rPr>
              <a:t>Tracker / Spring / Concourse</a:t>
            </a:r>
            <a:endParaRPr sz="700" i="0" u="none" strike="noStrike" cap="none">
              <a:solidFill>
                <a:schemeClr val="lt1"/>
              </a:solidFill>
              <a:latin typeface="Proxima Nova"/>
              <a:ea typeface="Proxima Nova"/>
              <a:cs typeface="Proxima Nova"/>
              <a:sym typeface="Proxima Nova"/>
            </a:endParaRPr>
          </a:p>
        </p:txBody>
      </p:sp>
      <p:sp>
        <p:nvSpPr>
          <p:cNvPr id="1757" name="Shape 1757"/>
          <p:cNvSpPr/>
          <p:nvPr/>
        </p:nvSpPr>
        <p:spPr>
          <a:xfrm>
            <a:off x="8009454" y="1973450"/>
            <a:ext cx="813300" cy="1932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 sz="800" b="1">
                <a:solidFill>
                  <a:schemeClr val="dk1"/>
                </a:solidFill>
                <a:latin typeface="Proxima Nova"/>
                <a:ea typeface="Proxima Nova"/>
                <a:cs typeface="Proxima Nova"/>
                <a:sym typeface="Proxima Nova"/>
              </a:rPr>
              <a:t>Pivotal Labs</a:t>
            </a:r>
            <a:endParaRPr sz="700" i="0" u="none" strike="noStrike" cap="none">
              <a:solidFill>
                <a:schemeClr val="lt1"/>
              </a:solidFill>
              <a:latin typeface="Proxima Nova"/>
              <a:ea typeface="Proxima Nova"/>
              <a:cs typeface="Proxima Nova"/>
              <a:sym typeface="Proxima Nova"/>
            </a:endParaRPr>
          </a:p>
        </p:txBody>
      </p:sp>
      <p:pic>
        <p:nvPicPr>
          <p:cNvPr id="1758" name="Shape 1758" descr="Image result for pivotal tracker icon"/>
          <p:cNvPicPr preferRelativeResize="0"/>
          <p:nvPr/>
        </p:nvPicPr>
        <p:blipFill>
          <a:blip r:embed="rId3">
            <a:alphaModFix/>
          </a:blip>
          <a:stretch>
            <a:fillRect/>
          </a:stretch>
        </p:blipFill>
        <p:spPr>
          <a:xfrm>
            <a:off x="7684756" y="2442954"/>
            <a:ext cx="345850" cy="345850"/>
          </a:xfrm>
          <a:prstGeom prst="rect">
            <a:avLst/>
          </a:prstGeom>
          <a:noFill/>
          <a:ln>
            <a:noFill/>
          </a:ln>
        </p:spPr>
      </p:pic>
      <p:grpSp>
        <p:nvGrpSpPr>
          <p:cNvPr id="1759" name="Shape 1759"/>
          <p:cNvGrpSpPr/>
          <p:nvPr/>
        </p:nvGrpSpPr>
        <p:grpSpPr>
          <a:xfrm>
            <a:off x="3426094" y="2526653"/>
            <a:ext cx="330294" cy="330294"/>
            <a:chOff x="1563325" y="2673700"/>
            <a:chExt cx="363000" cy="363000"/>
          </a:xfrm>
        </p:grpSpPr>
        <p:sp>
          <p:nvSpPr>
            <p:cNvPr id="1760" name="Shape 1760"/>
            <p:cNvSpPr/>
            <p:nvPr/>
          </p:nvSpPr>
          <p:spPr>
            <a:xfrm>
              <a:off x="1701950" y="2815900"/>
              <a:ext cx="86275" cy="74975"/>
            </a:xfrm>
            <a:custGeom>
              <a:avLst/>
              <a:gdLst/>
              <a:ahLst/>
              <a:cxnLst/>
              <a:rect l="0" t="0" r="0" b="0"/>
              <a:pathLst>
                <a:path w="3451" h="2999" extrusionOk="0">
                  <a:moveTo>
                    <a:pt x="1725" y="1"/>
                  </a:moveTo>
                  <a:lnTo>
                    <a:pt x="0" y="2999"/>
                  </a:lnTo>
                  <a:lnTo>
                    <a:pt x="3451" y="2999"/>
                  </a:lnTo>
                  <a:lnTo>
                    <a:pt x="1725" y="1"/>
                  </a:lnTo>
                  <a:close/>
                </a:path>
              </a:pathLst>
            </a:custGeom>
            <a:solidFill>
              <a:srgbClr val="0C2E4E"/>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61" name="Shape 1761"/>
            <p:cNvSpPr/>
            <p:nvPr/>
          </p:nvSpPr>
          <p:spPr>
            <a:xfrm>
              <a:off x="1563325" y="2673700"/>
              <a:ext cx="363000" cy="363000"/>
            </a:xfrm>
            <a:custGeom>
              <a:avLst/>
              <a:gdLst/>
              <a:ahLst/>
              <a:cxnLst/>
              <a:rect l="0" t="0" r="0" b="0"/>
              <a:pathLst>
                <a:path w="14520" h="14520" extrusionOk="0">
                  <a:moveTo>
                    <a:pt x="7270" y="2855"/>
                  </a:moveTo>
                  <a:lnTo>
                    <a:pt x="11932" y="10946"/>
                  </a:lnTo>
                  <a:lnTo>
                    <a:pt x="10289" y="10946"/>
                  </a:lnTo>
                  <a:lnTo>
                    <a:pt x="9468" y="9508"/>
                  </a:lnTo>
                  <a:lnTo>
                    <a:pt x="5073" y="9508"/>
                  </a:lnTo>
                  <a:lnTo>
                    <a:pt x="4231" y="10946"/>
                  </a:lnTo>
                  <a:lnTo>
                    <a:pt x="2609" y="10946"/>
                  </a:lnTo>
                  <a:lnTo>
                    <a:pt x="7270" y="2855"/>
                  </a:lnTo>
                  <a:close/>
                  <a:moveTo>
                    <a:pt x="2157" y="0"/>
                  </a:moveTo>
                  <a:cubicBezTo>
                    <a:pt x="966" y="0"/>
                    <a:pt x="1" y="965"/>
                    <a:pt x="1" y="2156"/>
                  </a:cubicBezTo>
                  <a:lnTo>
                    <a:pt x="1" y="12363"/>
                  </a:lnTo>
                  <a:cubicBezTo>
                    <a:pt x="1" y="13554"/>
                    <a:pt x="966" y="14519"/>
                    <a:pt x="2157" y="14519"/>
                  </a:cubicBezTo>
                  <a:lnTo>
                    <a:pt x="12363" y="14519"/>
                  </a:lnTo>
                  <a:cubicBezTo>
                    <a:pt x="13555" y="14519"/>
                    <a:pt x="14520" y="13554"/>
                    <a:pt x="14520" y="12363"/>
                  </a:cubicBezTo>
                  <a:lnTo>
                    <a:pt x="14520" y="2156"/>
                  </a:lnTo>
                  <a:cubicBezTo>
                    <a:pt x="14520" y="965"/>
                    <a:pt x="13555" y="0"/>
                    <a:pt x="12363" y="0"/>
                  </a:cubicBezTo>
                  <a:close/>
                </a:path>
              </a:pathLst>
            </a:custGeom>
            <a:solidFill>
              <a:srgbClr val="0C2E4E"/>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cxnSp>
        <p:nvCxnSpPr>
          <p:cNvPr id="1762" name="Shape 1762"/>
          <p:cNvCxnSpPr>
            <a:endCxn id="1734" idx="1"/>
          </p:cNvCxnSpPr>
          <p:nvPr/>
        </p:nvCxnSpPr>
        <p:spPr>
          <a:xfrm>
            <a:off x="3592281" y="3132500"/>
            <a:ext cx="539100" cy="396600"/>
          </a:xfrm>
          <a:prstGeom prst="bentConnector3">
            <a:avLst>
              <a:gd name="adj1" fmla="val 11"/>
            </a:avLst>
          </a:prstGeom>
          <a:noFill/>
          <a:ln w="9525" cap="flat" cmpd="sng">
            <a:solidFill>
              <a:schemeClr val="dk1"/>
            </a:solidFill>
            <a:prstDash val="solid"/>
            <a:round/>
            <a:headEnd type="none" w="med" len="med"/>
            <a:tailEnd type="triangle" w="med" len="med"/>
          </a:ln>
        </p:spPr>
      </p:cxnSp>
      <p:cxnSp>
        <p:nvCxnSpPr>
          <p:cNvPr id="1763" name="Shape 1763"/>
          <p:cNvCxnSpPr/>
          <p:nvPr/>
        </p:nvCxnSpPr>
        <p:spPr>
          <a:xfrm rot="10800000">
            <a:off x="3774239" y="2723506"/>
            <a:ext cx="800100" cy="0"/>
          </a:xfrm>
          <a:prstGeom prst="straightConnector1">
            <a:avLst/>
          </a:prstGeom>
          <a:noFill/>
          <a:ln w="9525" cap="flat" cmpd="sng">
            <a:solidFill>
              <a:schemeClr val="accent3"/>
            </a:solidFill>
            <a:prstDash val="dash"/>
            <a:round/>
            <a:headEnd type="none" w="med" len="med"/>
            <a:tailEnd type="triangle" w="med" len="med"/>
          </a:ln>
        </p:spPr>
      </p:cxnSp>
      <p:cxnSp>
        <p:nvCxnSpPr>
          <p:cNvPr id="1764" name="Shape 1764"/>
          <p:cNvCxnSpPr/>
          <p:nvPr/>
        </p:nvCxnSpPr>
        <p:spPr>
          <a:xfrm flipH="1">
            <a:off x="3769542" y="1997475"/>
            <a:ext cx="1192500" cy="621300"/>
          </a:xfrm>
          <a:prstGeom prst="bentConnector3">
            <a:avLst>
              <a:gd name="adj1" fmla="val 50000"/>
            </a:avLst>
          </a:prstGeom>
          <a:noFill/>
          <a:ln w="9525" cap="flat" cmpd="sng">
            <a:solidFill>
              <a:schemeClr val="lt2"/>
            </a:solidFill>
            <a:prstDash val="dash"/>
            <a:round/>
            <a:headEnd type="none" w="med" len="med"/>
            <a:tailEnd type="triangle" w="med" len="med"/>
          </a:ln>
        </p:spPr>
      </p:cxnSp>
      <p:sp>
        <p:nvSpPr>
          <p:cNvPr id="1765" name="Shape 1765"/>
          <p:cNvSpPr/>
          <p:nvPr/>
        </p:nvSpPr>
        <p:spPr>
          <a:xfrm>
            <a:off x="3439242" y="1683542"/>
            <a:ext cx="330296" cy="341908"/>
          </a:xfrm>
          <a:custGeom>
            <a:avLst/>
            <a:gdLst/>
            <a:ahLst/>
            <a:cxnLst/>
            <a:rect l="0" t="0" r="0" b="0"/>
            <a:pathLst>
              <a:path w="12857" h="13309" extrusionOk="0">
                <a:moveTo>
                  <a:pt x="6429" y="1"/>
                </a:moveTo>
                <a:cubicBezTo>
                  <a:pt x="2876" y="1"/>
                  <a:pt x="1" y="822"/>
                  <a:pt x="1" y="1849"/>
                </a:cubicBezTo>
                <a:cubicBezTo>
                  <a:pt x="1" y="2855"/>
                  <a:pt x="2876" y="3677"/>
                  <a:pt x="6429" y="3677"/>
                </a:cubicBezTo>
                <a:cubicBezTo>
                  <a:pt x="9981" y="3677"/>
                  <a:pt x="12856" y="2855"/>
                  <a:pt x="12856" y="1849"/>
                </a:cubicBezTo>
                <a:cubicBezTo>
                  <a:pt x="12856" y="822"/>
                  <a:pt x="9981" y="1"/>
                  <a:pt x="6429" y="1"/>
                </a:cubicBezTo>
                <a:close/>
                <a:moveTo>
                  <a:pt x="1" y="3122"/>
                </a:moveTo>
                <a:lnTo>
                  <a:pt x="1" y="5094"/>
                </a:lnTo>
                <a:cubicBezTo>
                  <a:pt x="1" y="6100"/>
                  <a:pt x="2876" y="6921"/>
                  <a:pt x="6429" y="6921"/>
                </a:cubicBezTo>
                <a:cubicBezTo>
                  <a:pt x="9981" y="6921"/>
                  <a:pt x="12856" y="6100"/>
                  <a:pt x="12856" y="5094"/>
                </a:cubicBezTo>
                <a:lnTo>
                  <a:pt x="12856" y="3122"/>
                </a:lnTo>
                <a:cubicBezTo>
                  <a:pt x="11727" y="4046"/>
                  <a:pt x="8996" y="4498"/>
                  <a:pt x="6429" y="4498"/>
                </a:cubicBezTo>
                <a:cubicBezTo>
                  <a:pt x="3862" y="4498"/>
                  <a:pt x="1151" y="4046"/>
                  <a:pt x="1" y="3122"/>
                </a:cubicBezTo>
                <a:close/>
                <a:moveTo>
                  <a:pt x="1" y="6305"/>
                </a:moveTo>
                <a:lnTo>
                  <a:pt x="1" y="8277"/>
                </a:lnTo>
                <a:cubicBezTo>
                  <a:pt x="1" y="9283"/>
                  <a:pt x="2876" y="10125"/>
                  <a:pt x="6429" y="10125"/>
                </a:cubicBezTo>
                <a:cubicBezTo>
                  <a:pt x="9981" y="10125"/>
                  <a:pt x="12856" y="9283"/>
                  <a:pt x="12856" y="8277"/>
                </a:cubicBezTo>
                <a:lnTo>
                  <a:pt x="12856" y="6305"/>
                </a:lnTo>
                <a:cubicBezTo>
                  <a:pt x="11727" y="7250"/>
                  <a:pt x="8996" y="7681"/>
                  <a:pt x="6429" y="7681"/>
                </a:cubicBezTo>
                <a:cubicBezTo>
                  <a:pt x="3862" y="7681"/>
                  <a:pt x="1151" y="7250"/>
                  <a:pt x="1" y="6305"/>
                </a:cubicBezTo>
                <a:close/>
                <a:moveTo>
                  <a:pt x="1" y="9509"/>
                </a:moveTo>
                <a:lnTo>
                  <a:pt x="1" y="11480"/>
                </a:lnTo>
                <a:cubicBezTo>
                  <a:pt x="1" y="12487"/>
                  <a:pt x="2876" y="13308"/>
                  <a:pt x="6429" y="13308"/>
                </a:cubicBezTo>
                <a:cubicBezTo>
                  <a:pt x="9981" y="13308"/>
                  <a:pt x="12856" y="12487"/>
                  <a:pt x="12856" y="11480"/>
                </a:cubicBezTo>
                <a:lnTo>
                  <a:pt x="12856" y="9509"/>
                </a:lnTo>
                <a:cubicBezTo>
                  <a:pt x="11727" y="10433"/>
                  <a:pt x="8996" y="10885"/>
                  <a:pt x="6429" y="10885"/>
                </a:cubicBezTo>
                <a:cubicBezTo>
                  <a:pt x="3862" y="10885"/>
                  <a:pt x="1151" y="10433"/>
                  <a:pt x="1" y="9509"/>
                </a:cubicBezTo>
                <a:close/>
              </a:path>
            </a:pathLst>
          </a:custGeom>
          <a:solidFill>
            <a:srgbClr val="0C2E4E"/>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1766" name="Shape 1766"/>
          <p:cNvCxnSpPr/>
          <p:nvPr/>
        </p:nvCxnSpPr>
        <p:spPr>
          <a:xfrm>
            <a:off x="3605042" y="2054550"/>
            <a:ext cx="0" cy="437700"/>
          </a:xfrm>
          <a:prstGeom prst="straightConnector1">
            <a:avLst/>
          </a:prstGeom>
          <a:noFill/>
          <a:ln w="9525" cap="flat" cmpd="sng">
            <a:solidFill>
              <a:schemeClr val="dk1"/>
            </a:solidFill>
            <a:prstDash val="solid"/>
            <a:round/>
            <a:headEnd type="none" w="med" len="med"/>
            <a:tailEnd type="triangle" w="med" len="med"/>
          </a:ln>
        </p:spPr>
      </p:cxnSp>
      <p:cxnSp>
        <p:nvCxnSpPr>
          <p:cNvPr id="1767" name="Shape 1767"/>
          <p:cNvCxnSpPr>
            <a:stCxn id="1730" idx="1"/>
          </p:cNvCxnSpPr>
          <p:nvPr/>
        </p:nvCxnSpPr>
        <p:spPr>
          <a:xfrm rot="10800000">
            <a:off x="3807981" y="1854500"/>
            <a:ext cx="1175400" cy="0"/>
          </a:xfrm>
          <a:prstGeom prst="straightConnector1">
            <a:avLst/>
          </a:prstGeom>
          <a:noFill/>
          <a:ln w="9525" cap="flat" cmpd="sng">
            <a:solidFill>
              <a:schemeClr val="dk1"/>
            </a:solidFill>
            <a:prstDash val="solid"/>
            <a:round/>
            <a:headEnd type="none" w="med" len="med"/>
            <a:tailEnd type="triangle" w="med" len="med"/>
          </a:ln>
        </p:spPr>
      </p:cxnSp>
      <p:sp>
        <p:nvSpPr>
          <p:cNvPr id="1768" name="Shape 1768"/>
          <p:cNvSpPr/>
          <p:nvPr/>
        </p:nvSpPr>
        <p:spPr>
          <a:xfrm>
            <a:off x="3224726" y="1453438"/>
            <a:ext cx="748200" cy="1932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 sz="1000" b="1">
                <a:solidFill>
                  <a:schemeClr val="dk1"/>
                </a:solidFill>
                <a:latin typeface="Proxima Nova"/>
                <a:ea typeface="Proxima Nova"/>
                <a:cs typeface="Proxima Nova"/>
                <a:sym typeface="Proxima Nova"/>
              </a:rPr>
              <a:t>Data / AI</a:t>
            </a:r>
            <a:endParaRPr sz="1000" i="0" u="none" strike="noStrike" cap="none">
              <a:solidFill>
                <a:schemeClr val="lt1"/>
              </a:solidFill>
              <a:latin typeface="Proxima Nova"/>
              <a:ea typeface="Proxima Nova"/>
              <a:cs typeface="Proxima Nova"/>
              <a:sym typeface="Proxima Nova"/>
            </a:endParaRPr>
          </a:p>
        </p:txBody>
      </p:sp>
      <p:sp>
        <p:nvSpPr>
          <p:cNvPr id="1769" name="Shape 1769"/>
          <p:cNvSpPr/>
          <p:nvPr/>
        </p:nvSpPr>
        <p:spPr>
          <a:xfrm>
            <a:off x="3218385" y="2844274"/>
            <a:ext cx="748200" cy="1932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 sz="1000" b="1">
                <a:solidFill>
                  <a:schemeClr val="dk1"/>
                </a:solidFill>
                <a:latin typeface="Proxima Nova"/>
                <a:ea typeface="Proxima Nova"/>
                <a:cs typeface="Proxima Nova"/>
                <a:sym typeface="Proxima Nova"/>
              </a:rPr>
              <a:t>Apps</a:t>
            </a:r>
            <a:endParaRPr sz="1000" i="0" u="none" strike="noStrike" cap="none">
              <a:solidFill>
                <a:schemeClr val="lt1"/>
              </a:solidFill>
              <a:latin typeface="Proxima Nova"/>
              <a:ea typeface="Proxima Nova"/>
              <a:cs typeface="Proxima Nova"/>
              <a:sym typeface="Proxima Nova"/>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774"/>
        <p:cNvGrpSpPr/>
        <p:nvPr/>
      </p:nvGrpSpPr>
      <p:grpSpPr>
        <a:xfrm>
          <a:off x="0" y="0"/>
          <a:ext cx="0" cy="0"/>
          <a:chOff x="0" y="0"/>
          <a:chExt cx="0" cy="0"/>
        </a:xfrm>
      </p:grpSpPr>
      <p:pic>
        <p:nvPicPr>
          <p:cNvPr id="1775" name="Shape 1775" descr="SiliconValley-01.jpg"/>
          <p:cNvPicPr preferRelativeResize="0"/>
          <p:nvPr/>
        </p:nvPicPr>
        <p:blipFill rotWithShape="1">
          <a:blip r:embed="rId3">
            <a:alphaModFix/>
          </a:blip>
          <a:srcRect t="1976" r="25810" b="31254"/>
          <a:stretch/>
        </p:blipFill>
        <p:spPr>
          <a:xfrm>
            <a:off x="0" y="0"/>
            <a:ext cx="9144000" cy="5143500"/>
          </a:xfrm>
          <a:prstGeom prst="rect">
            <a:avLst/>
          </a:prstGeom>
          <a:noFill/>
          <a:ln>
            <a:noFill/>
          </a:ln>
        </p:spPr>
      </p:pic>
      <p:sp>
        <p:nvSpPr>
          <p:cNvPr id="1776" name="Shape 1776"/>
          <p:cNvSpPr/>
          <p:nvPr/>
        </p:nvSpPr>
        <p:spPr>
          <a:xfrm>
            <a:off x="0" y="-25"/>
            <a:ext cx="9144000" cy="5143500"/>
          </a:xfrm>
          <a:prstGeom prst="rect">
            <a:avLst/>
          </a:prstGeom>
          <a:gradFill>
            <a:gsLst>
              <a:gs pos="0">
                <a:srgbClr val="1AB9A5"/>
              </a:gs>
              <a:gs pos="10000">
                <a:srgbClr val="1AB9A5"/>
              </a:gs>
              <a:gs pos="100000">
                <a:srgbClr val="1AB9A5">
                  <a:alpha val="74509"/>
                </a:srgbClr>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rgbClr val="A9DBD6"/>
              </a:solidFill>
              <a:latin typeface="Arial"/>
              <a:ea typeface="Arial"/>
              <a:cs typeface="Arial"/>
              <a:sym typeface="Arial"/>
            </a:endParaRPr>
          </a:p>
        </p:txBody>
      </p:sp>
      <p:sp>
        <p:nvSpPr>
          <p:cNvPr id="1777" name="Shape 1777"/>
          <p:cNvSpPr txBox="1"/>
          <p:nvPr/>
        </p:nvSpPr>
        <p:spPr>
          <a:xfrm>
            <a:off x="668800" y="2538500"/>
            <a:ext cx="7796700" cy="1529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500">
                <a:solidFill>
                  <a:srgbClr val="00253E"/>
                </a:solidFill>
                <a:latin typeface="Proxima Nova"/>
                <a:ea typeface="Proxima Nova"/>
                <a:cs typeface="Proxima Nova"/>
                <a:sym typeface="Proxima Nova"/>
              </a:rPr>
              <a:t>Transforming How The World Builds Software</a:t>
            </a:r>
            <a:endParaRPr sz="2500">
              <a:solidFill>
                <a:srgbClr val="00253E"/>
              </a:solidFill>
              <a:latin typeface="Proxima Nova"/>
              <a:ea typeface="Proxima Nova"/>
              <a:cs typeface="Proxima Nova"/>
              <a:sym typeface="Proxima Nova"/>
            </a:endParaRPr>
          </a:p>
        </p:txBody>
      </p:sp>
      <p:cxnSp>
        <p:nvCxnSpPr>
          <p:cNvPr id="1778" name="Shape 1778"/>
          <p:cNvCxnSpPr/>
          <p:nvPr/>
        </p:nvCxnSpPr>
        <p:spPr>
          <a:xfrm>
            <a:off x="4202557" y="2323836"/>
            <a:ext cx="738900" cy="0"/>
          </a:xfrm>
          <a:prstGeom prst="straightConnector1">
            <a:avLst/>
          </a:prstGeom>
          <a:noFill/>
          <a:ln w="38100" cap="flat" cmpd="sng">
            <a:solidFill>
              <a:schemeClr val="accent6"/>
            </a:solidFill>
            <a:prstDash val="solid"/>
            <a:round/>
            <a:headEnd type="none" w="sm" len="sm"/>
            <a:tailEnd type="none" w="sm" len="sm"/>
          </a:ln>
        </p:spPr>
      </p:cxnSp>
      <p:grpSp>
        <p:nvGrpSpPr>
          <p:cNvPr id="1779" name="Shape 1779"/>
          <p:cNvGrpSpPr/>
          <p:nvPr/>
        </p:nvGrpSpPr>
        <p:grpSpPr>
          <a:xfrm>
            <a:off x="3681215" y="1516127"/>
            <a:ext cx="1866239" cy="437131"/>
            <a:chOff x="1841475" y="2392725"/>
            <a:chExt cx="3928925" cy="920275"/>
          </a:xfrm>
        </p:grpSpPr>
        <p:sp>
          <p:nvSpPr>
            <p:cNvPr id="1780" name="Shape 1780"/>
            <p:cNvSpPr/>
            <p:nvPr/>
          </p:nvSpPr>
          <p:spPr>
            <a:xfrm>
              <a:off x="2574175" y="2392725"/>
              <a:ext cx="139950" cy="905175"/>
            </a:xfrm>
            <a:custGeom>
              <a:avLst/>
              <a:gdLst/>
              <a:ahLst/>
              <a:cxnLst/>
              <a:rect l="0" t="0" r="0" b="0"/>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81" name="Shape 1781"/>
            <p:cNvSpPr/>
            <p:nvPr/>
          </p:nvSpPr>
          <p:spPr>
            <a:xfrm>
              <a:off x="2816875" y="2626700"/>
              <a:ext cx="703700" cy="686300"/>
            </a:xfrm>
            <a:custGeom>
              <a:avLst/>
              <a:gdLst/>
              <a:ahLst/>
              <a:cxnLst/>
              <a:rect l="0" t="0" r="0" b="0"/>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82" name="Shape 1782"/>
            <p:cNvSpPr/>
            <p:nvPr/>
          </p:nvSpPr>
          <p:spPr>
            <a:xfrm>
              <a:off x="3557125" y="2626700"/>
              <a:ext cx="614900" cy="685700"/>
            </a:xfrm>
            <a:custGeom>
              <a:avLst/>
              <a:gdLst/>
              <a:ahLst/>
              <a:cxnLst/>
              <a:rect l="0" t="0" r="0" b="0"/>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83" name="Shape 1783"/>
            <p:cNvSpPr/>
            <p:nvPr/>
          </p:nvSpPr>
          <p:spPr>
            <a:xfrm>
              <a:off x="4732275" y="2617400"/>
              <a:ext cx="582350" cy="679925"/>
            </a:xfrm>
            <a:custGeom>
              <a:avLst/>
              <a:gdLst/>
              <a:ahLst/>
              <a:cxnLst/>
              <a:rect l="0" t="0" r="0" b="0"/>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84" name="Shape 1784"/>
            <p:cNvSpPr/>
            <p:nvPr/>
          </p:nvSpPr>
          <p:spPr>
            <a:xfrm>
              <a:off x="5448725" y="2392725"/>
              <a:ext cx="139950" cy="905175"/>
            </a:xfrm>
            <a:custGeom>
              <a:avLst/>
              <a:gdLst/>
              <a:ahLst/>
              <a:cxnLst/>
              <a:rect l="0" t="0" r="0" b="0"/>
              <a:pathLst>
                <a:path w="5598" h="36207" extrusionOk="0">
                  <a:moveTo>
                    <a:pt x="1" y="0"/>
                  </a:moveTo>
                  <a:lnTo>
                    <a:pt x="1" y="36206"/>
                  </a:lnTo>
                  <a:lnTo>
                    <a:pt x="5598" y="36206"/>
                  </a:lnTo>
                  <a:lnTo>
                    <a:pt x="5598" y="0"/>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85" name="Shape 1785"/>
            <p:cNvSpPr/>
            <p:nvPr/>
          </p:nvSpPr>
          <p:spPr>
            <a:xfrm>
              <a:off x="1841475" y="2392725"/>
              <a:ext cx="617775" cy="904600"/>
            </a:xfrm>
            <a:custGeom>
              <a:avLst/>
              <a:gdLst/>
              <a:ahLst/>
              <a:cxnLst/>
              <a:rect l="0" t="0" r="0" b="0"/>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86" name="Shape 1786"/>
            <p:cNvSpPr/>
            <p:nvPr/>
          </p:nvSpPr>
          <p:spPr>
            <a:xfrm>
              <a:off x="4278825" y="2482125"/>
              <a:ext cx="369275" cy="814025"/>
            </a:xfrm>
            <a:custGeom>
              <a:avLst/>
              <a:gdLst/>
              <a:ahLst/>
              <a:cxnLst/>
              <a:rect l="0" t="0" r="0" b="0"/>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87" name="Shape 1787"/>
            <p:cNvSpPr/>
            <p:nvPr/>
          </p:nvSpPr>
          <p:spPr>
            <a:xfrm>
              <a:off x="5652525" y="3180600"/>
              <a:ext cx="117875" cy="117300"/>
            </a:xfrm>
            <a:custGeom>
              <a:avLst/>
              <a:gdLst/>
              <a:ahLst/>
              <a:cxnLst/>
              <a:rect l="0" t="0" r="0" b="0"/>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1788" name="Shape 1788"/>
          <p:cNvSpPr txBox="1"/>
          <p:nvPr/>
        </p:nvSpPr>
        <p:spPr>
          <a:xfrm>
            <a:off x="5133546" y="4782050"/>
            <a:ext cx="3926100" cy="195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600">
                <a:solidFill>
                  <a:schemeClr val="dk1"/>
                </a:solidFill>
                <a:latin typeface="Proxima Nova"/>
                <a:ea typeface="Proxima Nova"/>
                <a:cs typeface="Proxima Nova"/>
                <a:sym typeface="Proxima Nova"/>
              </a:rPr>
              <a:t>© Copyright 2017 Pivotal Software, Inc. All rights Reserved.</a:t>
            </a:r>
            <a:endParaRPr sz="600">
              <a:solidFill>
                <a:schemeClr val="dk1"/>
              </a:solidFill>
              <a:latin typeface="Proxima Nova"/>
              <a:ea typeface="Proxima Nova"/>
              <a:cs typeface="Proxima Nova"/>
              <a:sym typeface="Proxima Nova"/>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736"/>
        <p:cNvGrpSpPr/>
        <p:nvPr/>
      </p:nvGrpSpPr>
      <p:grpSpPr>
        <a:xfrm>
          <a:off x="0" y="0"/>
          <a:ext cx="0" cy="0"/>
          <a:chOff x="0" y="0"/>
          <a:chExt cx="0" cy="0"/>
        </a:xfrm>
      </p:grpSpPr>
      <p:sp>
        <p:nvSpPr>
          <p:cNvPr id="2737" name="Google Shape;2737;p269"/>
          <p:cNvSpPr txBox="1">
            <a:spLocks noGrp="1"/>
          </p:cNvSpPr>
          <p:nvPr>
            <p:ph type="title"/>
          </p:nvPr>
        </p:nvSpPr>
        <p:spPr>
          <a:xfrm>
            <a:off x="192475" y="151275"/>
            <a:ext cx="8663100" cy="393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500"/>
              <a:buFont typeface="Arial"/>
              <a:buNone/>
            </a:pPr>
            <a:r>
              <a:rPr lang="en" sz="2500" b="1" i="0" u="none" strike="noStrike" cap="none">
                <a:solidFill>
                  <a:schemeClr val="dk1"/>
                </a:solidFill>
                <a:latin typeface="Proxima Nova"/>
                <a:ea typeface="Proxima Nova"/>
                <a:cs typeface="Proxima Nova"/>
                <a:sym typeface="Proxima Nova"/>
              </a:rPr>
              <a:t>Why do you need to be good at software?</a:t>
            </a:r>
            <a:endParaRPr sz="2500" b="1" i="0" u="none" strike="noStrike" cap="none">
              <a:solidFill>
                <a:schemeClr val="dk1"/>
              </a:solidFill>
              <a:latin typeface="Proxima Nova"/>
              <a:ea typeface="Proxima Nova"/>
              <a:cs typeface="Proxima Nova"/>
              <a:sym typeface="Proxima Nova"/>
            </a:endParaRPr>
          </a:p>
        </p:txBody>
      </p:sp>
      <p:sp>
        <p:nvSpPr>
          <p:cNvPr id="2738" name="Google Shape;2738;p269"/>
          <p:cNvSpPr/>
          <p:nvPr/>
        </p:nvSpPr>
        <p:spPr>
          <a:xfrm>
            <a:off x="226025" y="934950"/>
            <a:ext cx="1664400" cy="3729600"/>
          </a:xfrm>
          <a:prstGeom prst="rect">
            <a:avLst/>
          </a:prstGeom>
          <a:solidFill>
            <a:schemeClr val="lt2"/>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1800" b="1" i="0" u="none" strike="noStrike" kern="0" cap="none" spc="0" normalizeH="0" baseline="0" noProof="0">
                <a:ln>
                  <a:noFill/>
                </a:ln>
                <a:solidFill>
                  <a:srgbClr val="FFFFFF"/>
                </a:solidFill>
                <a:effectLst/>
                <a:uLnTx/>
                <a:uFillTx/>
                <a:latin typeface="Proxima Nova"/>
                <a:ea typeface="Proxima Nova"/>
                <a:cs typeface="Proxima Nova"/>
                <a:sym typeface="Proxima Nova"/>
              </a:rPr>
              <a:t>Customers expect it.</a:t>
            </a:r>
            <a:endParaRPr kumimoji="0" sz="1800" b="1" i="0" u="none" strike="noStrike" kern="0" cap="none" spc="0" normalizeH="0" baseline="0" noProof="0">
              <a:ln>
                <a:noFill/>
              </a:ln>
              <a:solidFill>
                <a:srgbClr val="FFFFFF"/>
              </a:solidFill>
              <a:effectLst/>
              <a:uLnTx/>
              <a:uFillTx/>
              <a:latin typeface="Proxima Nova"/>
              <a:ea typeface="Proxima Nova"/>
              <a:cs typeface="Proxima Nova"/>
              <a:sym typeface="Proxima Nova"/>
            </a:endParaRPr>
          </a:p>
        </p:txBody>
      </p:sp>
      <p:sp>
        <p:nvSpPr>
          <p:cNvPr id="2739" name="Google Shape;2739;p269"/>
          <p:cNvSpPr/>
          <p:nvPr/>
        </p:nvSpPr>
        <p:spPr>
          <a:xfrm>
            <a:off x="1991450" y="934950"/>
            <a:ext cx="1664400" cy="3729600"/>
          </a:xfrm>
          <a:prstGeom prst="rect">
            <a:avLst/>
          </a:prstGeom>
          <a:solidFill>
            <a:schemeClr val="lt2"/>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1800" b="1" i="0" u="none" strike="noStrike" kern="0" cap="none" spc="0" normalizeH="0" baseline="0" noProof="0">
                <a:ln>
                  <a:noFill/>
                </a:ln>
                <a:solidFill>
                  <a:srgbClr val="FFFFFF"/>
                </a:solidFill>
                <a:effectLst/>
                <a:uLnTx/>
                <a:uFillTx/>
                <a:latin typeface="Proxima Nova"/>
                <a:ea typeface="Proxima Nova"/>
                <a:cs typeface="Proxima Nova"/>
                <a:sym typeface="Proxima Nova"/>
              </a:rPr>
              <a:t>Meet the demands to operate at scale.</a:t>
            </a:r>
            <a:endParaRPr kumimoji="0" sz="1800" b="1" i="0" u="none" strike="noStrike" kern="0" cap="none" spc="0" normalizeH="0" baseline="0" noProof="0">
              <a:ln>
                <a:noFill/>
              </a:ln>
              <a:solidFill>
                <a:srgbClr val="FFFFFF"/>
              </a:solidFill>
              <a:effectLst/>
              <a:uLnTx/>
              <a:uFillTx/>
              <a:latin typeface="Proxima Nova"/>
              <a:ea typeface="Proxima Nova"/>
              <a:cs typeface="Proxima Nova"/>
              <a:sym typeface="Proxima Nova"/>
            </a:endParaRPr>
          </a:p>
        </p:txBody>
      </p:sp>
      <p:sp>
        <p:nvSpPr>
          <p:cNvPr id="2740" name="Google Shape;2740;p269"/>
          <p:cNvSpPr/>
          <p:nvPr/>
        </p:nvSpPr>
        <p:spPr>
          <a:xfrm>
            <a:off x="3756875" y="934950"/>
            <a:ext cx="1664400" cy="3729600"/>
          </a:xfrm>
          <a:prstGeom prst="rect">
            <a:avLst/>
          </a:prstGeom>
          <a:solidFill>
            <a:schemeClr val="lt2"/>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1800" b="1" i="0" u="none" strike="noStrike" kern="0" cap="none" spc="0" normalizeH="0" baseline="0" noProof="0">
                <a:ln>
                  <a:noFill/>
                </a:ln>
                <a:solidFill>
                  <a:srgbClr val="FFFFFF"/>
                </a:solidFill>
                <a:effectLst/>
                <a:uLnTx/>
                <a:uFillTx/>
                <a:latin typeface="Proxima Nova"/>
                <a:ea typeface="Proxima Nova"/>
                <a:cs typeface="Proxima Nova"/>
                <a:sym typeface="Proxima Nova"/>
              </a:rPr>
              <a:t>Give you more business options.</a:t>
            </a:r>
            <a:endParaRPr kumimoji="0" sz="1800" b="1" i="0" u="none" strike="noStrike" kern="0" cap="none" spc="0" normalizeH="0" baseline="0" noProof="0">
              <a:ln>
                <a:noFill/>
              </a:ln>
              <a:solidFill>
                <a:srgbClr val="FFFFFF"/>
              </a:solidFill>
              <a:effectLst/>
              <a:uLnTx/>
              <a:uFillTx/>
              <a:latin typeface="Proxima Nova"/>
              <a:ea typeface="Proxima Nova"/>
              <a:cs typeface="Proxima Nova"/>
              <a:sym typeface="Proxima Nova"/>
            </a:endParaRPr>
          </a:p>
        </p:txBody>
      </p:sp>
      <p:sp>
        <p:nvSpPr>
          <p:cNvPr id="2741" name="Google Shape;2741;p269"/>
          <p:cNvSpPr/>
          <p:nvPr/>
        </p:nvSpPr>
        <p:spPr>
          <a:xfrm>
            <a:off x="5522300" y="934950"/>
            <a:ext cx="1664400" cy="3729600"/>
          </a:xfrm>
          <a:prstGeom prst="rect">
            <a:avLst/>
          </a:prstGeom>
          <a:solidFill>
            <a:schemeClr val="lt2"/>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1800" b="1" i="0" u="none" strike="noStrike" kern="0" cap="none" spc="0" normalizeH="0" baseline="0" noProof="0">
                <a:ln>
                  <a:noFill/>
                </a:ln>
                <a:solidFill>
                  <a:srgbClr val="FFFFFF"/>
                </a:solidFill>
                <a:effectLst/>
                <a:uLnTx/>
                <a:uFillTx/>
                <a:latin typeface="Proxima Nova"/>
                <a:ea typeface="Proxima Nova"/>
                <a:cs typeface="Proxima Nova"/>
                <a:sym typeface="Proxima Nova"/>
              </a:rPr>
              <a:t>Your competitors are improving.</a:t>
            </a:r>
            <a:endParaRPr kumimoji="0" sz="1800" b="1" i="0" u="none" strike="noStrike" kern="0" cap="none" spc="0" normalizeH="0" baseline="0" noProof="0">
              <a:ln>
                <a:noFill/>
              </a:ln>
              <a:solidFill>
                <a:srgbClr val="FFFFFF"/>
              </a:solidFill>
              <a:effectLst/>
              <a:uLnTx/>
              <a:uFillTx/>
              <a:latin typeface="Proxima Nova"/>
              <a:ea typeface="Proxima Nova"/>
              <a:cs typeface="Proxima Nova"/>
              <a:sym typeface="Proxima Nova"/>
            </a:endParaRPr>
          </a:p>
        </p:txBody>
      </p:sp>
      <p:sp>
        <p:nvSpPr>
          <p:cNvPr id="2742" name="Google Shape;2742;p269"/>
          <p:cNvSpPr/>
          <p:nvPr/>
        </p:nvSpPr>
        <p:spPr>
          <a:xfrm>
            <a:off x="7287725" y="934950"/>
            <a:ext cx="1664400" cy="3729600"/>
          </a:xfrm>
          <a:prstGeom prst="rect">
            <a:avLst/>
          </a:prstGeom>
          <a:solidFill>
            <a:schemeClr val="lt2"/>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1800" b="1" i="0" u="none" strike="noStrike" kern="0" cap="none" spc="0" normalizeH="0" baseline="0" noProof="0">
                <a:ln>
                  <a:noFill/>
                </a:ln>
                <a:solidFill>
                  <a:srgbClr val="FFFFFF"/>
                </a:solidFill>
                <a:effectLst/>
                <a:uLnTx/>
                <a:uFillTx/>
                <a:latin typeface="Proxima Nova"/>
                <a:ea typeface="Proxima Nova"/>
                <a:cs typeface="Proxima Nova"/>
                <a:sym typeface="Proxima Nova"/>
              </a:rPr>
              <a:t>It makes your life better.</a:t>
            </a:r>
            <a:endParaRPr kumimoji="0" sz="1800" b="1" i="0" u="none" strike="noStrike" kern="0" cap="none" spc="0" normalizeH="0" baseline="0" noProof="0">
              <a:ln>
                <a:noFill/>
              </a:ln>
              <a:solidFill>
                <a:srgbClr val="FFFFFF"/>
              </a:solidFill>
              <a:effectLst/>
              <a:uLnTx/>
              <a:uFillTx/>
              <a:latin typeface="Proxima Nova"/>
              <a:ea typeface="Proxima Nova"/>
              <a:cs typeface="Proxima Nova"/>
              <a:sym typeface="Proxima Nov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3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73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74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74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7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746"/>
        <p:cNvGrpSpPr/>
        <p:nvPr/>
      </p:nvGrpSpPr>
      <p:grpSpPr>
        <a:xfrm>
          <a:off x="0" y="0"/>
          <a:ext cx="0" cy="0"/>
          <a:chOff x="0" y="0"/>
          <a:chExt cx="0" cy="0"/>
        </a:xfrm>
      </p:grpSpPr>
      <p:sp>
        <p:nvSpPr>
          <p:cNvPr id="2747" name="Google Shape;2747;p270"/>
          <p:cNvSpPr txBox="1">
            <a:spLocks noGrp="1"/>
          </p:cNvSpPr>
          <p:nvPr>
            <p:ph type="body" idx="1"/>
          </p:nvPr>
        </p:nvSpPr>
        <p:spPr>
          <a:xfrm>
            <a:off x="277400" y="900400"/>
            <a:ext cx="4027200" cy="3769500"/>
          </a:xfrm>
          <a:prstGeom prst="rect">
            <a:avLst/>
          </a:prstGeom>
          <a:noFill/>
          <a:ln>
            <a:noFill/>
          </a:ln>
        </p:spPr>
        <p:txBody>
          <a:bodyPr spcFirstLastPara="1" wrap="square" lIns="91425" tIns="91425" rIns="91425" bIns="91425" anchor="ctr" anchorCtr="0">
            <a:noAutofit/>
          </a:bodyPr>
          <a:lstStyle/>
          <a:p>
            <a:pPr marL="0" marR="0" lvl="0" indent="0" algn="r" rtl="0">
              <a:lnSpc>
                <a:spcPct val="110000"/>
              </a:lnSpc>
              <a:spcBef>
                <a:spcPts val="0"/>
              </a:spcBef>
              <a:spcAft>
                <a:spcPts val="1000"/>
              </a:spcAft>
              <a:buClr>
                <a:schemeClr val="dk1"/>
              </a:buClr>
              <a:buSzPts val="1000"/>
              <a:buFont typeface="Proxima Nova"/>
              <a:buNone/>
            </a:pPr>
            <a:r>
              <a:rPr lang="en" sz="3000" b="0" i="0" u="none" strike="noStrike" cap="none">
                <a:solidFill>
                  <a:schemeClr val="dk1"/>
                </a:solidFill>
                <a:latin typeface="Proxima Nova Extrabold"/>
                <a:ea typeface="Proxima Nova Extrabold"/>
                <a:cs typeface="Proxima Nova Extrabold"/>
                <a:sym typeface="Proxima Nova Extrabold"/>
              </a:rPr>
              <a:t>Ok, but how do I know that I’m </a:t>
            </a:r>
            <a:r>
              <a:rPr lang="en" sz="3000" b="0" i="0" u="none" strike="noStrike" cap="none">
                <a:solidFill>
                  <a:schemeClr val="lt2"/>
                </a:solidFill>
                <a:latin typeface="Proxima Nova Extrabold"/>
                <a:ea typeface="Proxima Nova Extrabold"/>
                <a:cs typeface="Proxima Nova Extrabold"/>
                <a:sym typeface="Proxima Nova Extrabold"/>
              </a:rPr>
              <a:t>getting better</a:t>
            </a:r>
            <a:r>
              <a:rPr lang="en" sz="3000" b="0" i="0" u="none" strike="noStrike" cap="none">
                <a:solidFill>
                  <a:schemeClr val="dk1"/>
                </a:solidFill>
                <a:latin typeface="Proxima Nova Extrabold"/>
                <a:ea typeface="Proxima Nova Extrabold"/>
                <a:cs typeface="Proxima Nova Extrabold"/>
                <a:sym typeface="Proxima Nova Extrabold"/>
              </a:rPr>
              <a:t> at software?</a:t>
            </a:r>
            <a:endParaRPr sz="3000" b="0" i="0" u="none" strike="noStrike" cap="none">
              <a:solidFill>
                <a:schemeClr val="dk1"/>
              </a:solidFill>
              <a:latin typeface="Proxima Nova Extrabold"/>
              <a:ea typeface="Proxima Nova Extrabold"/>
              <a:cs typeface="Proxima Nova Extrabold"/>
              <a:sym typeface="Proxima Nova Extrabold"/>
            </a:endParaRPr>
          </a:p>
        </p:txBody>
      </p:sp>
      <p:sp>
        <p:nvSpPr>
          <p:cNvPr id="2748" name="Google Shape;2748;p270"/>
          <p:cNvSpPr txBox="1">
            <a:spLocks noGrp="1"/>
          </p:cNvSpPr>
          <p:nvPr>
            <p:ph type="body" idx="2"/>
          </p:nvPr>
        </p:nvSpPr>
        <p:spPr>
          <a:xfrm>
            <a:off x="4750000" y="748000"/>
            <a:ext cx="4112100" cy="3769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AE9E"/>
              </a:buClr>
              <a:buSzPts val="1000"/>
              <a:buFont typeface="Proxima Nova"/>
              <a:buNone/>
            </a:pPr>
            <a:r>
              <a:rPr lang="en" sz="1800" b="1" i="0" u="none" strike="noStrike" cap="none">
                <a:solidFill>
                  <a:schemeClr val="lt2"/>
                </a:solidFill>
                <a:latin typeface="Proxima Nova"/>
                <a:ea typeface="Proxima Nova"/>
                <a:cs typeface="Proxima Nova"/>
                <a:sym typeface="Proxima Nova"/>
              </a:rPr>
              <a:t>Improved speed.</a:t>
            </a:r>
            <a:r>
              <a:rPr lang="en" sz="1400" b="1" i="0" u="none" strike="noStrike" cap="none">
                <a:solidFill>
                  <a:srgbClr val="008774"/>
                </a:solidFill>
                <a:latin typeface="Proxima Nova"/>
                <a:ea typeface="Proxima Nova"/>
                <a:cs typeface="Proxima Nova"/>
                <a:sym typeface="Proxima Nova"/>
              </a:rPr>
              <a:t> </a:t>
            </a:r>
            <a:r>
              <a:rPr lang="en" sz="1800" b="0" i="0" u="none" strike="noStrike" cap="none">
                <a:solidFill>
                  <a:srgbClr val="000000"/>
                </a:solidFill>
                <a:latin typeface="Proxima Nova"/>
                <a:ea typeface="Proxima Nova"/>
                <a:cs typeface="Proxima Nova"/>
                <a:sym typeface="Proxima Nova"/>
              </a:rPr>
              <a:t>Faster cycle time, more frequent deployments.</a:t>
            </a:r>
            <a:endParaRPr sz="1800" b="0" i="0" u="none" strike="noStrike" cap="none">
              <a:solidFill>
                <a:srgbClr val="000000"/>
              </a:solidFill>
              <a:latin typeface="Proxima Nova"/>
              <a:ea typeface="Proxima Nova"/>
              <a:cs typeface="Proxima Nova"/>
              <a:sym typeface="Proxima Nova"/>
            </a:endParaRPr>
          </a:p>
          <a:p>
            <a:pPr marL="0" marR="0" lvl="0" indent="0" algn="l" rtl="0">
              <a:lnSpc>
                <a:spcPct val="100000"/>
              </a:lnSpc>
              <a:spcBef>
                <a:spcPts val="0"/>
              </a:spcBef>
              <a:spcAft>
                <a:spcPts val="0"/>
              </a:spcAft>
              <a:buClr>
                <a:schemeClr val="folHlink"/>
              </a:buClr>
              <a:buSzPts val="1000"/>
              <a:buFont typeface="Proxima Nova"/>
              <a:buNone/>
            </a:pPr>
            <a:endParaRPr sz="1800" b="0" i="0" u="none" strike="noStrike" cap="none">
              <a:solidFill>
                <a:srgbClr val="FFFFFF"/>
              </a:solidFill>
              <a:latin typeface="Proxima Nova"/>
              <a:ea typeface="Proxima Nova"/>
              <a:cs typeface="Proxima Nova"/>
              <a:sym typeface="Proxima Nova"/>
            </a:endParaRPr>
          </a:p>
          <a:p>
            <a:pPr marL="0" marR="0" lvl="0" indent="0" algn="l" rtl="0">
              <a:lnSpc>
                <a:spcPct val="100000"/>
              </a:lnSpc>
              <a:spcBef>
                <a:spcPts val="0"/>
              </a:spcBef>
              <a:spcAft>
                <a:spcPts val="0"/>
              </a:spcAft>
              <a:buClr>
                <a:srgbClr val="00AE9E"/>
              </a:buClr>
              <a:buSzPts val="1000"/>
              <a:buFont typeface="Proxima Nova"/>
              <a:buNone/>
            </a:pPr>
            <a:r>
              <a:rPr lang="en" sz="1800" b="1" i="0" u="none" strike="noStrike" cap="none">
                <a:solidFill>
                  <a:schemeClr val="lt2"/>
                </a:solidFill>
                <a:latin typeface="Proxima Nova"/>
                <a:ea typeface="Proxima Nova"/>
                <a:cs typeface="Proxima Nova"/>
                <a:sym typeface="Proxima Nova"/>
              </a:rPr>
              <a:t>Improved scale.</a:t>
            </a:r>
            <a:r>
              <a:rPr lang="en" sz="1800" b="1" i="0" u="none" strike="noStrike" cap="none">
                <a:solidFill>
                  <a:srgbClr val="000000"/>
                </a:solidFill>
                <a:latin typeface="Proxima Nova"/>
                <a:ea typeface="Proxima Nova"/>
                <a:cs typeface="Proxima Nova"/>
                <a:sym typeface="Proxima Nova"/>
              </a:rPr>
              <a:t> </a:t>
            </a:r>
            <a:r>
              <a:rPr lang="en" sz="1800" b="0" i="0" u="none" strike="noStrike" cap="none">
                <a:solidFill>
                  <a:srgbClr val="000000"/>
                </a:solidFill>
                <a:latin typeface="Proxima Nova"/>
                <a:ea typeface="Proxima Nova"/>
                <a:cs typeface="Proxima Nova"/>
                <a:sym typeface="Proxima Nova"/>
              </a:rPr>
              <a:t>More requests per second to apps and services.</a:t>
            </a:r>
            <a:endParaRPr sz="1800" b="0" i="0" u="none" strike="noStrike" cap="none">
              <a:solidFill>
                <a:srgbClr val="000000"/>
              </a:solidFill>
              <a:latin typeface="Proxima Nova"/>
              <a:ea typeface="Proxima Nova"/>
              <a:cs typeface="Proxima Nova"/>
              <a:sym typeface="Proxima Nova"/>
            </a:endParaRPr>
          </a:p>
          <a:p>
            <a:pPr marL="0" marR="0" lvl="0" indent="0" algn="l" rtl="0">
              <a:lnSpc>
                <a:spcPct val="100000"/>
              </a:lnSpc>
              <a:spcBef>
                <a:spcPts val="0"/>
              </a:spcBef>
              <a:spcAft>
                <a:spcPts val="0"/>
              </a:spcAft>
              <a:buClr>
                <a:schemeClr val="folHlink"/>
              </a:buClr>
              <a:buSzPts val="1000"/>
              <a:buFont typeface="Proxima Nova"/>
              <a:buNone/>
            </a:pPr>
            <a:endParaRPr sz="1800" b="0" i="0" u="none" strike="noStrike" cap="none">
              <a:solidFill>
                <a:srgbClr val="FFFFFF"/>
              </a:solidFill>
              <a:latin typeface="Proxima Nova"/>
              <a:ea typeface="Proxima Nova"/>
              <a:cs typeface="Proxima Nova"/>
              <a:sym typeface="Proxima Nova"/>
            </a:endParaRPr>
          </a:p>
          <a:p>
            <a:pPr marL="0" marR="0" lvl="0" indent="0" algn="l" rtl="0">
              <a:lnSpc>
                <a:spcPct val="100000"/>
              </a:lnSpc>
              <a:spcBef>
                <a:spcPts val="0"/>
              </a:spcBef>
              <a:spcAft>
                <a:spcPts val="0"/>
              </a:spcAft>
              <a:buClr>
                <a:srgbClr val="00AE9E"/>
              </a:buClr>
              <a:buSzPts val="1000"/>
              <a:buFont typeface="Proxima Nova"/>
              <a:buNone/>
            </a:pPr>
            <a:r>
              <a:rPr lang="en" sz="1800" b="1" i="0" u="none" strike="noStrike" cap="none">
                <a:solidFill>
                  <a:schemeClr val="lt2"/>
                </a:solidFill>
                <a:latin typeface="Proxima Nova"/>
                <a:ea typeface="Proxima Nova"/>
                <a:cs typeface="Proxima Nova"/>
                <a:sym typeface="Proxima Nova"/>
              </a:rPr>
              <a:t>Improved stability.</a:t>
            </a:r>
            <a:r>
              <a:rPr lang="en" sz="1800" b="1" i="0" u="none" strike="noStrike" cap="none">
                <a:solidFill>
                  <a:srgbClr val="00AE9E"/>
                </a:solidFill>
                <a:latin typeface="Proxima Nova"/>
                <a:ea typeface="Proxima Nova"/>
                <a:cs typeface="Proxima Nova"/>
                <a:sym typeface="Proxima Nova"/>
              </a:rPr>
              <a:t> </a:t>
            </a:r>
            <a:r>
              <a:rPr lang="en" sz="1800" b="0" i="0" u="none" strike="noStrike" cap="none">
                <a:solidFill>
                  <a:srgbClr val="000000"/>
                </a:solidFill>
                <a:latin typeface="Proxima Nova"/>
                <a:ea typeface="Proxima Nova"/>
                <a:cs typeface="Proxima Nova"/>
                <a:sym typeface="Proxima Nova"/>
              </a:rPr>
              <a:t>Greater uptime of customer-facing service.</a:t>
            </a:r>
            <a:endParaRPr sz="1800" b="0" i="0" u="none" strike="noStrike" cap="none">
              <a:solidFill>
                <a:srgbClr val="000000"/>
              </a:solidFill>
              <a:latin typeface="Proxima Nova"/>
              <a:ea typeface="Proxima Nova"/>
              <a:cs typeface="Proxima Nova"/>
              <a:sym typeface="Proxima Nova"/>
            </a:endParaRPr>
          </a:p>
          <a:p>
            <a:pPr marL="0" marR="0" lvl="0" indent="0" algn="l" rtl="0">
              <a:lnSpc>
                <a:spcPct val="100000"/>
              </a:lnSpc>
              <a:spcBef>
                <a:spcPts val="0"/>
              </a:spcBef>
              <a:spcAft>
                <a:spcPts val="0"/>
              </a:spcAft>
              <a:buClr>
                <a:schemeClr val="folHlink"/>
              </a:buClr>
              <a:buSzPts val="1000"/>
              <a:buFont typeface="Proxima Nova"/>
              <a:buNone/>
            </a:pPr>
            <a:endParaRPr sz="1800" b="0" i="0" u="none" strike="noStrike" cap="none">
              <a:solidFill>
                <a:srgbClr val="FFFFFF"/>
              </a:solidFill>
              <a:latin typeface="Proxima Nova"/>
              <a:ea typeface="Proxima Nova"/>
              <a:cs typeface="Proxima Nova"/>
              <a:sym typeface="Proxima Nova"/>
            </a:endParaRPr>
          </a:p>
          <a:p>
            <a:pPr marL="0" marR="0" lvl="0" indent="0" algn="l" rtl="0">
              <a:lnSpc>
                <a:spcPct val="100000"/>
              </a:lnSpc>
              <a:spcBef>
                <a:spcPts val="0"/>
              </a:spcBef>
              <a:spcAft>
                <a:spcPts val="0"/>
              </a:spcAft>
              <a:buClr>
                <a:srgbClr val="00AE9E"/>
              </a:buClr>
              <a:buSzPts val="1000"/>
              <a:buFont typeface="Proxima Nova"/>
              <a:buNone/>
            </a:pPr>
            <a:r>
              <a:rPr lang="en" sz="1800" b="1" i="0" u="none" strike="noStrike" cap="none">
                <a:solidFill>
                  <a:schemeClr val="lt2"/>
                </a:solidFill>
                <a:latin typeface="Proxima Nova"/>
                <a:ea typeface="Proxima Nova"/>
                <a:cs typeface="Proxima Nova"/>
                <a:sym typeface="Proxima Nova"/>
              </a:rPr>
              <a:t>Improved security.</a:t>
            </a:r>
            <a:r>
              <a:rPr lang="en" sz="1800" b="1" i="0" u="none" strike="noStrike" cap="none">
                <a:solidFill>
                  <a:srgbClr val="00AE9E"/>
                </a:solidFill>
                <a:latin typeface="Proxima Nova"/>
                <a:ea typeface="Proxima Nova"/>
                <a:cs typeface="Proxima Nova"/>
                <a:sym typeface="Proxima Nova"/>
              </a:rPr>
              <a:t> </a:t>
            </a:r>
            <a:r>
              <a:rPr lang="en" sz="1800" b="0" i="0" u="none" strike="noStrike" cap="none">
                <a:solidFill>
                  <a:srgbClr val="000000"/>
                </a:solidFill>
                <a:latin typeface="Proxima Nova"/>
                <a:ea typeface="Proxima Nova"/>
                <a:cs typeface="Proxima Nova"/>
                <a:sym typeface="Proxima Nova"/>
              </a:rPr>
              <a:t>Achieving 100% patch coverage.</a:t>
            </a:r>
            <a:endParaRPr sz="1800" b="0" i="0" u="none" strike="noStrike" cap="none">
              <a:solidFill>
                <a:srgbClr val="000000"/>
              </a:solidFill>
              <a:latin typeface="Proxima Nova"/>
              <a:ea typeface="Proxima Nova"/>
              <a:cs typeface="Proxima Nova"/>
              <a:sym typeface="Proxima Nova"/>
            </a:endParaRPr>
          </a:p>
          <a:p>
            <a:pPr marL="0" marR="0" lvl="0" indent="0" algn="l" rtl="0">
              <a:lnSpc>
                <a:spcPct val="100000"/>
              </a:lnSpc>
              <a:spcBef>
                <a:spcPts val="0"/>
              </a:spcBef>
              <a:spcAft>
                <a:spcPts val="0"/>
              </a:spcAft>
              <a:buClr>
                <a:schemeClr val="folHlink"/>
              </a:buClr>
              <a:buSzPts val="1000"/>
              <a:buFont typeface="Proxima Nova"/>
              <a:buNone/>
            </a:pPr>
            <a:endParaRPr sz="1800" b="0" i="0" u="none" strike="noStrike" cap="none">
              <a:solidFill>
                <a:srgbClr val="FFFFFF"/>
              </a:solidFill>
              <a:latin typeface="Proxima Nova"/>
              <a:ea typeface="Proxima Nova"/>
              <a:cs typeface="Proxima Nova"/>
              <a:sym typeface="Proxima Nova"/>
            </a:endParaRPr>
          </a:p>
          <a:p>
            <a:pPr marL="0" marR="0" lvl="0" indent="0" algn="l" rtl="0">
              <a:lnSpc>
                <a:spcPct val="100000"/>
              </a:lnSpc>
              <a:spcBef>
                <a:spcPts val="0"/>
              </a:spcBef>
              <a:spcAft>
                <a:spcPts val="0"/>
              </a:spcAft>
              <a:buClr>
                <a:srgbClr val="00AE9E"/>
              </a:buClr>
              <a:buSzPts val="1000"/>
              <a:buFont typeface="Proxima Nova"/>
              <a:buNone/>
            </a:pPr>
            <a:r>
              <a:rPr lang="en" sz="1800" b="1" i="0" u="none" strike="noStrike" cap="none">
                <a:solidFill>
                  <a:schemeClr val="lt2"/>
                </a:solidFill>
                <a:latin typeface="Proxima Nova"/>
                <a:ea typeface="Proxima Nova"/>
                <a:cs typeface="Proxima Nova"/>
                <a:sym typeface="Proxima Nova"/>
              </a:rPr>
              <a:t>Improved </a:t>
            </a:r>
            <a:r>
              <a:rPr lang="en" sz="1800" b="1">
                <a:solidFill>
                  <a:schemeClr val="lt2"/>
                </a:solidFill>
              </a:rPr>
              <a:t>savings</a:t>
            </a:r>
            <a:r>
              <a:rPr lang="en" sz="1800" b="1" i="0" u="none" strike="noStrike" cap="none">
                <a:solidFill>
                  <a:schemeClr val="lt2"/>
                </a:solidFill>
                <a:latin typeface="Proxima Nova"/>
                <a:ea typeface="Proxima Nova"/>
                <a:cs typeface="Proxima Nova"/>
                <a:sym typeface="Proxima Nova"/>
              </a:rPr>
              <a:t>.</a:t>
            </a:r>
            <a:r>
              <a:rPr lang="en" sz="1800" b="1" i="0" u="none" strike="noStrike" cap="none">
                <a:solidFill>
                  <a:srgbClr val="000000"/>
                </a:solidFill>
                <a:latin typeface="Proxima Nova"/>
                <a:ea typeface="Proxima Nova"/>
                <a:cs typeface="Proxima Nova"/>
                <a:sym typeface="Proxima Nova"/>
              </a:rPr>
              <a:t> </a:t>
            </a:r>
            <a:r>
              <a:rPr lang="en" sz="1800">
                <a:solidFill>
                  <a:srgbClr val="000000"/>
                </a:solidFill>
              </a:rPr>
              <a:t>Lower cost per unit of deployed compute</a:t>
            </a:r>
            <a:r>
              <a:rPr lang="en" sz="1800" b="0" i="0" u="none" strike="noStrike" cap="none">
                <a:solidFill>
                  <a:srgbClr val="000000"/>
                </a:solidFill>
                <a:latin typeface="Proxima Nova"/>
                <a:ea typeface="Proxima Nova"/>
                <a:cs typeface="Proxima Nova"/>
                <a:sym typeface="Proxima Nova"/>
              </a:rPr>
              <a:t>.</a:t>
            </a:r>
            <a:endParaRPr sz="1800" b="0" i="0" u="none" strike="noStrike" cap="none">
              <a:solidFill>
                <a:srgbClr val="000000"/>
              </a:solidFill>
              <a:latin typeface="Proxima Nova"/>
              <a:ea typeface="Proxima Nova"/>
              <a:cs typeface="Proxima Nova"/>
              <a:sym typeface="Proxima Nov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4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74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74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74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748">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748">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748">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748">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74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752"/>
        <p:cNvGrpSpPr/>
        <p:nvPr/>
      </p:nvGrpSpPr>
      <p:grpSpPr>
        <a:xfrm>
          <a:off x="0" y="0"/>
          <a:ext cx="0" cy="0"/>
          <a:chOff x="0" y="0"/>
          <a:chExt cx="0" cy="0"/>
        </a:xfrm>
      </p:grpSpPr>
      <p:sp>
        <p:nvSpPr>
          <p:cNvPr id="2753" name="Google Shape;2753;p271"/>
          <p:cNvSpPr txBox="1">
            <a:spLocks noGrp="1"/>
          </p:cNvSpPr>
          <p:nvPr>
            <p:ph type="title"/>
          </p:nvPr>
        </p:nvSpPr>
        <p:spPr>
          <a:xfrm>
            <a:off x="192475" y="151275"/>
            <a:ext cx="8663100" cy="393900"/>
          </a:xfrm>
          <a:prstGeom prst="rect">
            <a:avLst/>
          </a:prstGeom>
        </p:spPr>
        <p:txBody>
          <a:bodyPr spcFirstLastPara="1" wrap="square" lIns="68575" tIns="68575" rIns="68575" bIns="68575" anchor="t" anchorCtr="0">
            <a:noAutofit/>
          </a:bodyPr>
          <a:lstStyle/>
          <a:p>
            <a:pPr marL="0" lvl="0" indent="0">
              <a:spcBef>
                <a:spcPts val="0"/>
              </a:spcBef>
              <a:spcAft>
                <a:spcPts val="0"/>
              </a:spcAft>
              <a:buNone/>
            </a:pPr>
            <a:r>
              <a:rPr lang="en"/>
              <a:t>What keeps you from being good at software?</a:t>
            </a:r>
            <a:endParaRPr/>
          </a:p>
        </p:txBody>
      </p:sp>
      <p:sp>
        <p:nvSpPr>
          <p:cNvPr id="2754" name="Google Shape;2754;p271"/>
          <p:cNvSpPr/>
          <p:nvPr/>
        </p:nvSpPr>
        <p:spPr>
          <a:xfrm>
            <a:off x="206352" y="979725"/>
            <a:ext cx="2001900" cy="3471600"/>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15000"/>
              </a:lnSpc>
              <a:spcBef>
                <a:spcPts val="0"/>
              </a:spcBef>
              <a:spcAft>
                <a:spcPts val="0"/>
              </a:spcAft>
              <a:buClr>
                <a:srgbClr val="000000"/>
              </a:buClr>
              <a:buSzPts val="1100"/>
              <a:buFont typeface="Arial"/>
              <a:buNone/>
              <a:tabLst/>
              <a:defRPr/>
            </a:pPr>
            <a:r>
              <a:rPr kumimoji="0" lang="en" sz="1600" b="1" i="0" u="none" strike="noStrike" kern="0" cap="none" spc="0" normalizeH="0" baseline="0" noProof="0">
                <a:ln>
                  <a:noFill/>
                </a:ln>
                <a:solidFill>
                  <a:srgbClr val="434343"/>
                </a:solidFill>
                <a:effectLst/>
                <a:uLnTx/>
                <a:uFillTx/>
                <a:latin typeface="Proxima Nova"/>
                <a:ea typeface="Proxima Nova"/>
                <a:cs typeface="Proxima Nova"/>
                <a:sym typeface="Proxima Nova"/>
              </a:rPr>
              <a:t>It’s hard to experiment and quickly incorporate what we learn.</a:t>
            </a:r>
            <a:endParaRPr kumimoji="0" sz="1600" b="1" i="0" u="none" strike="noStrike" kern="0" cap="none" spc="0" normalizeH="0" baseline="0" noProof="0">
              <a:ln>
                <a:noFill/>
              </a:ln>
              <a:solidFill>
                <a:srgbClr val="434343"/>
              </a:solidFill>
              <a:effectLst/>
              <a:uLnTx/>
              <a:uFillTx/>
              <a:latin typeface="Proxima Nova"/>
              <a:ea typeface="Proxima Nova"/>
              <a:cs typeface="Proxima Nova"/>
              <a:sym typeface="Proxima Nova"/>
            </a:endParaRPr>
          </a:p>
        </p:txBody>
      </p:sp>
      <p:sp>
        <p:nvSpPr>
          <p:cNvPr id="2755" name="Google Shape;2755;p271"/>
          <p:cNvSpPr/>
          <p:nvPr/>
        </p:nvSpPr>
        <p:spPr>
          <a:xfrm>
            <a:off x="2456602" y="979725"/>
            <a:ext cx="2001900" cy="3471600"/>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15000"/>
              </a:lnSpc>
              <a:spcBef>
                <a:spcPts val="0"/>
              </a:spcBef>
              <a:spcAft>
                <a:spcPts val="0"/>
              </a:spcAft>
              <a:buClr>
                <a:srgbClr val="000000"/>
              </a:buClr>
              <a:buSzPts val="1100"/>
              <a:buFont typeface="Arial"/>
              <a:buNone/>
              <a:tabLst/>
              <a:defRPr/>
            </a:pPr>
            <a:r>
              <a:rPr kumimoji="0" lang="en" sz="1600" b="1" i="0" u="none" strike="noStrike" kern="0" cap="none" spc="0" normalizeH="0" baseline="0" noProof="0">
                <a:ln>
                  <a:noFill/>
                </a:ln>
                <a:solidFill>
                  <a:srgbClr val="434343"/>
                </a:solidFill>
                <a:effectLst/>
                <a:uLnTx/>
                <a:uFillTx/>
                <a:latin typeface="Proxima Nova"/>
                <a:ea typeface="Proxima Nova"/>
                <a:cs typeface="Proxima Nova"/>
                <a:sym typeface="Proxima Nova"/>
              </a:rPr>
              <a:t>Stuck with incomplete or outdated application platforms.</a:t>
            </a:r>
            <a:endParaRPr kumimoji="0" sz="1600" b="1" i="0" u="none" strike="noStrike" kern="0" cap="none" spc="0" normalizeH="0" baseline="0" noProof="0">
              <a:ln>
                <a:noFill/>
              </a:ln>
              <a:solidFill>
                <a:srgbClr val="434343"/>
              </a:solidFill>
              <a:effectLst/>
              <a:uLnTx/>
              <a:uFillTx/>
              <a:latin typeface="Proxima Nova"/>
              <a:ea typeface="Proxima Nova"/>
              <a:cs typeface="Proxima Nova"/>
              <a:sym typeface="Proxima Nova"/>
            </a:endParaRPr>
          </a:p>
        </p:txBody>
      </p:sp>
      <p:sp>
        <p:nvSpPr>
          <p:cNvPr id="2756" name="Google Shape;2756;p271"/>
          <p:cNvSpPr/>
          <p:nvPr/>
        </p:nvSpPr>
        <p:spPr>
          <a:xfrm>
            <a:off x="4706852" y="979725"/>
            <a:ext cx="2001900" cy="3471600"/>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15000"/>
              </a:lnSpc>
              <a:spcBef>
                <a:spcPts val="0"/>
              </a:spcBef>
              <a:spcAft>
                <a:spcPts val="0"/>
              </a:spcAft>
              <a:buClr>
                <a:srgbClr val="000000"/>
              </a:buClr>
              <a:buSzPts val="1100"/>
              <a:buFont typeface="Arial"/>
              <a:buNone/>
              <a:tabLst/>
              <a:defRPr/>
            </a:pPr>
            <a:r>
              <a:rPr kumimoji="0" lang="en" sz="1600" b="1" i="0" u="none" strike="noStrike" kern="0" cap="none" spc="0" normalizeH="0" baseline="0" noProof="0">
                <a:ln>
                  <a:noFill/>
                </a:ln>
                <a:solidFill>
                  <a:srgbClr val="434343"/>
                </a:solidFill>
                <a:effectLst/>
                <a:uLnTx/>
                <a:uFillTx/>
                <a:latin typeface="Proxima Nova"/>
                <a:ea typeface="Proxima Nova"/>
                <a:cs typeface="Proxima Nova"/>
                <a:sym typeface="Proxima Nova"/>
              </a:rPr>
              <a:t>Hostile processes and procedures make it painful to ship software.</a:t>
            </a:r>
            <a:endParaRPr kumimoji="0" sz="1600" b="1" i="0" u="none" strike="noStrike" kern="0" cap="none" spc="0" normalizeH="0" baseline="0" noProof="0">
              <a:ln>
                <a:noFill/>
              </a:ln>
              <a:solidFill>
                <a:srgbClr val="434343"/>
              </a:solidFill>
              <a:effectLst/>
              <a:uLnTx/>
              <a:uFillTx/>
              <a:latin typeface="Proxima Nova"/>
              <a:ea typeface="Proxima Nova"/>
              <a:cs typeface="Proxima Nova"/>
              <a:sym typeface="Proxima Nova"/>
            </a:endParaRPr>
          </a:p>
        </p:txBody>
      </p:sp>
      <p:sp>
        <p:nvSpPr>
          <p:cNvPr id="2757" name="Google Shape;2757;p271"/>
          <p:cNvSpPr/>
          <p:nvPr/>
        </p:nvSpPr>
        <p:spPr>
          <a:xfrm>
            <a:off x="6957102" y="979725"/>
            <a:ext cx="2001900" cy="3471600"/>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15000"/>
              </a:lnSpc>
              <a:spcBef>
                <a:spcPts val="0"/>
              </a:spcBef>
              <a:spcAft>
                <a:spcPts val="0"/>
              </a:spcAft>
              <a:buClr>
                <a:srgbClr val="000000"/>
              </a:buClr>
              <a:buSzPts val="1100"/>
              <a:buFont typeface="Arial"/>
              <a:buNone/>
              <a:tabLst/>
              <a:defRPr/>
            </a:pPr>
            <a:r>
              <a:rPr kumimoji="0" lang="en" sz="1600" b="1" i="0" u="none" strike="noStrike" kern="0" cap="none" spc="0" normalizeH="0" baseline="0" noProof="0">
                <a:ln>
                  <a:noFill/>
                </a:ln>
                <a:solidFill>
                  <a:srgbClr val="434343"/>
                </a:solidFill>
                <a:effectLst/>
                <a:uLnTx/>
                <a:uFillTx/>
                <a:latin typeface="Proxima Nova"/>
                <a:ea typeface="Proxima Nova"/>
                <a:cs typeface="Proxima Nova"/>
                <a:sym typeface="Proxima Nova"/>
              </a:rPr>
              <a:t>Organization silos have competing priorities.</a:t>
            </a:r>
            <a:endParaRPr kumimoji="0" sz="1600" b="1" i="0" u="none" strike="noStrike" kern="0" cap="none" spc="0" normalizeH="0" baseline="0" noProof="0">
              <a:ln>
                <a:noFill/>
              </a:ln>
              <a:solidFill>
                <a:srgbClr val="434343"/>
              </a:solidFill>
              <a:effectLst/>
              <a:uLnTx/>
              <a:uFillTx/>
              <a:latin typeface="Proxima Nova"/>
              <a:ea typeface="Proxima Nova"/>
              <a:cs typeface="Proxima Nova"/>
              <a:sym typeface="Proxima Nova"/>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761"/>
        <p:cNvGrpSpPr/>
        <p:nvPr/>
      </p:nvGrpSpPr>
      <p:grpSpPr>
        <a:xfrm>
          <a:off x="0" y="0"/>
          <a:ext cx="0" cy="0"/>
          <a:chOff x="0" y="0"/>
          <a:chExt cx="0" cy="0"/>
        </a:xfrm>
      </p:grpSpPr>
      <p:sp>
        <p:nvSpPr>
          <p:cNvPr id="2762" name="Google Shape;2762;p272"/>
          <p:cNvSpPr txBox="1">
            <a:spLocks noGrp="1"/>
          </p:cNvSpPr>
          <p:nvPr>
            <p:ph type="title"/>
          </p:nvPr>
        </p:nvSpPr>
        <p:spPr>
          <a:xfrm>
            <a:off x="192475" y="151275"/>
            <a:ext cx="8663100" cy="393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500"/>
              <a:buFont typeface="Arial"/>
              <a:buNone/>
            </a:pPr>
            <a:r>
              <a:rPr lang="en" sz="2500" b="1" i="0" u="none" strike="noStrike" cap="none">
                <a:solidFill>
                  <a:schemeClr val="dk1"/>
                </a:solidFill>
                <a:latin typeface="Proxima Nova"/>
                <a:ea typeface="Proxima Nova"/>
                <a:cs typeface="Proxima Nova"/>
                <a:sym typeface="Proxima Nova"/>
              </a:rPr>
              <a:t>The transformation is real.</a:t>
            </a:r>
            <a:endParaRPr sz="2500" b="1" i="0" u="none" strike="noStrike" cap="none">
              <a:solidFill>
                <a:schemeClr val="dk1"/>
              </a:solidFill>
              <a:latin typeface="Proxima Nova"/>
              <a:ea typeface="Proxima Nova"/>
              <a:cs typeface="Proxima Nova"/>
              <a:sym typeface="Proxima Nova"/>
            </a:endParaRPr>
          </a:p>
        </p:txBody>
      </p:sp>
      <p:sp>
        <p:nvSpPr>
          <p:cNvPr id="2763" name="Google Shape;2763;p272"/>
          <p:cNvSpPr txBox="1">
            <a:spLocks noGrp="1"/>
          </p:cNvSpPr>
          <p:nvPr>
            <p:ph type="body" idx="1"/>
          </p:nvPr>
        </p:nvSpPr>
        <p:spPr>
          <a:xfrm>
            <a:off x="798675" y="900400"/>
            <a:ext cx="7997400" cy="3859800"/>
          </a:xfrm>
          <a:prstGeom prst="rect">
            <a:avLst/>
          </a:prstGeom>
          <a:noFill/>
          <a:ln>
            <a:noFill/>
          </a:ln>
        </p:spPr>
        <p:txBody>
          <a:bodyPr spcFirstLastPara="1" wrap="square" lIns="91425" tIns="91425" rIns="91425" bIns="91425" anchor="t" anchorCtr="0">
            <a:noAutofit/>
          </a:bodyPr>
          <a:lstStyle/>
          <a:p>
            <a:pPr marL="0" marR="0" lvl="0" indent="0" algn="l" rtl="0">
              <a:lnSpc>
                <a:spcPct val="110000"/>
              </a:lnSpc>
              <a:spcBef>
                <a:spcPts val="0"/>
              </a:spcBef>
              <a:spcAft>
                <a:spcPts val="0"/>
              </a:spcAft>
              <a:buClr>
                <a:schemeClr val="dk1"/>
              </a:buClr>
              <a:buSzPts val="1100"/>
              <a:buFont typeface="Proxima Nova"/>
              <a:buNone/>
            </a:pPr>
            <a:r>
              <a:rPr lang="en" sz="1500" b="0" i="0" u="none" strike="noStrike" cap="none">
                <a:solidFill>
                  <a:schemeClr val="dk1"/>
                </a:solidFill>
                <a:latin typeface="Proxima Nova"/>
                <a:ea typeface="Proxima Nova"/>
                <a:cs typeface="Proxima Nova"/>
                <a:sym typeface="Proxima Nova"/>
              </a:rPr>
              <a:t>T-Mobile goes from </a:t>
            </a:r>
            <a:r>
              <a:rPr lang="en" sz="1500" b="1" i="0" u="none" strike="noStrike" cap="none">
                <a:solidFill>
                  <a:schemeClr val="dk1"/>
                </a:solidFill>
                <a:latin typeface="Proxima Nova"/>
                <a:ea typeface="Proxima Nova"/>
                <a:cs typeface="Proxima Nova"/>
                <a:sym typeface="Proxima Nova"/>
              </a:rPr>
              <a:t>7 months and 72 steps</a:t>
            </a:r>
            <a:r>
              <a:rPr lang="en" sz="1500" b="0" i="0" u="none" strike="noStrike" cap="none">
                <a:solidFill>
                  <a:schemeClr val="dk1"/>
                </a:solidFill>
                <a:latin typeface="Proxima Nova"/>
                <a:ea typeface="Proxima Nova"/>
                <a:cs typeface="Proxima Nova"/>
                <a:sym typeface="Proxima Nova"/>
              </a:rPr>
              <a:t> to update software, to </a:t>
            </a:r>
            <a:r>
              <a:rPr lang="en" sz="1500" b="1" i="0" u="none" strike="noStrike" cap="none">
                <a:solidFill>
                  <a:schemeClr val="dk1"/>
                </a:solidFill>
                <a:latin typeface="Proxima Nova"/>
                <a:ea typeface="Proxima Nova"/>
                <a:cs typeface="Proxima Nova"/>
                <a:sym typeface="Proxima Nova"/>
              </a:rPr>
              <a:t>same day deployments</a:t>
            </a:r>
            <a:r>
              <a:rPr lang="en" sz="1500" b="0" i="0" u="none" strike="noStrike" cap="none">
                <a:solidFill>
                  <a:schemeClr val="dk1"/>
                </a:solidFill>
                <a:latin typeface="Proxima Nova"/>
                <a:ea typeface="Proxima Nova"/>
                <a:cs typeface="Proxima Nova"/>
                <a:sym typeface="Proxima Nova"/>
              </a:rPr>
              <a:t>.</a:t>
            </a:r>
            <a:endParaRPr sz="1500" b="0" i="0" u="none" strike="noStrike" cap="none">
              <a:solidFill>
                <a:schemeClr val="dk1"/>
              </a:solidFill>
              <a:latin typeface="Proxima Nova"/>
              <a:ea typeface="Proxima Nova"/>
              <a:cs typeface="Proxima Nova"/>
              <a:sym typeface="Proxima Nova"/>
            </a:endParaRPr>
          </a:p>
          <a:p>
            <a:pPr marL="0" marR="0" lvl="0" indent="0" algn="l" rtl="0">
              <a:lnSpc>
                <a:spcPct val="110000"/>
              </a:lnSpc>
              <a:spcBef>
                <a:spcPts val="1000"/>
              </a:spcBef>
              <a:spcAft>
                <a:spcPts val="0"/>
              </a:spcAft>
              <a:buClr>
                <a:schemeClr val="dk1"/>
              </a:buClr>
              <a:buSzPts val="1100"/>
              <a:buFont typeface="Proxima Nova"/>
              <a:buNone/>
            </a:pPr>
            <a:endParaRPr sz="900" b="0" i="0" u="none" strike="noStrike" cap="none">
              <a:solidFill>
                <a:schemeClr val="dk1"/>
              </a:solidFill>
              <a:latin typeface="Proxima Nova"/>
              <a:ea typeface="Proxima Nova"/>
              <a:cs typeface="Proxima Nova"/>
              <a:sym typeface="Proxima Nova"/>
            </a:endParaRPr>
          </a:p>
          <a:p>
            <a:pPr marL="0" marR="0" lvl="0" indent="0" algn="l" rtl="0">
              <a:lnSpc>
                <a:spcPct val="110000"/>
              </a:lnSpc>
              <a:spcBef>
                <a:spcPts val="1000"/>
              </a:spcBef>
              <a:spcAft>
                <a:spcPts val="0"/>
              </a:spcAft>
              <a:buClr>
                <a:schemeClr val="dk1"/>
              </a:buClr>
              <a:buSzPts val="1100"/>
              <a:buFont typeface="Proxima Nova"/>
              <a:buNone/>
            </a:pPr>
            <a:r>
              <a:rPr lang="en" sz="1500" b="0" i="0" u="none" strike="noStrike" cap="none">
                <a:solidFill>
                  <a:schemeClr val="dk1"/>
                </a:solidFill>
                <a:latin typeface="Proxima Nova"/>
                <a:ea typeface="Proxima Nova"/>
                <a:cs typeface="Proxima Nova"/>
                <a:sym typeface="Proxima Nova"/>
              </a:rPr>
              <a:t>Liberty Mutual </a:t>
            </a:r>
            <a:r>
              <a:rPr lang="en" sz="1500" b="1" i="0" u="none" strike="noStrike" cap="none">
                <a:solidFill>
                  <a:schemeClr val="dk1"/>
                </a:solidFill>
                <a:latin typeface="Proxima Nova"/>
                <a:ea typeface="Proxima Nova"/>
                <a:cs typeface="Proxima Nova"/>
                <a:sym typeface="Proxima Nova"/>
              </a:rPr>
              <a:t>builds and deploys an MVP in one month</a:t>
            </a:r>
            <a:r>
              <a:rPr lang="en" sz="1500" b="0" i="0" u="none" strike="noStrike" cap="none">
                <a:solidFill>
                  <a:schemeClr val="dk1"/>
                </a:solidFill>
                <a:latin typeface="Proxima Nova"/>
                <a:ea typeface="Proxima Nova"/>
                <a:cs typeface="Proxima Nova"/>
                <a:sym typeface="Proxima Nova"/>
              </a:rPr>
              <a:t> and delivers revenue-generating version just hours later.</a:t>
            </a:r>
            <a:endParaRPr sz="1500" b="0" i="0" u="none" strike="noStrike" cap="none">
              <a:solidFill>
                <a:schemeClr val="dk1"/>
              </a:solidFill>
              <a:latin typeface="Proxima Nova"/>
              <a:ea typeface="Proxima Nova"/>
              <a:cs typeface="Proxima Nova"/>
              <a:sym typeface="Proxima Nova"/>
            </a:endParaRPr>
          </a:p>
          <a:p>
            <a:pPr marL="0" marR="0" lvl="0" indent="0" algn="l" rtl="0">
              <a:lnSpc>
                <a:spcPct val="110000"/>
              </a:lnSpc>
              <a:spcBef>
                <a:spcPts val="1000"/>
              </a:spcBef>
              <a:spcAft>
                <a:spcPts val="0"/>
              </a:spcAft>
              <a:buClr>
                <a:schemeClr val="dk1"/>
              </a:buClr>
              <a:buSzPts val="1100"/>
              <a:buFont typeface="Proxima Nova"/>
              <a:buNone/>
            </a:pPr>
            <a:endParaRPr sz="900" b="0" i="0" u="none" strike="noStrike" cap="none">
              <a:solidFill>
                <a:schemeClr val="dk1"/>
              </a:solidFill>
              <a:latin typeface="Proxima Nova"/>
              <a:ea typeface="Proxima Nova"/>
              <a:cs typeface="Proxima Nova"/>
              <a:sym typeface="Proxima Nova"/>
            </a:endParaRPr>
          </a:p>
          <a:p>
            <a:pPr marL="0" marR="0" lvl="0" indent="0" algn="l" rtl="0">
              <a:lnSpc>
                <a:spcPct val="110000"/>
              </a:lnSpc>
              <a:spcBef>
                <a:spcPts val="1000"/>
              </a:spcBef>
              <a:spcAft>
                <a:spcPts val="0"/>
              </a:spcAft>
              <a:buClr>
                <a:schemeClr val="dk1"/>
              </a:buClr>
              <a:buSzPts val="1100"/>
              <a:buFont typeface="Proxima Nova"/>
              <a:buNone/>
            </a:pPr>
            <a:r>
              <a:rPr lang="en" sz="1500" b="0" i="0" u="none" strike="noStrike" cap="none">
                <a:solidFill>
                  <a:schemeClr val="dk1"/>
                </a:solidFill>
                <a:latin typeface="Proxima Nova"/>
                <a:ea typeface="Proxima Nova"/>
                <a:cs typeface="Proxima Nova"/>
                <a:sym typeface="Proxima Nova"/>
              </a:rPr>
              <a:t>The Home Depot </a:t>
            </a:r>
            <a:r>
              <a:rPr lang="en" sz="1500" b="1" i="0" u="none" strike="noStrike" cap="none">
                <a:solidFill>
                  <a:schemeClr val="dk1"/>
                </a:solidFill>
                <a:latin typeface="Proxima Nova"/>
                <a:ea typeface="Proxima Nova"/>
                <a:cs typeface="Proxima Nova"/>
                <a:sym typeface="Proxima Nova"/>
              </a:rPr>
              <a:t>ships to production 1,500 times a month</a:t>
            </a:r>
            <a:r>
              <a:rPr lang="en" sz="1500" b="0" i="0" u="none" strike="noStrike" cap="none">
                <a:solidFill>
                  <a:schemeClr val="dk1"/>
                </a:solidFill>
                <a:latin typeface="Proxima Nova"/>
                <a:ea typeface="Proxima Nova"/>
                <a:cs typeface="Proxima Nova"/>
                <a:sym typeface="Proxima Nova"/>
              </a:rPr>
              <a:t>, and 17,000 times a month to all environments.</a:t>
            </a:r>
            <a:endParaRPr sz="1500" b="0" i="0" u="none" strike="noStrike" cap="none">
              <a:solidFill>
                <a:schemeClr val="dk1"/>
              </a:solidFill>
              <a:latin typeface="Proxima Nova"/>
              <a:ea typeface="Proxima Nova"/>
              <a:cs typeface="Proxima Nova"/>
              <a:sym typeface="Proxima Nova"/>
            </a:endParaRPr>
          </a:p>
          <a:p>
            <a:pPr marL="0" marR="0" lvl="0" indent="0" algn="l" rtl="0">
              <a:lnSpc>
                <a:spcPct val="110000"/>
              </a:lnSpc>
              <a:spcBef>
                <a:spcPts val="1000"/>
              </a:spcBef>
              <a:spcAft>
                <a:spcPts val="0"/>
              </a:spcAft>
              <a:buClr>
                <a:schemeClr val="dk1"/>
              </a:buClr>
              <a:buSzPts val="1100"/>
              <a:buFont typeface="Proxima Nova"/>
              <a:buNone/>
            </a:pPr>
            <a:endParaRPr sz="900" b="0" i="0" u="none" strike="noStrike" cap="none">
              <a:solidFill>
                <a:schemeClr val="dk1"/>
              </a:solidFill>
              <a:latin typeface="Proxima Nova"/>
              <a:ea typeface="Proxima Nova"/>
              <a:cs typeface="Proxima Nova"/>
              <a:sym typeface="Proxima Nova"/>
            </a:endParaRPr>
          </a:p>
          <a:p>
            <a:pPr marL="0" marR="0" lvl="0" indent="0" algn="l" rtl="0">
              <a:lnSpc>
                <a:spcPct val="110000"/>
              </a:lnSpc>
              <a:spcBef>
                <a:spcPts val="1000"/>
              </a:spcBef>
              <a:spcAft>
                <a:spcPts val="0"/>
              </a:spcAft>
              <a:buClr>
                <a:schemeClr val="folHlink"/>
              </a:buClr>
              <a:buSzPts val="800"/>
              <a:buFont typeface="Proxima Nova"/>
              <a:buNone/>
            </a:pPr>
            <a:r>
              <a:rPr lang="en" sz="1500" b="0" i="0" u="none" strike="noStrike" cap="none">
                <a:solidFill>
                  <a:schemeClr val="dk1"/>
                </a:solidFill>
                <a:latin typeface="Proxima Nova"/>
                <a:ea typeface="Proxima Nova"/>
                <a:cs typeface="Proxima Nova"/>
                <a:sym typeface="Proxima Nova"/>
              </a:rPr>
              <a:t>Comcast supports over 1500 developers with an </a:t>
            </a:r>
            <a:r>
              <a:rPr lang="en" sz="1500" b="1" i="0" u="none" strike="noStrike" cap="none">
                <a:solidFill>
                  <a:schemeClr val="dk1"/>
                </a:solidFill>
                <a:latin typeface="Proxima Nova"/>
                <a:ea typeface="Proxima Nova"/>
                <a:cs typeface="Proxima Nova"/>
                <a:sym typeface="Proxima Nova"/>
              </a:rPr>
              <a:t>operator team of 4 people</a:t>
            </a:r>
            <a:r>
              <a:rPr lang="en" sz="1500" b="0" i="0" u="none" strike="noStrike" cap="none">
                <a:solidFill>
                  <a:schemeClr val="dk1"/>
                </a:solidFill>
                <a:latin typeface="Proxima Nova"/>
                <a:ea typeface="Proxima Nova"/>
                <a:cs typeface="Proxima Nova"/>
                <a:sym typeface="Proxima Nova"/>
              </a:rPr>
              <a:t>.</a:t>
            </a:r>
            <a:endParaRPr sz="1500" b="0" i="0" u="none" strike="noStrike" cap="none">
              <a:solidFill>
                <a:schemeClr val="dk1"/>
              </a:solidFill>
              <a:latin typeface="Proxima Nova"/>
              <a:ea typeface="Proxima Nova"/>
              <a:cs typeface="Proxima Nova"/>
              <a:sym typeface="Proxima Nova"/>
            </a:endParaRPr>
          </a:p>
          <a:p>
            <a:pPr marL="0" marR="0" lvl="0" indent="0" algn="l" rtl="0">
              <a:lnSpc>
                <a:spcPct val="110000"/>
              </a:lnSpc>
              <a:spcBef>
                <a:spcPts val="1000"/>
              </a:spcBef>
              <a:spcAft>
                <a:spcPts val="0"/>
              </a:spcAft>
              <a:buClr>
                <a:schemeClr val="dk1"/>
              </a:buClr>
              <a:buSzPts val="1100"/>
              <a:buFont typeface="Proxima Nova"/>
              <a:buNone/>
            </a:pPr>
            <a:endParaRPr sz="900" b="0" i="0" u="none" strike="noStrike" cap="none">
              <a:solidFill>
                <a:schemeClr val="dk1"/>
              </a:solidFill>
              <a:latin typeface="Proxima Nova"/>
              <a:ea typeface="Proxima Nova"/>
              <a:cs typeface="Proxima Nova"/>
              <a:sym typeface="Proxima Nova"/>
            </a:endParaRPr>
          </a:p>
          <a:p>
            <a:pPr marL="0" marR="0" lvl="0" indent="0" algn="l" rtl="0">
              <a:lnSpc>
                <a:spcPct val="110000"/>
              </a:lnSpc>
              <a:spcBef>
                <a:spcPts val="1000"/>
              </a:spcBef>
              <a:spcAft>
                <a:spcPts val="1000"/>
              </a:spcAft>
              <a:buClr>
                <a:schemeClr val="dk1"/>
              </a:buClr>
              <a:buSzPts val="1100"/>
              <a:buFont typeface="Proxima Nova"/>
              <a:buNone/>
            </a:pPr>
            <a:r>
              <a:rPr lang="en" sz="1500" b="0" i="0" u="none" strike="noStrike" cap="none">
                <a:solidFill>
                  <a:schemeClr val="dk1"/>
                </a:solidFill>
                <a:latin typeface="Proxima Nova"/>
                <a:ea typeface="Proxima Nova"/>
                <a:cs typeface="Proxima Nova"/>
                <a:sym typeface="Proxima Nova"/>
              </a:rPr>
              <a:t>Express Scripts went from </a:t>
            </a:r>
            <a:r>
              <a:rPr lang="en" sz="1500" b="1" i="0" u="none" strike="noStrike" cap="none">
                <a:solidFill>
                  <a:schemeClr val="dk1"/>
                </a:solidFill>
                <a:latin typeface="Proxima Nova"/>
                <a:ea typeface="Proxima Nova"/>
                <a:cs typeface="Proxima Nova"/>
                <a:sym typeface="Proxima Nova"/>
              </a:rPr>
              <a:t>45 days</a:t>
            </a:r>
            <a:r>
              <a:rPr lang="en" sz="1500" b="0" i="0" u="none" strike="noStrike" cap="none">
                <a:solidFill>
                  <a:schemeClr val="dk1"/>
                </a:solidFill>
                <a:latin typeface="Proxima Nova"/>
                <a:ea typeface="Proxima Nova"/>
                <a:cs typeface="Proxima Nova"/>
                <a:sym typeface="Proxima Nova"/>
              </a:rPr>
              <a:t> to patch one product in nine environments, to </a:t>
            </a:r>
            <a:r>
              <a:rPr lang="en" sz="1500" b="1" i="0" u="none" strike="noStrike" cap="none">
                <a:solidFill>
                  <a:schemeClr val="dk1"/>
                </a:solidFill>
                <a:latin typeface="Proxima Nova"/>
                <a:ea typeface="Proxima Nova"/>
                <a:cs typeface="Proxima Nova"/>
                <a:sym typeface="Proxima Nova"/>
              </a:rPr>
              <a:t>five days</a:t>
            </a:r>
            <a:r>
              <a:rPr lang="en" sz="1500" b="0" i="0" u="none" strike="noStrike" cap="none">
                <a:solidFill>
                  <a:schemeClr val="dk1"/>
                </a:solidFill>
                <a:latin typeface="Proxima Nova"/>
                <a:ea typeface="Proxima Nova"/>
                <a:cs typeface="Proxima Nova"/>
                <a:sym typeface="Proxima Nova"/>
              </a:rPr>
              <a:t>.</a:t>
            </a:r>
            <a:endParaRPr sz="1500" b="0" i="0" u="none" strike="noStrike" cap="none">
              <a:solidFill>
                <a:schemeClr val="dk1"/>
              </a:solidFill>
              <a:latin typeface="Proxima Nova"/>
              <a:ea typeface="Proxima Nova"/>
              <a:cs typeface="Proxima Nova"/>
              <a:sym typeface="Proxima Nova"/>
            </a:endParaRPr>
          </a:p>
        </p:txBody>
      </p:sp>
      <p:pic>
        <p:nvPicPr>
          <p:cNvPr id="2764" name="Google Shape;2764;p272"/>
          <p:cNvPicPr preferRelativeResize="0"/>
          <p:nvPr/>
        </p:nvPicPr>
        <p:blipFill rotWithShape="1">
          <a:blip r:embed="rId3">
            <a:alphaModFix/>
          </a:blip>
          <a:srcRect/>
          <a:stretch/>
        </p:blipFill>
        <p:spPr>
          <a:xfrm>
            <a:off x="86644" y="1332770"/>
            <a:ext cx="712025" cy="167448"/>
          </a:xfrm>
          <a:prstGeom prst="rect">
            <a:avLst/>
          </a:prstGeom>
          <a:noFill/>
          <a:ln>
            <a:noFill/>
          </a:ln>
        </p:spPr>
      </p:pic>
      <p:pic>
        <p:nvPicPr>
          <p:cNvPr id="2765" name="Google Shape;2765;p272"/>
          <p:cNvPicPr preferRelativeResize="0"/>
          <p:nvPr/>
        </p:nvPicPr>
        <p:blipFill rotWithShape="1">
          <a:blip r:embed="rId4">
            <a:alphaModFix/>
          </a:blip>
          <a:srcRect/>
          <a:stretch/>
        </p:blipFill>
        <p:spPr>
          <a:xfrm>
            <a:off x="86650" y="1863700"/>
            <a:ext cx="712026" cy="712026"/>
          </a:xfrm>
          <a:prstGeom prst="rect">
            <a:avLst/>
          </a:prstGeom>
          <a:noFill/>
          <a:ln>
            <a:noFill/>
          </a:ln>
        </p:spPr>
      </p:pic>
      <p:pic>
        <p:nvPicPr>
          <p:cNvPr id="2766" name="Google Shape;2766;p272"/>
          <p:cNvPicPr preferRelativeResize="0"/>
          <p:nvPr/>
        </p:nvPicPr>
        <p:blipFill rotWithShape="1">
          <a:blip r:embed="rId5">
            <a:alphaModFix/>
          </a:blip>
          <a:srcRect/>
          <a:stretch/>
        </p:blipFill>
        <p:spPr>
          <a:xfrm>
            <a:off x="211952" y="2973198"/>
            <a:ext cx="461429" cy="393900"/>
          </a:xfrm>
          <a:prstGeom prst="rect">
            <a:avLst/>
          </a:prstGeom>
          <a:noFill/>
          <a:ln>
            <a:noFill/>
          </a:ln>
        </p:spPr>
      </p:pic>
      <p:pic>
        <p:nvPicPr>
          <p:cNvPr id="2767" name="Google Shape;2767;p272"/>
          <p:cNvPicPr preferRelativeResize="0"/>
          <p:nvPr/>
        </p:nvPicPr>
        <p:blipFill rotWithShape="1">
          <a:blip r:embed="rId6">
            <a:alphaModFix/>
          </a:blip>
          <a:srcRect/>
          <a:stretch/>
        </p:blipFill>
        <p:spPr>
          <a:xfrm>
            <a:off x="118600" y="3773573"/>
            <a:ext cx="648124" cy="229325"/>
          </a:xfrm>
          <a:prstGeom prst="rect">
            <a:avLst/>
          </a:prstGeom>
          <a:noFill/>
          <a:ln>
            <a:noFill/>
          </a:ln>
        </p:spPr>
      </p:pic>
      <p:pic>
        <p:nvPicPr>
          <p:cNvPr id="2768" name="Google Shape;2768;p272"/>
          <p:cNvPicPr preferRelativeResize="0"/>
          <p:nvPr/>
        </p:nvPicPr>
        <p:blipFill rotWithShape="1">
          <a:blip r:embed="rId7">
            <a:alphaModFix/>
          </a:blip>
          <a:srcRect/>
          <a:stretch/>
        </p:blipFill>
        <p:spPr>
          <a:xfrm>
            <a:off x="86648" y="4386426"/>
            <a:ext cx="712025" cy="159907"/>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773"/>
        <p:cNvGrpSpPr/>
        <p:nvPr/>
      </p:nvGrpSpPr>
      <p:grpSpPr>
        <a:xfrm>
          <a:off x="0" y="0"/>
          <a:ext cx="0" cy="0"/>
          <a:chOff x="0" y="0"/>
          <a:chExt cx="0" cy="0"/>
        </a:xfrm>
      </p:grpSpPr>
      <p:sp>
        <p:nvSpPr>
          <p:cNvPr id="2774" name="Google Shape;2774;p273"/>
          <p:cNvSpPr txBox="1"/>
          <p:nvPr/>
        </p:nvSpPr>
        <p:spPr>
          <a:xfrm>
            <a:off x="6222125" y="900400"/>
            <a:ext cx="2729400" cy="3769500"/>
          </a:xfrm>
          <a:prstGeom prst="rect">
            <a:avLst/>
          </a:prstGeom>
          <a:noFill/>
          <a:ln>
            <a:noFill/>
          </a:ln>
        </p:spPr>
        <p:txBody>
          <a:bodyPr spcFirstLastPara="1" wrap="square" lIns="91425" tIns="91425" rIns="91425" bIns="91425" anchor="t" anchorCtr="0">
            <a:noAutofit/>
          </a:bodyPr>
          <a:lstStyle/>
          <a:p>
            <a:pPr marL="279400" marR="0" lvl="0" indent="-279400" algn="l" defTabSz="914400" rtl="0" eaLnBrk="1" fontAlgn="auto" latinLnBrk="0" hangingPunct="1">
              <a:lnSpc>
                <a:spcPct val="100000"/>
              </a:lnSpc>
              <a:spcBef>
                <a:spcPts val="0"/>
              </a:spcBef>
              <a:spcAft>
                <a:spcPts val="0"/>
              </a:spcAft>
              <a:buClr>
                <a:srgbClr val="434343"/>
              </a:buClr>
              <a:buSzPts val="1000"/>
              <a:buFont typeface="Noto Sans Symbols"/>
              <a:buChar char="●"/>
              <a:tabLst/>
              <a:defRPr/>
            </a:pPr>
            <a:r>
              <a:rPr kumimoji="0" lang="en" sz="1300" b="0" i="0" u="none" strike="noStrike" kern="0" cap="none" spc="0" normalizeH="0" baseline="0" noProof="0" dirty="0">
                <a:ln>
                  <a:noFill/>
                </a:ln>
                <a:solidFill>
                  <a:srgbClr val="434343"/>
                </a:solidFill>
                <a:effectLst/>
                <a:uLnTx/>
                <a:uFillTx/>
                <a:latin typeface="Proxima Nova"/>
                <a:ea typeface="Proxima Nova"/>
                <a:cs typeface="Proxima Nova"/>
                <a:sym typeface="Proxima Nova"/>
              </a:rPr>
              <a:t>1,500+ Developers</a:t>
            </a:r>
            <a:endParaRPr kumimoji="0" sz="1300" b="0" i="0" u="none" strike="noStrike" kern="0" cap="none" spc="0" normalizeH="0" baseline="0" noProof="0" dirty="0">
              <a:ln>
                <a:noFill/>
              </a:ln>
              <a:solidFill>
                <a:srgbClr val="434343"/>
              </a:solidFill>
              <a:effectLst/>
              <a:uLnTx/>
              <a:uFillTx/>
              <a:latin typeface="Proxima Nova"/>
              <a:ea typeface="Proxima Nova"/>
              <a:cs typeface="Proxima Nova"/>
              <a:sym typeface="Proxima Nova"/>
            </a:endParaRPr>
          </a:p>
          <a:p>
            <a:pPr marL="279400" marR="0" lvl="0" indent="-279400" algn="l" defTabSz="914400" rtl="0" eaLnBrk="1" fontAlgn="auto" latinLnBrk="0" hangingPunct="1">
              <a:lnSpc>
                <a:spcPct val="100000"/>
              </a:lnSpc>
              <a:spcBef>
                <a:spcPts val="2000"/>
              </a:spcBef>
              <a:spcAft>
                <a:spcPts val="0"/>
              </a:spcAft>
              <a:buClr>
                <a:srgbClr val="434343"/>
              </a:buClr>
              <a:buSzPts val="1000"/>
              <a:buFont typeface="Noto Sans Symbols"/>
              <a:buChar char="●"/>
              <a:tabLst/>
              <a:defRPr/>
            </a:pPr>
            <a:r>
              <a:rPr kumimoji="0" lang="en" sz="1300" b="0" i="0" u="none" strike="noStrike" kern="0" cap="none" spc="0" normalizeH="0" baseline="0" noProof="0" dirty="0">
                <a:ln>
                  <a:noFill/>
                </a:ln>
                <a:solidFill>
                  <a:srgbClr val="434343"/>
                </a:solidFill>
                <a:effectLst/>
                <a:uLnTx/>
                <a:uFillTx/>
                <a:latin typeface="Proxima Nova"/>
                <a:ea typeface="Proxima Nova"/>
                <a:cs typeface="Proxima Nova"/>
                <a:sym typeface="Proxima Nova"/>
              </a:rPr>
              <a:t>5,000+ Applications</a:t>
            </a:r>
            <a:endParaRPr kumimoji="0" sz="1300" b="0" i="0" u="none" strike="noStrike" kern="0" cap="none" spc="0" normalizeH="0" baseline="0" noProof="0" dirty="0">
              <a:ln>
                <a:noFill/>
              </a:ln>
              <a:solidFill>
                <a:srgbClr val="434343"/>
              </a:solidFill>
              <a:effectLst/>
              <a:uLnTx/>
              <a:uFillTx/>
              <a:latin typeface="Proxima Nova"/>
              <a:ea typeface="Proxima Nova"/>
              <a:cs typeface="Proxima Nova"/>
              <a:sym typeface="Proxima Nova"/>
            </a:endParaRPr>
          </a:p>
          <a:p>
            <a:pPr marL="279400" marR="0" lvl="0" indent="-279400" algn="l" defTabSz="914400" rtl="0" eaLnBrk="1" fontAlgn="auto" latinLnBrk="0" hangingPunct="1">
              <a:lnSpc>
                <a:spcPct val="100000"/>
              </a:lnSpc>
              <a:spcBef>
                <a:spcPts val="2000"/>
              </a:spcBef>
              <a:spcAft>
                <a:spcPts val="0"/>
              </a:spcAft>
              <a:buClr>
                <a:srgbClr val="434343"/>
              </a:buClr>
              <a:buSzPts val="1000"/>
              <a:buFont typeface="Noto Sans Symbols"/>
              <a:buChar char="●"/>
              <a:tabLst/>
              <a:defRPr/>
            </a:pPr>
            <a:r>
              <a:rPr kumimoji="0" lang="en" sz="1300" b="0" i="0" u="none" strike="noStrike" kern="0" cap="none" spc="0" normalizeH="0" baseline="0" noProof="0" dirty="0">
                <a:ln>
                  <a:noFill/>
                </a:ln>
                <a:solidFill>
                  <a:srgbClr val="434343"/>
                </a:solidFill>
                <a:effectLst/>
                <a:uLnTx/>
                <a:uFillTx/>
                <a:latin typeface="Proxima Nova"/>
                <a:ea typeface="Proxima Nova"/>
                <a:cs typeface="Proxima Nova"/>
                <a:sym typeface="Proxima Nova"/>
              </a:rPr>
              <a:t>4-6 Operators</a:t>
            </a:r>
            <a:endParaRPr kumimoji="0" sz="1300" b="0" i="0" u="none" strike="noStrike" kern="0" cap="none" spc="0" normalizeH="0" baseline="0" noProof="0" dirty="0">
              <a:ln>
                <a:noFill/>
              </a:ln>
              <a:solidFill>
                <a:srgbClr val="434343"/>
              </a:solidFill>
              <a:effectLst/>
              <a:uLnTx/>
              <a:uFillTx/>
              <a:latin typeface="Proxima Nova"/>
              <a:ea typeface="Proxima Nova"/>
              <a:cs typeface="Proxima Nova"/>
              <a:sym typeface="Proxima Nova"/>
            </a:endParaRPr>
          </a:p>
          <a:p>
            <a:pPr marL="279400" marR="0" lvl="0" indent="-279400" algn="l" defTabSz="914400" rtl="0" eaLnBrk="1" fontAlgn="auto" latinLnBrk="0" hangingPunct="1">
              <a:lnSpc>
                <a:spcPct val="100000"/>
              </a:lnSpc>
              <a:spcBef>
                <a:spcPts val="2000"/>
              </a:spcBef>
              <a:spcAft>
                <a:spcPts val="0"/>
              </a:spcAft>
              <a:buClr>
                <a:srgbClr val="434343"/>
              </a:buClr>
              <a:buSzPts val="1000"/>
              <a:buFont typeface="Noto Sans Symbols"/>
              <a:buChar char="●"/>
              <a:tabLst/>
              <a:defRPr/>
            </a:pPr>
            <a:r>
              <a:rPr kumimoji="0" lang="en" sz="1300" b="0" i="0" u="none" strike="noStrike" kern="0" cap="none" spc="0" normalizeH="0" baseline="0" noProof="0" dirty="0">
                <a:ln>
                  <a:noFill/>
                </a:ln>
                <a:solidFill>
                  <a:srgbClr val="434343"/>
                </a:solidFill>
                <a:effectLst/>
                <a:uLnTx/>
                <a:uFillTx/>
                <a:latin typeface="Proxima Nova"/>
                <a:ea typeface="Proxima Nova"/>
                <a:cs typeface="Proxima Nova"/>
                <a:sym typeface="Proxima Nova"/>
              </a:rPr>
              <a:t>210M Daily Transactions</a:t>
            </a:r>
            <a:endParaRPr kumimoji="0" sz="1300" b="0" i="0" u="none" strike="noStrike" kern="0" cap="none" spc="0" normalizeH="0" baseline="0" noProof="0" dirty="0">
              <a:ln>
                <a:noFill/>
              </a:ln>
              <a:solidFill>
                <a:srgbClr val="434343"/>
              </a:solidFill>
              <a:effectLst/>
              <a:uLnTx/>
              <a:uFillTx/>
              <a:latin typeface="Proxima Nova"/>
              <a:ea typeface="Proxima Nova"/>
              <a:cs typeface="Proxima Nova"/>
              <a:sym typeface="Proxima Nova"/>
            </a:endParaRPr>
          </a:p>
          <a:p>
            <a:pPr marL="279400" marR="0" lvl="0" indent="-279400" algn="l" defTabSz="914400" rtl="0" eaLnBrk="1" fontAlgn="auto" latinLnBrk="0" hangingPunct="1">
              <a:lnSpc>
                <a:spcPct val="100000"/>
              </a:lnSpc>
              <a:spcBef>
                <a:spcPts val="2000"/>
              </a:spcBef>
              <a:spcAft>
                <a:spcPts val="0"/>
              </a:spcAft>
              <a:buClr>
                <a:srgbClr val="434343"/>
              </a:buClr>
              <a:buSzPts val="1000"/>
              <a:buFont typeface="Noto Sans Symbols"/>
              <a:buChar char="●"/>
              <a:tabLst/>
              <a:defRPr/>
            </a:pPr>
            <a:r>
              <a:rPr kumimoji="0" lang="en" sz="1300" b="0" i="0" u="none" strike="noStrike" kern="0" cap="none" spc="0" normalizeH="0" baseline="0" noProof="0" dirty="0">
                <a:ln>
                  <a:noFill/>
                </a:ln>
                <a:solidFill>
                  <a:srgbClr val="434343"/>
                </a:solidFill>
                <a:effectLst/>
                <a:uLnTx/>
                <a:uFillTx/>
                <a:latin typeface="Proxima Nova"/>
                <a:ea typeface="Proxima Nova"/>
                <a:cs typeface="Proxima Nova"/>
                <a:sym typeface="Proxima Nova"/>
              </a:rPr>
              <a:t>2X Faster Time to Market</a:t>
            </a:r>
            <a:endParaRPr kumimoji="0" sz="1300" b="0" i="0" u="none" strike="noStrike" kern="0" cap="none" spc="0" normalizeH="0" baseline="0" noProof="0" dirty="0">
              <a:ln>
                <a:noFill/>
              </a:ln>
              <a:solidFill>
                <a:srgbClr val="434343"/>
              </a:solidFill>
              <a:effectLst/>
              <a:uLnTx/>
              <a:uFillTx/>
              <a:latin typeface="Proxima Nova"/>
              <a:ea typeface="Proxima Nova"/>
              <a:cs typeface="Proxima Nova"/>
              <a:sym typeface="Proxima Nova"/>
            </a:endParaRPr>
          </a:p>
          <a:p>
            <a:pPr marL="279400" marR="0" lvl="0" indent="-279400" algn="l" defTabSz="914400" rtl="0" eaLnBrk="1" fontAlgn="auto" latinLnBrk="0" hangingPunct="1">
              <a:lnSpc>
                <a:spcPct val="100000"/>
              </a:lnSpc>
              <a:spcBef>
                <a:spcPts val="2000"/>
              </a:spcBef>
              <a:spcAft>
                <a:spcPts val="0"/>
              </a:spcAft>
              <a:buClr>
                <a:srgbClr val="434343"/>
              </a:buClr>
              <a:buSzPts val="1000"/>
              <a:buFont typeface="Noto Sans Symbols"/>
              <a:buChar char="●"/>
              <a:tabLst/>
              <a:defRPr/>
            </a:pPr>
            <a:r>
              <a:rPr kumimoji="0" lang="en" sz="1300" b="0" i="0" u="none" strike="noStrike" kern="0" cap="none" spc="0" normalizeH="0" baseline="0" noProof="0" dirty="0">
                <a:ln>
                  <a:noFill/>
                </a:ln>
                <a:solidFill>
                  <a:srgbClr val="434343"/>
                </a:solidFill>
                <a:effectLst/>
                <a:uLnTx/>
                <a:uFillTx/>
                <a:latin typeface="Proxima Nova"/>
                <a:ea typeface="Proxima Nova"/>
                <a:cs typeface="Proxima Nova"/>
                <a:sym typeface="Proxima Nova"/>
              </a:rPr>
              <a:t>80% Better Resiliency</a:t>
            </a:r>
            <a:endParaRPr kumimoji="0" sz="1300" b="0" i="0" u="none" strike="noStrike" kern="0" cap="none" spc="0" normalizeH="0" baseline="0" noProof="0" dirty="0">
              <a:ln>
                <a:noFill/>
              </a:ln>
              <a:solidFill>
                <a:srgbClr val="434343"/>
              </a:solidFill>
              <a:effectLst/>
              <a:uLnTx/>
              <a:uFillTx/>
              <a:latin typeface="Proxima Nova"/>
              <a:ea typeface="Proxima Nova"/>
              <a:cs typeface="Proxima Nova"/>
              <a:sym typeface="Proxima Nova"/>
            </a:endParaRPr>
          </a:p>
          <a:p>
            <a:pPr marL="279400" marR="0" lvl="0" indent="-279400" algn="l" defTabSz="914400" rtl="0" eaLnBrk="1" fontAlgn="auto" latinLnBrk="0" hangingPunct="1">
              <a:lnSpc>
                <a:spcPct val="100000"/>
              </a:lnSpc>
              <a:spcBef>
                <a:spcPts val="2000"/>
              </a:spcBef>
              <a:spcAft>
                <a:spcPts val="0"/>
              </a:spcAft>
              <a:buClr>
                <a:srgbClr val="434343"/>
              </a:buClr>
              <a:buSzPts val="1000"/>
              <a:buFont typeface="Noto Sans Symbols"/>
              <a:buChar char="●"/>
              <a:tabLst/>
              <a:defRPr/>
            </a:pPr>
            <a:r>
              <a:rPr kumimoji="0" lang="en" sz="1300" b="0" i="0" u="none" strike="noStrike" kern="0" cap="none" spc="0" normalizeH="0" baseline="0" noProof="0" dirty="0">
                <a:ln>
                  <a:noFill/>
                </a:ln>
                <a:solidFill>
                  <a:srgbClr val="434343"/>
                </a:solidFill>
                <a:effectLst/>
                <a:uLnTx/>
                <a:uFillTx/>
                <a:latin typeface="Proxima Nova"/>
                <a:ea typeface="Proxima Nova"/>
                <a:cs typeface="Proxima Nova"/>
                <a:sym typeface="Proxima Nova"/>
              </a:rPr>
              <a:t>10X Faster to Scale</a:t>
            </a:r>
            <a:endParaRPr kumimoji="0" sz="1300" b="0" i="0" u="none" strike="noStrike" kern="0" cap="none" spc="0" normalizeH="0" baseline="0" noProof="0" dirty="0">
              <a:ln>
                <a:noFill/>
              </a:ln>
              <a:solidFill>
                <a:srgbClr val="434343"/>
              </a:solidFill>
              <a:effectLst/>
              <a:uLnTx/>
              <a:uFillTx/>
              <a:latin typeface="Proxima Nova"/>
              <a:ea typeface="Proxima Nova"/>
              <a:cs typeface="Proxima Nova"/>
              <a:sym typeface="Proxima Nova"/>
            </a:endParaRPr>
          </a:p>
          <a:p>
            <a:pPr marL="279400" marR="0" lvl="0" indent="-279400" algn="l" defTabSz="914400" rtl="0" eaLnBrk="1" fontAlgn="auto" latinLnBrk="0" hangingPunct="1">
              <a:lnSpc>
                <a:spcPct val="100000"/>
              </a:lnSpc>
              <a:spcBef>
                <a:spcPts val="2000"/>
              </a:spcBef>
              <a:spcAft>
                <a:spcPts val="0"/>
              </a:spcAft>
              <a:buClr>
                <a:srgbClr val="434343"/>
              </a:buClr>
              <a:buSzPts val="1000"/>
              <a:buFont typeface="Noto Sans Symbols"/>
              <a:buChar char="●"/>
              <a:tabLst/>
              <a:defRPr/>
            </a:pPr>
            <a:r>
              <a:rPr kumimoji="0" lang="en" sz="1300" b="0" i="0" u="none" strike="noStrike" kern="0" cap="none" spc="0" normalizeH="0" baseline="0" noProof="0" dirty="0">
                <a:ln>
                  <a:noFill/>
                </a:ln>
                <a:solidFill>
                  <a:srgbClr val="434343"/>
                </a:solidFill>
                <a:effectLst/>
                <a:uLnTx/>
                <a:uFillTx/>
                <a:latin typeface="Proxima Nova"/>
                <a:ea typeface="Proxima Nova"/>
                <a:cs typeface="Proxima Nova"/>
                <a:sym typeface="Proxima Nova"/>
              </a:rPr>
              <a:t>25% ‘Oxygen’ increase</a:t>
            </a:r>
            <a:endParaRPr kumimoji="0" sz="1300" b="0" i="0" u="none" strike="noStrike" kern="0" cap="none" spc="0" normalizeH="0" baseline="0" noProof="0" dirty="0">
              <a:ln>
                <a:noFill/>
              </a:ln>
              <a:solidFill>
                <a:srgbClr val="434343"/>
              </a:solidFill>
              <a:effectLst/>
              <a:uLnTx/>
              <a:uFillTx/>
              <a:latin typeface="Proxima Nova"/>
              <a:ea typeface="Proxima Nova"/>
              <a:cs typeface="Proxima Nova"/>
              <a:sym typeface="Proxima Nova"/>
            </a:endParaRPr>
          </a:p>
        </p:txBody>
      </p:sp>
      <p:sp>
        <p:nvSpPr>
          <p:cNvPr id="2775" name="Google Shape;2775;p273"/>
          <p:cNvSpPr txBox="1"/>
          <p:nvPr/>
        </p:nvSpPr>
        <p:spPr>
          <a:xfrm>
            <a:off x="192475" y="151275"/>
            <a:ext cx="8663100" cy="3939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2500" b="1" i="0" u="none" strike="noStrike" kern="0" cap="none" spc="0" normalizeH="0" baseline="0" noProof="0">
                <a:ln>
                  <a:noFill/>
                </a:ln>
                <a:solidFill>
                  <a:srgbClr val="00253E"/>
                </a:solidFill>
                <a:effectLst/>
                <a:uLnTx/>
                <a:uFillTx/>
                <a:latin typeface="Proxima Nova"/>
                <a:ea typeface="Proxima Nova"/>
                <a:cs typeface="Proxima Nova"/>
                <a:sym typeface="Proxima Nova"/>
              </a:rPr>
              <a:t>Comcast: Stability, Speed, Scalability with PCF</a:t>
            </a:r>
            <a:endParaRPr kumimoji="0" sz="2500" b="1" i="0" u="none" strike="noStrike" kern="0" cap="none" spc="0" normalizeH="0" baseline="0" noProof="0">
              <a:ln>
                <a:noFill/>
              </a:ln>
              <a:solidFill>
                <a:srgbClr val="00253E"/>
              </a:solidFill>
              <a:effectLst/>
              <a:uLnTx/>
              <a:uFillTx/>
              <a:latin typeface="Proxima Nova"/>
              <a:ea typeface="Proxima Nova"/>
              <a:cs typeface="Proxima Nova"/>
              <a:sym typeface="Proxima Nova"/>
            </a:endParaRPr>
          </a:p>
        </p:txBody>
      </p:sp>
      <p:sp>
        <p:nvSpPr>
          <p:cNvPr id="2776" name="Google Shape;2776;p273"/>
          <p:cNvSpPr txBox="1"/>
          <p:nvPr/>
        </p:nvSpPr>
        <p:spPr>
          <a:xfrm>
            <a:off x="5067575" y="4866600"/>
            <a:ext cx="3787800" cy="276900"/>
          </a:xfrm>
          <a:prstGeom prst="rect">
            <a:avLst/>
          </a:prstGeom>
          <a:noFill/>
          <a:ln>
            <a:noFill/>
          </a:ln>
        </p:spPr>
        <p:txBody>
          <a:bodyPr spcFirstLastPara="1" wrap="square" lIns="91425" tIns="45700" rIns="91425" bIns="45700" anchor="t"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 sz="600" b="0" i="0" u="none" strike="noStrike" kern="0" cap="none" spc="0" normalizeH="0" baseline="0" noProof="0">
                <a:ln>
                  <a:noFill/>
                </a:ln>
                <a:solidFill>
                  <a:srgbClr val="999999"/>
                </a:solidFill>
                <a:effectLst/>
                <a:uLnTx/>
                <a:uFillTx/>
                <a:latin typeface="Proxima Nova"/>
                <a:ea typeface="Proxima Nova"/>
                <a:cs typeface="Proxima Nova"/>
                <a:sym typeface="Proxima Nova"/>
              </a:rPr>
              <a:t>Source: Greg Otto, Executive Director, Cloud Services at Comcast, CF Summit June 2017</a:t>
            </a:r>
            <a:endParaRPr kumimoji="0" sz="600" b="0" i="0" u="none" strike="noStrike" kern="0" cap="none" spc="0" normalizeH="0" baseline="0" noProof="0">
              <a:ln>
                <a:noFill/>
              </a:ln>
              <a:solidFill>
                <a:srgbClr val="999999"/>
              </a:solidFill>
              <a:effectLst/>
              <a:uLnTx/>
              <a:uFillTx/>
              <a:latin typeface="Proxima Nova"/>
              <a:ea typeface="Proxima Nova"/>
              <a:cs typeface="Proxima Nova"/>
              <a:sym typeface="Proxima Nova"/>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600" b="0" i="0" u="none" strike="noStrike" kern="0" cap="none" spc="0" normalizeH="0" baseline="0" noProof="0">
              <a:ln>
                <a:noFill/>
              </a:ln>
              <a:solidFill>
                <a:srgbClr val="999999"/>
              </a:solidFill>
              <a:effectLst/>
              <a:uLnTx/>
              <a:uFillTx/>
              <a:latin typeface="Proxima Nova"/>
              <a:ea typeface="Proxima Nova"/>
              <a:cs typeface="Proxima Nova"/>
              <a:sym typeface="Proxima Nova"/>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600" b="0" i="0" u="none" strike="noStrike" kern="0" cap="none" spc="0" normalizeH="0" baseline="0" noProof="0">
              <a:ln>
                <a:noFill/>
              </a:ln>
              <a:solidFill>
                <a:srgbClr val="999999"/>
              </a:solidFill>
              <a:effectLst/>
              <a:uLnTx/>
              <a:uFillTx/>
              <a:latin typeface="Proxima Nova"/>
              <a:ea typeface="Proxima Nova"/>
              <a:cs typeface="Proxima Nova"/>
              <a:sym typeface="Proxima Nova"/>
            </a:endParaRPr>
          </a:p>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endParaRPr kumimoji="0" sz="600" b="0" i="0" u="none" strike="noStrike" kern="0" cap="none" spc="0" normalizeH="0" baseline="0" noProof="0">
              <a:ln>
                <a:noFill/>
              </a:ln>
              <a:solidFill>
                <a:srgbClr val="999999"/>
              </a:solidFill>
              <a:effectLst/>
              <a:uLnTx/>
              <a:uFillTx/>
              <a:latin typeface="Proxima Nova"/>
              <a:ea typeface="Proxima Nova"/>
              <a:cs typeface="Proxima Nova"/>
              <a:sym typeface="Proxima Nova"/>
            </a:endParaRPr>
          </a:p>
        </p:txBody>
      </p:sp>
      <p:pic>
        <p:nvPicPr>
          <p:cNvPr id="2777" name="Google Shape;2777;p273"/>
          <p:cNvPicPr preferRelativeResize="0"/>
          <p:nvPr/>
        </p:nvPicPr>
        <p:blipFill rotWithShape="1">
          <a:blip r:embed="rId3">
            <a:alphaModFix/>
          </a:blip>
          <a:srcRect/>
          <a:stretch/>
        </p:blipFill>
        <p:spPr>
          <a:xfrm>
            <a:off x="291326" y="900388"/>
            <a:ext cx="5517969" cy="3103853"/>
          </a:xfrm>
          <a:prstGeom prst="rect">
            <a:avLst/>
          </a:prstGeom>
          <a:noFill/>
          <a:ln w="9525" cap="flat" cmpd="sng">
            <a:solidFill>
              <a:srgbClr val="D9D9D9"/>
            </a:solidFill>
            <a:prstDash val="solid"/>
            <a:round/>
            <a:headEnd type="none" w="sm" len="sm"/>
            <a:tailEnd type="none" w="sm" len="sm"/>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sp>
        <p:nvSpPr>
          <p:cNvPr id="389" name="Shape 389"/>
          <p:cNvSpPr/>
          <p:nvPr/>
        </p:nvSpPr>
        <p:spPr>
          <a:xfrm>
            <a:off x="293950" y="960458"/>
            <a:ext cx="2055600" cy="3328800"/>
          </a:xfrm>
          <a:prstGeom prst="rect">
            <a:avLst/>
          </a:prstGeom>
          <a:solidFill>
            <a:srgbClr val="1AB9A5">
              <a:alpha val="731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90" name="Shape 390"/>
          <p:cNvSpPr/>
          <p:nvPr/>
        </p:nvSpPr>
        <p:spPr>
          <a:xfrm>
            <a:off x="4630208" y="960458"/>
            <a:ext cx="2055600" cy="3328800"/>
          </a:xfrm>
          <a:prstGeom prst="rect">
            <a:avLst/>
          </a:prstGeom>
          <a:solidFill>
            <a:srgbClr val="1AB9A5">
              <a:alpha val="731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91" name="Shape 391"/>
          <p:cNvSpPr/>
          <p:nvPr/>
        </p:nvSpPr>
        <p:spPr>
          <a:xfrm>
            <a:off x="2459417" y="960458"/>
            <a:ext cx="2055600" cy="3328800"/>
          </a:xfrm>
          <a:prstGeom prst="rect">
            <a:avLst/>
          </a:prstGeom>
          <a:solidFill>
            <a:srgbClr val="1AB9A5">
              <a:alpha val="731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92" name="Shape 392"/>
          <p:cNvSpPr/>
          <p:nvPr/>
        </p:nvSpPr>
        <p:spPr>
          <a:xfrm>
            <a:off x="6800975" y="960458"/>
            <a:ext cx="2055600" cy="3328800"/>
          </a:xfrm>
          <a:prstGeom prst="rect">
            <a:avLst/>
          </a:prstGeom>
          <a:solidFill>
            <a:srgbClr val="1AB9A5">
              <a:alpha val="731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93" name="Shape 393"/>
          <p:cNvSpPr txBox="1"/>
          <p:nvPr/>
        </p:nvSpPr>
        <p:spPr>
          <a:xfrm>
            <a:off x="2459425" y="1676448"/>
            <a:ext cx="2055600" cy="217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500" b="1">
                <a:solidFill>
                  <a:schemeClr val="dk1"/>
                </a:solidFill>
                <a:latin typeface="Proxima Nova"/>
                <a:ea typeface="Proxima Nova"/>
                <a:cs typeface="Proxima Nova"/>
                <a:sym typeface="Proxima Nova"/>
              </a:rPr>
              <a:t>Operational Efficiency</a:t>
            </a:r>
            <a:endParaRPr sz="1500" b="1">
              <a:solidFill>
                <a:schemeClr val="dk1"/>
              </a:solidFill>
              <a:latin typeface="Proxima Nova"/>
              <a:ea typeface="Proxima Nova"/>
              <a:cs typeface="Proxima Nova"/>
              <a:sym typeface="Proxima Nova"/>
            </a:endParaRPr>
          </a:p>
        </p:txBody>
      </p:sp>
      <p:sp>
        <p:nvSpPr>
          <p:cNvPr id="394" name="Shape 394"/>
          <p:cNvSpPr txBox="1"/>
          <p:nvPr/>
        </p:nvSpPr>
        <p:spPr>
          <a:xfrm>
            <a:off x="2349625" y="2154620"/>
            <a:ext cx="2165400" cy="1825500"/>
          </a:xfrm>
          <a:prstGeom prst="rect">
            <a:avLst/>
          </a:prstGeom>
          <a:noFill/>
          <a:ln>
            <a:noFill/>
          </a:ln>
        </p:spPr>
        <p:txBody>
          <a:bodyPr spcFirstLastPara="1" wrap="square" lIns="91425" tIns="91425" rIns="91425" bIns="91425" anchor="t" anchorCtr="0">
            <a:noAutofit/>
          </a:bodyPr>
          <a:lstStyle/>
          <a:p>
            <a:pPr marL="457200" lvl="0" indent="-298450" rtl="0">
              <a:spcBef>
                <a:spcPts val="100"/>
              </a:spcBef>
              <a:spcAft>
                <a:spcPts val="0"/>
              </a:spcAft>
              <a:buSzPts val="1100"/>
              <a:buFont typeface="Proxima Nova"/>
              <a:buChar char="●"/>
            </a:pPr>
            <a:r>
              <a:rPr lang="en" sz="1100" dirty="0">
                <a:latin typeface="Proxima Nova"/>
                <a:ea typeface="Proxima Nova"/>
                <a:cs typeface="Proxima Nova"/>
                <a:sym typeface="Proxima Nova"/>
              </a:rPr>
              <a:t>Employ 500:1 developer to operator ratio</a:t>
            </a:r>
            <a:br>
              <a:rPr lang="en" sz="1100" dirty="0">
                <a:latin typeface="Proxima Nova"/>
                <a:ea typeface="Proxima Nova"/>
                <a:cs typeface="Proxima Nova"/>
                <a:sym typeface="Proxima Nova"/>
              </a:rPr>
            </a:br>
            <a:endParaRPr sz="1100" dirty="0">
              <a:latin typeface="Proxima Nova"/>
              <a:ea typeface="Proxima Nova"/>
              <a:cs typeface="Proxima Nova"/>
              <a:sym typeface="Proxima Nova"/>
            </a:endParaRPr>
          </a:p>
          <a:p>
            <a:pPr marL="457200" lvl="0" indent="-298450" rtl="0">
              <a:spcBef>
                <a:spcPts val="1000"/>
              </a:spcBef>
              <a:spcAft>
                <a:spcPts val="0"/>
              </a:spcAft>
              <a:buSzPts val="1100"/>
              <a:buFont typeface="Proxima Nova"/>
              <a:buChar char="●"/>
            </a:pPr>
            <a:r>
              <a:rPr lang="en" sz="1100" dirty="0">
                <a:latin typeface="Proxima Nova"/>
                <a:ea typeface="Proxima Nova"/>
                <a:cs typeface="Proxima Nova"/>
                <a:sym typeface="Proxima Nova"/>
              </a:rPr>
              <a:t>Perform zero-downtime upgrades</a:t>
            </a:r>
            <a:br>
              <a:rPr lang="en" sz="1100" dirty="0">
                <a:latin typeface="Proxima Nova"/>
                <a:ea typeface="Proxima Nova"/>
                <a:cs typeface="Proxima Nova"/>
                <a:sym typeface="Proxima Nova"/>
              </a:rPr>
            </a:br>
            <a:endParaRPr sz="1100" dirty="0">
              <a:latin typeface="Proxima Nova"/>
              <a:ea typeface="Proxima Nova"/>
              <a:cs typeface="Proxima Nova"/>
              <a:sym typeface="Proxima Nova"/>
            </a:endParaRPr>
          </a:p>
          <a:p>
            <a:pPr marL="457200" lvl="0" indent="-298450" rtl="0">
              <a:spcBef>
                <a:spcPts val="1000"/>
              </a:spcBef>
              <a:spcAft>
                <a:spcPts val="1000"/>
              </a:spcAft>
              <a:buSzPts val="1100"/>
              <a:buFont typeface="Proxima Nova"/>
              <a:buChar char="●"/>
            </a:pPr>
            <a:r>
              <a:rPr lang="en" sz="1100" dirty="0">
                <a:latin typeface="Proxima Nova"/>
                <a:ea typeface="Proxima Nova"/>
                <a:cs typeface="Proxima Nova"/>
                <a:sym typeface="Proxima Nova"/>
              </a:rPr>
              <a:t>Runs the same way </a:t>
            </a:r>
            <a:br>
              <a:rPr lang="en" sz="1100" dirty="0">
                <a:latin typeface="Proxima Nova"/>
                <a:ea typeface="Proxima Nova"/>
                <a:cs typeface="Proxima Nova"/>
                <a:sym typeface="Proxima Nova"/>
              </a:rPr>
            </a:br>
            <a:r>
              <a:rPr lang="en" sz="1100" dirty="0">
                <a:latin typeface="Proxima Nova"/>
                <a:ea typeface="Proxima Nova"/>
                <a:cs typeface="Proxima Nova"/>
                <a:sym typeface="Proxima Nova"/>
              </a:rPr>
              <a:t>on every public/private cloud</a:t>
            </a:r>
            <a:endParaRPr sz="1100" dirty="0">
              <a:latin typeface="Proxima Nova"/>
              <a:ea typeface="Proxima Nova"/>
              <a:cs typeface="Proxima Nova"/>
              <a:sym typeface="Proxima Nova"/>
            </a:endParaRPr>
          </a:p>
        </p:txBody>
      </p:sp>
      <p:sp>
        <p:nvSpPr>
          <p:cNvPr id="395" name="Shape 395"/>
          <p:cNvSpPr txBox="1"/>
          <p:nvPr/>
        </p:nvSpPr>
        <p:spPr>
          <a:xfrm>
            <a:off x="293950" y="1676448"/>
            <a:ext cx="2055600" cy="217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500" b="1">
                <a:solidFill>
                  <a:schemeClr val="dk1"/>
                </a:solidFill>
                <a:latin typeface="Proxima Nova"/>
                <a:ea typeface="Proxima Nova"/>
                <a:cs typeface="Proxima Nova"/>
                <a:sym typeface="Proxima Nova"/>
              </a:rPr>
              <a:t>Developer Productivity</a:t>
            </a:r>
            <a:endParaRPr sz="1500" b="1">
              <a:solidFill>
                <a:schemeClr val="dk1"/>
              </a:solidFill>
              <a:latin typeface="Proxima Nova"/>
              <a:ea typeface="Proxima Nova"/>
              <a:cs typeface="Proxima Nova"/>
              <a:sym typeface="Proxima Nova"/>
            </a:endParaRPr>
          </a:p>
        </p:txBody>
      </p:sp>
      <p:sp>
        <p:nvSpPr>
          <p:cNvPr id="396" name="Shape 396"/>
          <p:cNvSpPr txBox="1"/>
          <p:nvPr/>
        </p:nvSpPr>
        <p:spPr>
          <a:xfrm>
            <a:off x="4631250" y="1676448"/>
            <a:ext cx="2055600" cy="246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500" b="1">
                <a:solidFill>
                  <a:schemeClr val="dk1"/>
                </a:solidFill>
                <a:latin typeface="Proxima Nova"/>
                <a:ea typeface="Proxima Nova"/>
                <a:cs typeface="Proxima Nova"/>
                <a:sym typeface="Proxima Nova"/>
              </a:rPr>
              <a:t>Comprehensive Security</a:t>
            </a:r>
            <a:endParaRPr sz="1500" b="1">
              <a:solidFill>
                <a:schemeClr val="dk1"/>
              </a:solidFill>
              <a:latin typeface="Proxima Nova"/>
              <a:ea typeface="Proxima Nova"/>
              <a:cs typeface="Proxima Nova"/>
              <a:sym typeface="Proxima Nova"/>
            </a:endParaRPr>
          </a:p>
        </p:txBody>
      </p:sp>
      <p:sp>
        <p:nvSpPr>
          <p:cNvPr id="397" name="Shape 397"/>
          <p:cNvSpPr/>
          <p:nvPr/>
        </p:nvSpPr>
        <p:spPr>
          <a:xfrm>
            <a:off x="3226473" y="1096375"/>
            <a:ext cx="526800" cy="430200"/>
          </a:xfrm>
          <a:custGeom>
            <a:avLst/>
            <a:gdLst/>
            <a:ahLst/>
            <a:cxnLst/>
            <a:rect l="0" t="0" r="0" b="0"/>
            <a:pathLst>
              <a:path w="120000" h="120000" extrusionOk="0">
                <a:moveTo>
                  <a:pt x="24761" y="113333"/>
                </a:moveTo>
                <a:cubicBezTo>
                  <a:pt x="26033" y="103950"/>
                  <a:pt x="32761" y="100200"/>
                  <a:pt x="39633" y="97183"/>
                </a:cubicBezTo>
                <a:lnTo>
                  <a:pt x="39850" y="97094"/>
                </a:lnTo>
                <a:cubicBezTo>
                  <a:pt x="44750" y="95500"/>
                  <a:pt x="53477" y="89105"/>
                  <a:pt x="53477" y="75383"/>
                </a:cubicBezTo>
                <a:cubicBezTo>
                  <a:pt x="53477" y="63744"/>
                  <a:pt x="49622" y="58066"/>
                  <a:pt x="47544" y="55011"/>
                </a:cubicBezTo>
                <a:cubicBezTo>
                  <a:pt x="47133" y="54394"/>
                  <a:pt x="46633" y="53605"/>
                  <a:pt x="46744" y="53777"/>
                </a:cubicBezTo>
                <a:cubicBezTo>
                  <a:pt x="46577" y="53327"/>
                  <a:pt x="45761" y="50716"/>
                  <a:pt x="46938" y="44638"/>
                </a:cubicBezTo>
                <a:cubicBezTo>
                  <a:pt x="47494" y="41788"/>
                  <a:pt x="46555" y="40227"/>
                  <a:pt x="46555" y="40227"/>
                </a:cubicBezTo>
                <a:cubicBezTo>
                  <a:pt x="45066" y="36138"/>
                  <a:pt x="42300" y="28516"/>
                  <a:pt x="44377" y="22361"/>
                </a:cubicBezTo>
                <a:cubicBezTo>
                  <a:pt x="47166" y="13844"/>
                  <a:pt x="49638" y="12166"/>
                  <a:pt x="54116" y="9705"/>
                </a:cubicBezTo>
                <a:cubicBezTo>
                  <a:pt x="54377" y="9561"/>
                  <a:pt x="54633" y="9394"/>
                  <a:pt x="54872" y="9205"/>
                </a:cubicBezTo>
                <a:cubicBezTo>
                  <a:pt x="55716" y="8527"/>
                  <a:pt x="59300" y="6666"/>
                  <a:pt x="63350" y="6666"/>
                </a:cubicBezTo>
                <a:cubicBezTo>
                  <a:pt x="65377" y="6666"/>
                  <a:pt x="67083" y="7138"/>
                  <a:pt x="68433" y="8077"/>
                </a:cubicBezTo>
                <a:cubicBezTo>
                  <a:pt x="70055" y="9194"/>
                  <a:pt x="71611" y="11327"/>
                  <a:pt x="73961" y="18172"/>
                </a:cubicBezTo>
                <a:cubicBezTo>
                  <a:pt x="78338" y="30383"/>
                  <a:pt x="75566" y="37211"/>
                  <a:pt x="74166" y="39577"/>
                </a:cubicBezTo>
                <a:cubicBezTo>
                  <a:pt x="73238" y="41150"/>
                  <a:pt x="72922" y="43133"/>
                  <a:pt x="73283" y="45011"/>
                </a:cubicBezTo>
                <a:cubicBezTo>
                  <a:pt x="74366" y="50605"/>
                  <a:pt x="73666" y="52966"/>
                  <a:pt x="73483" y="53438"/>
                </a:cubicBezTo>
                <a:cubicBezTo>
                  <a:pt x="73438" y="53505"/>
                  <a:pt x="72783" y="54522"/>
                  <a:pt x="72450" y="55011"/>
                </a:cubicBezTo>
                <a:cubicBezTo>
                  <a:pt x="70377" y="58066"/>
                  <a:pt x="66516" y="63744"/>
                  <a:pt x="66516" y="75383"/>
                </a:cubicBezTo>
                <a:cubicBezTo>
                  <a:pt x="66516" y="89105"/>
                  <a:pt x="75250" y="95500"/>
                  <a:pt x="80150" y="97094"/>
                </a:cubicBezTo>
                <a:lnTo>
                  <a:pt x="80366" y="97183"/>
                </a:lnTo>
                <a:cubicBezTo>
                  <a:pt x="87238" y="100200"/>
                  <a:pt x="93966" y="103950"/>
                  <a:pt x="95238" y="113333"/>
                </a:cubicBezTo>
                <a:cubicBezTo>
                  <a:pt x="95238" y="113333"/>
                  <a:pt x="24761" y="113333"/>
                  <a:pt x="24761" y="113333"/>
                </a:cubicBezTo>
                <a:close/>
                <a:moveTo>
                  <a:pt x="81750" y="90711"/>
                </a:moveTo>
                <a:cubicBezTo>
                  <a:pt x="81750" y="90711"/>
                  <a:pt x="71972" y="87861"/>
                  <a:pt x="71972" y="75383"/>
                </a:cubicBezTo>
                <a:cubicBezTo>
                  <a:pt x="71972" y="64422"/>
                  <a:pt x="75988" y="60561"/>
                  <a:pt x="77538" y="57894"/>
                </a:cubicBezTo>
                <a:cubicBezTo>
                  <a:pt x="77538" y="57894"/>
                  <a:pt x="80727" y="54483"/>
                  <a:pt x="78588" y="43477"/>
                </a:cubicBezTo>
                <a:cubicBezTo>
                  <a:pt x="82150" y="37444"/>
                  <a:pt x="83305" y="27622"/>
                  <a:pt x="78950" y="15494"/>
                </a:cubicBezTo>
                <a:cubicBezTo>
                  <a:pt x="76522" y="8411"/>
                  <a:pt x="74383" y="4527"/>
                  <a:pt x="71116" y="2272"/>
                </a:cubicBezTo>
                <a:cubicBezTo>
                  <a:pt x="68722" y="611"/>
                  <a:pt x="66000" y="0"/>
                  <a:pt x="63350" y="0"/>
                </a:cubicBezTo>
                <a:cubicBezTo>
                  <a:pt x="58422" y="0"/>
                  <a:pt x="53750" y="2133"/>
                  <a:pt x="51883" y="3627"/>
                </a:cubicBezTo>
                <a:cubicBezTo>
                  <a:pt x="46427" y="6622"/>
                  <a:pt x="42761" y="9377"/>
                  <a:pt x="39316" y="19883"/>
                </a:cubicBezTo>
                <a:cubicBezTo>
                  <a:pt x="36333" y="28711"/>
                  <a:pt x="39883" y="38288"/>
                  <a:pt x="41633" y="43100"/>
                </a:cubicBezTo>
                <a:cubicBezTo>
                  <a:pt x="39500" y="54111"/>
                  <a:pt x="42455" y="57894"/>
                  <a:pt x="42455" y="57894"/>
                </a:cubicBezTo>
                <a:cubicBezTo>
                  <a:pt x="44011" y="60561"/>
                  <a:pt x="48022" y="64422"/>
                  <a:pt x="48022" y="75383"/>
                </a:cubicBezTo>
                <a:cubicBezTo>
                  <a:pt x="48022" y="87861"/>
                  <a:pt x="38250" y="90711"/>
                  <a:pt x="38250" y="90711"/>
                </a:cubicBezTo>
                <a:cubicBezTo>
                  <a:pt x="32044" y="93438"/>
                  <a:pt x="19088" y="98666"/>
                  <a:pt x="19088" y="116666"/>
                </a:cubicBezTo>
                <a:cubicBezTo>
                  <a:pt x="19088" y="116666"/>
                  <a:pt x="19088" y="120000"/>
                  <a:pt x="21816" y="120000"/>
                </a:cubicBezTo>
                <a:lnTo>
                  <a:pt x="98183" y="120000"/>
                </a:lnTo>
                <a:cubicBezTo>
                  <a:pt x="100911" y="120000"/>
                  <a:pt x="100911" y="116666"/>
                  <a:pt x="100911" y="116666"/>
                </a:cubicBezTo>
                <a:cubicBezTo>
                  <a:pt x="100911" y="98666"/>
                  <a:pt x="87955" y="93438"/>
                  <a:pt x="81750" y="90711"/>
                </a:cubicBezTo>
                <a:moveTo>
                  <a:pt x="108422" y="83366"/>
                </a:moveTo>
                <a:cubicBezTo>
                  <a:pt x="108422" y="83366"/>
                  <a:pt x="102311" y="81672"/>
                  <a:pt x="102311" y="71966"/>
                </a:cubicBezTo>
                <a:cubicBezTo>
                  <a:pt x="102311" y="63438"/>
                  <a:pt x="104411" y="60438"/>
                  <a:pt x="105650" y="58366"/>
                </a:cubicBezTo>
                <a:cubicBezTo>
                  <a:pt x="105650" y="58366"/>
                  <a:pt x="108016" y="55416"/>
                  <a:pt x="106311" y="46861"/>
                </a:cubicBezTo>
                <a:cubicBezTo>
                  <a:pt x="107711" y="43111"/>
                  <a:pt x="110555" y="35661"/>
                  <a:pt x="108166" y="28800"/>
                </a:cubicBezTo>
                <a:cubicBezTo>
                  <a:pt x="105411" y="20633"/>
                  <a:pt x="103583" y="18483"/>
                  <a:pt x="99222" y="16155"/>
                </a:cubicBezTo>
                <a:cubicBezTo>
                  <a:pt x="97727" y="14994"/>
                  <a:pt x="93988" y="13333"/>
                  <a:pt x="90044" y="13333"/>
                </a:cubicBezTo>
                <a:cubicBezTo>
                  <a:pt x="88183" y="13333"/>
                  <a:pt x="86283" y="13738"/>
                  <a:pt x="84544" y="14705"/>
                </a:cubicBezTo>
                <a:cubicBezTo>
                  <a:pt x="85238" y="16861"/>
                  <a:pt x="85827" y="19000"/>
                  <a:pt x="86250" y="21105"/>
                </a:cubicBezTo>
                <a:cubicBezTo>
                  <a:pt x="86316" y="21055"/>
                  <a:pt x="86388" y="20994"/>
                  <a:pt x="86461" y="20944"/>
                </a:cubicBezTo>
                <a:cubicBezTo>
                  <a:pt x="87388" y="20316"/>
                  <a:pt x="88600" y="20000"/>
                  <a:pt x="90044" y="20000"/>
                </a:cubicBezTo>
                <a:cubicBezTo>
                  <a:pt x="92866" y="20000"/>
                  <a:pt x="95616" y="21250"/>
                  <a:pt x="96288" y="21772"/>
                </a:cubicBezTo>
                <a:cubicBezTo>
                  <a:pt x="96527" y="21961"/>
                  <a:pt x="96783" y="22127"/>
                  <a:pt x="97038" y="22266"/>
                </a:cubicBezTo>
                <a:cubicBezTo>
                  <a:pt x="99722" y="23694"/>
                  <a:pt x="100727" y="24233"/>
                  <a:pt x="103122" y="31338"/>
                </a:cubicBezTo>
                <a:cubicBezTo>
                  <a:pt x="104566" y="35483"/>
                  <a:pt x="102511" y="40988"/>
                  <a:pt x="101405" y="43950"/>
                </a:cubicBezTo>
                <a:cubicBezTo>
                  <a:pt x="100894" y="45311"/>
                  <a:pt x="100722" y="46983"/>
                  <a:pt x="101011" y="48433"/>
                </a:cubicBezTo>
                <a:cubicBezTo>
                  <a:pt x="101755" y="52177"/>
                  <a:pt x="101411" y="53922"/>
                  <a:pt x="101288" y="54355"/>
                </a:cubicBezTo>
                <a:cubicBezTo>
                  <a:pt x="101277" y="54377"/>
                  <a:pt x="101261" y="54405"/>
                  <a:pt x="101244" y="54433"/>
                </a:cubicBezTo>
                <a:lnTo>
                  <a:pt x="101061" y="54738"/>
                </a:lnTo>
                <a:cubicBezTo>
                  <a:pt x="99588" y="57166"/>
                  <a:pt x="96855" y="61700"/>
                  <a:pt x="96855" y="71966"/>
                </a:cubicBezTo>
                <a:cubicBezTo>
                  <a:pt x="96855" y="83438"/>
                  <a:pt x="103166" y="88516"/>
                  <a:pt x="106827" y="89750"/>
                </a:cubicBezTo>
                <a:cubicBezTo>
                  <a:pt x="110311" y="91272"/>
                  <a:pt x="113527" y="93661"/>
                  <a:pt x="114344" y="99994"/>
                </a:cubicBezTo>
                <a:lnTo>
                  <a:pt x="102550" y="100000"/>
                </a:lnTo>
                <a:cubicBezTo>
                  <a:pt x="103594" y="101961"/>
                  <a:pt x="104455" y="104194"/>
                  <a:pt x="105111" y="106666"/>
                </a:cubicBezTo>
                <a:lnTo>
                  <a:pt x="117272" y="106661"/>
                </a:lnTo>
                <a:cubicBezTo>
                  <a:pt x="120000" y="106661"/>
                  <a:pt x="120000" y="103327"/>
                  <a:pt x="120000" y="103327"/>
                </a:cubicBezTo>
                <a:cubicBezTo>
                  <a:pt x="120000" y="89994"/>
                  <a:pt x="113388" y="85488"/>
                  <a:pt x="108422" y="83366"/>
                </a:cubicBezTo>
                <a:moveTo>
                  <a:pt x="13172" y="89750"/>
                </a:moveTo>
                <a:cubicBezTo>
                  <a:pt x="16833" y="88516"/>
                  <a:pt x="23144" y="83438"/>
                  <a:pt x="23144" y="71966"/>
                </a:cubicBezTo>
                <a:cubicBezTo>
                  <a:pt x="23144" y="61700"/>
                  <a:pt x="20405" y="57166"/>
                  <a:pt x="18938" y="54738"/>
                </a:cubicBezTo>
                <a:lnTo>
                  <a:pt x="18755" y="54433"/>
                </a:lnTo>
                <a:cubicBezTo>
                  <a:pt x="18738" y="54405"/>
                  <a:pt x="18722" y="54377"/>
                  <a:pt x="18705" y="54355"/>
                </a:cubicBezTo>
                <a:cubicBezTo>
                  <a:pt x="18588" y="53922"/>
                  <a:pt x="18238" y="52177"/>
                  <a:pt x="18988" y="48433"/>
                </a:cubicBezTo>
                <a:cubicBezTo>
                  <a:pt x="19277" y="46983"/>
                  <a:pt x="19105" y="45311"/>
                  <a:pt x="18594" y="43950"/>
                </a:cubicBezTo>
                <a:cubicBezTo>
                  <a:pt x="17488" y="40988"/>
                  <a:pt x="15433" y="35483"/>
                  <a:pt x="16877" y="31338"/>
                </a:cubicBezTo>
                <a:cubicBezTo>
                  <a:pt x="19272" y="24233"/>
                  <a:pt x="20272" y="23694"/>
                  <a:pt x="22961" y="22266"/>
                </a:cubicBezTo>
                <a:cubicBezTo>
                  <a:pt x="23222" y="22127"/>
                  <a:pt x="23472" y="21961"/>
                  <a:pt x="23711" y="21772"/>
                </a:cubicBezTo>
                <a:cubicBezTo>
                  <a:pt x="24383" y="21250"/>
                  <a:pt x="27133" y="20000"/>
                  <a:pt x="29955" y="20000"/>
                </a:cubicBezTo>
                <a:cubicBezTo>
                  <a:pt x="31311" y="20000"/>
                  <a:pt x="32438" y="20305"/>
                  <a:pt x="33344" y="20861"/>
                </a:cubicBezTo>
                <a:cubicBezTo>
                  <a:pt x="33583" y="19711"/>
                  <a:pt x="33866" y="18561"/>
                  <a:pt x="34250" y="17411"/>
                </a:cubicBezTo>
                <a:cubicBezTo>
                  <a:pt x="34583" y="16388"/>
                  <a:pt x="34938" y="15516"/>
                  <a:pt x="35283" y="14611"/>
                </a:cubicBezTo>
                <a:cubicBezTo>
                  <a:pt x="33588" y="13711"/>
                  <a:pt x="31755" y="13333"/>
                  <a:pt x="29955" y="13333"/>
                </a:cubicBezTo>
                <a:cubicBezTo>
                  <a:pt x="26011" y="13333"/>
                  <a:pt x="22272" y="14994"/>
                  <a:pt x="20777" y="16155"/>
                </a:cubicBezTo>
                <a:cubicBezTo>
                  <a:pt x="16416" y="18483"/>
                  <a:pt x="14583" y="20633"/>
                  <a:pt x="11833" y="28800"/>
                </a:cubicBezTo>
                <a:cubicBezTo>
                  <a:pt x="9444" y="35661"/>
                  <a:pt x="12288" y="43111"/>
                  <a:pt x="13688" y="46861"/>
                </a:cubicBezTo>
                <a:cubicBezTo>
                  <a:pt x="11977" y="55416"/>
                  <a:pt x="14350" y="58366"/>
                  <a:pt x="14350" y="58366"/>
                </a:cubicBezTo>
                <a:cubicBezTo>
                  <a:pt x="15588" y="60438"/>
                  <a:pt x="17694" y="63438"/>
                  <a:pt x="17694" y="71966"/>
                </a:cubicBezTo>
                <a:cubicBezTo>
                  <a:pt x="17694" y="81672"/>
                  <a:pt x="11577" y="83366"/>
                  <a:pt x="11577" y="83366"/>
                </a:cubicBezTo>
                <a:cubicBezTo>
                  <a:pt x="6616" y="85488"/>
                  <a:pt x="0" y="89994"/>
                  <a:pt x="0" y="103327"/>
                </a:cubicBezTo>
                <a:cubicBezTo>
                  <a:pt x="0" y="103327"/>
                  <a:pt x="0" y="106661"/>
                  <a:pt x="2727" y="106661"/>
                </a:cubicBezTo>
                <a:lnTo>
                  <a:pt x="14888" y="106666"/>
                </a:lnTo>
                <a:cubicBezTo>
                  <a:pt x="15544" y="104194"/>
                  <a:pt x="16400" y="101961"/>
                  <a:pt x="17450" y="100000"/>
                </a:cubicBezTo>
                <a:lnTo>
                  <a:pt x="5655" y="99994"/>
                </a:lnTo>
                <a:cubicBezTo>
                  <a:pt x="6472" y="93661"/>
                  <a:pt x="9688" y="91272"/>
                  <a:pt x="13172" y="89750"/>
                </a:cubicBezTo>
              </a:path>
            </a:pathLst>
          </a:custGeom>
          <a:solidFill>
            <a:schemeClr val="lt2"/>
          </a:solidFill>
          <a:ln>
            <a:noFill/>
          </a:ln>
        </p:spPr>
        <p:txBody>
          <a:bodyPr spcFirstLastPara="1" wrap="square" lIns="14275" tIns="14275" rIns="14275" bIns="14275" anchor="ctr" anchorCtr="0">
            <a:noAutofit/>
          </a:bodyPr>
          <a:lstStyle/>
          <a:p>
            <a:pPr marL="0" marR="0" lvl="0" indent="0" algn="l" rtl="0">
              <a:lnSpc>
                <a:spcPct val="100000"/>
              </a:lnSpc>
              <a:spcBef>
                <a:spcPts val="0"/>
              </a:spcBef>
              <a:spcAft>
                <a:spcPts val="0"/>
              </a:spcAft>
              <a:buClr>
                <a:srgbClr val="FFFFFF"/>
              </a:buClr>
              <a:buFont typeface="Gill Sans"/>
              <a:buNone/>
            </a:pPr>
            <a:endParaRPr sz="1100" b="0" i="0" u="none" strike="noStrike" cap="none">
              <a:solidFill>
                <a:srgbClr val="FFFFFF"/>
              </a:solidFill>
              <a:latin typeface="Gill Sans"/>
              <a:ea typeface="Gill Sans"/>
              <a:cs typeface="Gill Sans"/>
              <a:sym typeface="Gill Sans"/>
            </a:endParaRPr>
          </a:p>
        </p:txBody>
      </p:sp>
      <p:sp>
        <p:nvSpPr>
          <p:cNvPr id="398" name="Shape 398"/>
          <p:cNvSpPr txBox="1"/>
          <p:nvPr/>
        </p:nvSpPr>
        <p:spPr>
          <a:xfrm>
            <a:off x="178850" y="2154620"/>
            <a:ext cx="2165400" cy="1825500"/>
          </a:xfrm>
          <a:prstGeom prst="rect">
            <a:avLst/>
          </a:prstGeom>
          <a:noFill/>
          <a:ln>
            <a:noFill/>
          </a:ln>
        </p:spPr>
        <p:txBody>
          <a:bodyPr spcFirstLastPara="1" wrap="square" lIns="91425" tIns="91425" rIns="91425" bIns="91425" anchor="t" anchorCtr="0">
            <a:noAutofit/>
          </a:bodyPr>
          <a:lstStyle/>
          <a:p>
            <a:pPr marL="457200" lvl="0" indent="-298450" rtl="0">
              <a:spcBef>
                <a:spcPts val="100"/>
              </a:spcBef>
              <a:spcAft>
                <a:spcPts val="0"/>
              </a:spcAft>
              <a:buSzPts val="1100"/>
              <a:buFont typeface="Proxima Nova"/>
              <a:buChar char="●"/>
            </a:pPr>
            <a:r>
              <a:rPr lang="en" sz="1100">
                <a:latin typeface="Proxima Nova"/>
                <a:ea typeface="Proxima Nova"/>
                <a:cs typeface="Proxima Nova"/>
                <a:sym typeface="Proxima Nova"/>
              </a:rPr>
              <a:t>Accelerate feedback loops by improving delivery velocity</a:t>
            </a:r>
            <a:endParaRPr sz="1100">
              <a:latin typeface="Proxima Nova"/>
              <a:ea typeface="Proxima Nova"/>
              <a:cs typeface="Proxima Nova"/>
              <a:sym typeface="Proxima Nova"/>
            </a:endParaRPr>
          </a:p>
          <a:p>
            <a:pPr marL="457200" lvl="0" indent="-298450" rtl="0">
              <a:spcBef>
                <a:spcPts val="1000"/>
              </a:spcBef>
              <a:spcAft>
                <a:spcPts val="0"/>
              </a:spcAft>
              <a:buSzPts val="1100"/>
              <a:buFont typeface="Proxima Nova"/>
              <a:buChar char="●"/>
            </a:pPr>
            <a:r>
              <a:rPr lang="en" sz="1100">
                <a:latin typeface="Proxima Nova"/>
                <a:ea typeface="Proxima Nova"/>
                <a:cs typeface="Proxima Nova"/>
                <a:sym typeface="Proxima Nova"/>
              </a:rPr>
              <a:t>Focus on applications, not infrastructure</a:t>
            </a:r>
            <a:br>
              <a:rPr lang="en" sz="1100">
                <a:latin typeface="Proxima Nova"/>
                <a:ea typeface="Proxima Nova"/>
                <a:cs typeface="Proxima Nova"/>
                <a:sym typeface="Proxima Nova"/>
              </a:rPr>
            </a:br>
            <a:endParaRPr sz="1100">
              <a:latin typeface="Proxima Nova"/>
              <a:ea typeface="Proxima Nova"/>
              <a:cs typeface="Proxima Nova"/>
              <a:sym typeface="Proxima Nova"/>
            </a:endParaRPr>
          </a:p>
          <a:p>
            <a:pPr marL="457200" lvl="0" indent="-298450" rtl="0">
              <a:spcBef>
                <a:spcPts val="1000"/>
              </a:spcBef>
              <a:spcAft>
                <a:spcPts val="1000"/>
              </a:spcAft>
              <a:buSzPts val="1100"/>
              <a:buFont typeface="Proxima Nova"/>
              <a:buChar char="●"/>
            </a:pPr>
            <a:r>
              <a:rPr lang="en" sz="1100">
                <a:latin typeface="Proxima Nova"/>
                <a:ea typeface="Proxima Nova"/>
                <a:cs typeface="Proxima Nova"/>
                <a:sym typeface="Proxima Nova"/>
              </a:rPr>
              <a:t>Give developers the tools and frameworks </a:t>
            </a:r>
            <a:br>
              <a:rPr lang="en" sz="1100">
                <a:latin typeface="Proxima Nova"/>
                <a:ea typeface="Proxima Nova"/>
                <a:cs typeface="Proxima Nova"/>
                <a:sym typeface="Proxima Nova"/>
              </a:rPr>
            </a:br>
            <a:r>
              <a:rPr lang="en" sz="1100">
                <a:latin typeface="Proxima Nova"/>
                <a:ea typeface="Proxima Nova"/>
                <a:cs typeface="Proxima Nova"/>
                <a:sym typeface="Proxima Nova"/>
              </a:rPr>
              <a:t>to build resilient apps</a:t>
            </a:r>
            <a:endParaRPr sz="1100">
              <a:latin typeface="Proxima Nova"/>
              <a:ea typeface="Proxima Nova"/>
              <a:cs typeface="Proxima Nova"/>
              <a:sym typeface="Proxima Nova"/>
            </a:endParaRPr>
          </a:p>
        </p:txBody>
      </p:sp>
      <p:sp>
        <p:nvSpPr>
          <p:cNvPr id="399" name="Shape 399"/>
          <p:cNvSpPr txBox="1"/>
          <p:nvPr/>
        </p:nvSpPr>
        <p:spPr>
          <a:xfrm>
            <a:off x="4515025" y="2154616"/>
            <a:ext cx="2165400" cy="1868700"/>
          </a:xfrm>
          <a:prstGeom prst="rect">
            <a:avLst/>
          </a:prstGeom>
          <a:noFill/>
          <a:ln>
            <a:noFill/>
          </a:ln>
        </p:spPr>
        <p:txBody>
          <a:bodyPr spcFirstLastPara="1" wrap="square" lIns="91425" tIns="91425" rIns="91425" bIns="91425" anchor="t" anchorCtr="0">
            <a:noAutofit/>
          </a:bodyPr>
          <a:lstStyle/>
          <a:p>
            <a:pPr marL="457200" lvl="0" indent="-298450" rtl="0">
              <a:spcBef>
                <a:spcPts val="0"/>
              </a:spcBef>
              <a:spcAft>
                <a:spcPts val="0"/>
              </a:spcAft>
              <a:buSzPts val="1100"/>
              <a:buFont typeface="Proxima Nova"/>
              <a:buChar char="●"/>
            </a:pPr>
            <a:r>
              <a:rPr lang="en" sz="1100">
                <a:latin typeface="Proxima Nova"/>
                <a:ea typeface="Proxima Nova"/>
                <a:cs typeface="Proxima Nova"/>
                <a:sym typeface="Proxima Nova"/>
              </a:rPr>
              <a:t>Adopt a defense-in-depth approach</a:t>
            </a:r>
            <a:endParaRPr sz="1100">
              <a:latin typeface="Proxima Nova"/>
              <a:ea typeface="Proxima Nova"/>
              <a:cs typeface="Proxima Nova"/>
              <a:sym typeface="Proxima Nova"/>
            </a:endParaRPr>
          </a:p>
          <a:p>
            <a:pPr marL="457200" lvl="0" indent="-298450" rtl="0">
              <a:spcBef>
                <a:spcPts val="1000"/>
              </a:spcBef>
              <a:spcAft>
                <a:spcPts val="0"/>
              </a:spcAft>
              <a:buSzPts val="1100"/>
              <a:buFont typeface="Proxima Nova"/>
              <a:buChar char="●"/>
            </a:pPr>
            <a:r>
              <a:rPr lang="en" sz="1100">
                <a:latin typeface="Proxima Nova"/>
                <a:ea typeface="Proxima Nova"/>
                <a:cs typeface="Proxima Nova"/>
                <a:sym typeface="Proxima Nova"/>
              </a:rPr>
              <a:t>Continuously update platforms to limit </a:t>
            </a:r>
            <a:br>
              <a:rPr lang="en" sz="1100">
                <a:latin typeface="Proxima Nova"/>
                <a:ea typeface="Proxima Nova"/>
                <a:cs typeface="Proxima Nova"/>
                <a:sym typeface="Proxima Nova"/>
              </a:rPr>
            </a:br>
            <a:r>
              <a:rPr lang="en" sz="1100">
                <a:latin typeface="Proxima Nova"/>
                <a:ea typeface="Proxima Nova"/>
                <a:cs typeface="Proxima Nova"/>
                <a:sym typeface="Proxima Nova"/>
              </a:rPr>
              <a:t>threat impact</a:t>
            </a:r>
            <a:endParaRPr sz="1100">
              <a:latin typeface="Proxima Nova"/>
              <a:ea typeface="Proxima Nova"/>
              <a:cs typeface="Proxima Nova"/>
              <a:sym typeface="Proxima Nova"/>
            </a:endParaRPr>
          </a:p>
          <a:p>
            <a:pPr marL="457200" lvl="0" indent="-298450" rtl="0">
              <a:spcBef>
                <a:spcPts val="1000"/>
              </a:spcBef>
              <a:spcAft>
                <a:spcPts val="1000"/>
              </a:spcAft>
              <a:buSzPts val="1100"/>
              <a:buFont typeface="Proxima Nova"/>
              <a:buChar char="●"/>
            </a:pPr>
            <a:r>
              <a:rPr lang="en" sz="1100">
                <a:latin typeface="Proxima Nova"/>
                <a:ea typeface="Proxima Nova"/>
                <a:cs typeface="Proxima Nova"/>
                <a:sym typeface="Proxima Nova"/>
              </a:rPr>
              <a:t>Apply the 3 R’s → </a:t>
            </a:r>
            <a:br>
              <a:rPr lang="en" sz="1100">
                <a:latin typeface="Proxima Nova"/>
                <a:ea typeface="Proxima Nova"/>
                <a:cs typeface="Proxima Nova"/>
                <a:sym typeface="Proxima Nova"/>
              </a:rPr>
            </a:br>
            <a:r>
              <a:rPr lang="en" sz="1100">
                <a:latin typeface="Proxima Nova"/>
                <a:ea typeface="Proxima Nova"/>
                <a:cs typeface="Proxima Nova"/>
                <a:sym typeface="Proxima Nova"/>
              </a:rPr>
              <a:t>repair, repave, rotate</a:t>
            </a:r>
            <a:endParaRPr sz="1100">
              <a:latin typeface="Proxima Nova"/>
              <a:ea typeface="Proxima Nova"/>
              <a:cs typeface="Proxima Nova"/>
              <a:sym typeface="Proxima Nova"/>
            </a:endParaRPr>
          </a:p>
        </p:txBody>
      </p:sp>
      <p:sp>
        <p:nvSpPr>
          <p:cNvPr id="400" name="Shape 400"/>
          <p:cNvSpPr txBox="1"/>
          <p:nvPr/>
        </p:nvSpPr>
        <p:spPr>
          <a:xfrm>
            <a:off x="6767375" y="2154625"/>
            <a:ext cx="1977600" cy="1868700"/>
          </a:xfrm>
          <a:prstGeom prst="rect">
            <a:avLst/>
          </a:prstGeom>
          <a:noFill/>
          <a:ln>
            <a:noFill/>
          </a:ln>
        </p:spPr>
        <p:txBody>
          <a:bodyPr spcFirstLastPara="1" wrap="square" lIns="91425" tIns="91425" rIns="91425" bIns="91425" anchor="t" anchorCtr="0">
            <a:noAutofit/>
          </a:bodyPr>
          <a:lstStyle/>
          <a:p>
            <a:pPr marL="457200" lvl="0" indent="-298450" rtl="0">
              <a:spcBef>
                <a:spcPts val="100"/>
              </a:spcBef>
              <a:spcAft>
                <a:spcPts val="0"/>
              </a:spcAft>
              <a:buSzPts val="1100"/>
              <a:buFont typeface="Proxima Nova"/>
              <a:buChar char="●"/>
            </a:pPr>
            <a:r>
              <a:rPr lang="en" sz="1100">
                <a:latin typeface="Proxima Nova"/>
                <a:ea typeface="Proxima Nova"/>
                <a:cs typeface="Proxima Nova"/>
                <a:sym typeface="Proxima Nova"/>
              </a:rPr>
              <a:t>Run platforms that stays online under </a:t>
            </a:r>
            <a:br>
              <a:rPr lang="en" sz="1100">
                <a:latin typeface="Proxima Nova"/>
                <a:ea typeface="Proxima Nova"/>
                <a:cs typeface="Proxima Nova"/>
                <a:sym typeface="Proxima Nova"/>
              </a:rPr>
            </a:br>
            <a:r>
              <a:rPr lang="en" sz="1100">
                <a:latin typeface="Proxima Nova"/>
                <a:ea typeface="Proxima Nova"/>
                <a:cs typeface="Proxima Nova"/>
                <a:sym typeface="Proxima Nova"/>
              </a:rPr>
              <a:t>all circumstances</a:t>
            </a:r>
            <a:endParaRPr sz="1100">
              <a:latin typeface="Proxima Nova"/>
              <a:ea typeface="Proxima Nova"/>
              <a:cs typeface="Proxima Nova"/>
              <a:sym typeface="Proxima Nova"/>
            </a:endParaRPr>
          </a:p>
          <a:p>
            <a:pPr marL="457200" lvl="0" indent="-298450" rtl="0">
              <a:spcBef>
                <a:spcPts val="1000"/>
              </a:spcBef>
              <a:spcAft>
                <a:spcPts val="0"/>
              </a:spcAft>
              <a:buSzPts val="1100"/>
              <a:buFont typeface="Proxima Nova"/>
              <a:buChar char="●"/>
            </a:pPr>
            <a:r>
              <a:rPr lang="en" sz="1100">
                <a:latin typeface="Proxima Nova"/>
                <a:ea typeface="Proxima Nova"/>
                <a:cs typeface="Proxima Nova"/>
                <a:sym typeface="Proxima Nova"/>
              </a:rPr>
              <a:t>Scale up and down, in and out, through automation</a:t>
            </a:r>
            <a:endParaRPr sz="1100">
              <a:latin typeface="Proxima Nova"/>
              <a:ea typeface="Proxima Nova"/>
              <a:cs typeface="Proxima Nova"/>
              <a:sym typeface="Proxima Nova"/>
            </a:endParaRPr>
          </a:p>
          <a:p>
            <a:pPr marL="457200" lvl="0" indent="-298450" rtl="0">
              <a:spcBef>
                <a:spcPts val="1000"/>
              </a:spcBef>
              <a:spcAft>
                <a:spcPts val="1000"/>
              </a:spcAft>
              <a:buSzPts val="1100"/>
              <a:buFont typeface="Proxima Nova"/>
              <a:buChar char="●"/>
            </a:pPr>
            <a:r>
              <a:rPr lang="en" sz="1100">
                <a:latin typeface="Proxima Nova"/>
                <a:ea typeface="Proxima Nova"/>
                <a:cs typeface="Proxima Nova"/>
                <a:sym typeface="Proxima Nova"/>
              </a:rPr>
              <a:t>Deploy multi-cloud resilience patterns</a:t>
            </a:r>
            <a:endParaRPr sz="1100">
              <a:latin typeface="Proxima Nova"/>
              <a:ea typeface="Proxima Nova"/>
              <a:cs typeface="Proxima Nova"/>
              <a:sym typeface="Proxima Nova"/>
            </a:endParaRPr>
          </a:p>
        </p:txBody>
      </p:sp>
      <p:sp>
        <p:nvSpPr>
          <p:cNvPr id="401" name="Shape 401"/>
          <p:cNvSpPr txBox="1"/>
          <p:nvPr/>
        </p:nvSpPr>
        <p:spPr>
          <a:xfrm>
            <a:off x="6800975" y="1676448"/>
            <a:ext cx="2029800" cy="217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500" b="1">
                <a:solidFill>
                  <a:schemeClr val="dk1"/>
                </a:solidFill>
                <a:latin typeface="Proxima Nova"/>
                <a:ea typeface="Proxima Nova"/>
                <a:cs typeface="Proxima Nova"/>
                <a:sym typeface="Proxima Nova"/>
              </a:rPr>
              <a:t>High Availability</a:t>
            </a:r>
            <a:endParaRPr sz="1500" b="1">
              <a:solidFill>
                <a:schemeClr val="dk1"/>
              </a:solidFill>
              <a:latin typeface="Proxima Nova"/>
              <a:ea typeface="Proxima Nova"/>
              <a:cs typeface="Proxima Nova"/>
              <a:sym typeface="Proxima Nova"/>
            </a:endParaRPr>
          </a:p>
        </p:txBody>
      </p:sp>
      <p:sp>
        <p:nvSpPr>
          <p:cNvPr id="402" name="Shape 402"/>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The Pivotal value proposition</a:t>
            </a:r>
            <a:endParaRPr/>
          </a:p>
        </p:txBody>
      </p:sp>
      <p:sp>
        <p:nvSpPr>
          <p:cNvPr id="403" name="Shape 403"/>
          <p:cNvSpPr/>
          <p:nvPr/>
        </p:nvSpPr>
        <p:spPr>
          <a:xfrm>
            <a:off x="1115300" y="1136900"/>
            <a:ext cx="402300" cy="393900"/>
          </a:xfrm>
          <a:custGeom>
            <a:avLst/>
            <a:gdLst/>
            <a:ahLst/>
            <a:cxnLst/>
            <a:rect l="0" t="0" r="0" b="0"/>
            <a:pathLst>
              <a:path w="120000" h="120000" extrusionOk="0">
                <a:moveTo>
                  <a:pt x="65457" y="57272"/>
                </a:moveTo>
                <a:cubicBezTo>
                  <a:pt x="66965" y="57272"/>
                  <a:pt x="68183" y="56055"/>
                  <a:pt x="68183" y="54544"/>
                </a:cubicBezTo>
                <a:cubicBezTo>
                  <a:pt x="68183" y="53038"/>
                  <a:pt x="66965" y="51816"/>
                  <a:pt x="65457" y="51816"/>
                </a:cubicBezTo>
                <a:cubicBezTo>
                  <a:pt x="63949" y="51816"/>
                  <a:pt x="62725" y="53038"/>
                  <a:pt x="62725" y="54544"/>
                </a:cubicBezTo>
                <a:cubicBezTo>
                  <a:pt x="62725" y="56055"/>
                  <a:pt x="63949" y="57272"/>
                  <a:pt x="65457" y="57272"/>
                </a:cubicBezTo>
                <a:moveTo>
                  <a:pt x="90019" y="27272"/>
                </a:moveTo>
                <a:cubicBezTo>
                  <a:pt x="91528" y="27272"/>
                  <a:pt x="92745" y="28494"/>
                  <a:pt x="92745" y="30000"/>
                </a:cubicBezTo>
                <a:cubicBezTo>
                  <a:pt x="92745" y="31511"/>
                  <a:pt x="91528" y="32727"/>
                  <a:pt x="90019" y="32727"/>
                </a:cubicBezTo>
                <a:cubicBezTo>
                  <a:pt x="88511" y="32727"/>
                  <a:pt x="87288" y="31511"/>
                  <a:pt x="87288" y="30000"/>
                </a:cubicBezTo>
                <a:cubicBezTo>
                  <a:pt x="87288" y="28494"/>
                  <a:pt x="88511" y="27272"/>
                  <a:pt x="90019" y="27272"/>
                </a:cubicBezTo>
                <a:moveTo>
                  <a:pt x="90019" y="38183"/>
                </a:moveTo>
                <a:cubicBezTo>
                  <a:pt x="94538" y="38183"/>
                  <a:pt x="98203" y="34516"/>
                  <a:pt x="98203" y="30000"/>
                </a:cubicBezTo>
                <a:cubicBezTo>
                  <a:pt x="98203" y="25483"/>
                  <a:pt x="94538" y="21822"/>
                  <a:pt x="90019" y="21822"/>
                </a:cubicBezTo>
                <a:cubicBezTo>
                  <a:pt x="85495" y="21822"/>
                  <a:pt x="81830" y="25483"/>
                  <a:pt x="81830" y="30000"/>
                </a:cubicBezTo>
                <a:cubicBezTo>
                  <a:pt x="81830" y="34516"/>
                  <a:pt x="85495" y="38183"/>
                  <a:pt x="90019" y="38183"/>
                </a:cubicBezTo>
                <a:moveTo>
                  <a:pt x="73646" y="65455"/>
                </a:moveTo>
                <a:cubicBezTo>
                  <a:pt x="75155" y="65455"/>
                  <a:pt x="76372" y="64233"/>
                  <a:pt x="76372" y="62727"/>
                </a:cubicBezTo>
                <a:cubicBezTo>
                  <a:pt x="76372" y="61222"/>
                  <a:pt x="75155" y="60000"/>
                  <a:pt x="73646" y="60000"/>
                </a:cubicBezTo>
                <a:cubicBezTo>
                  <a:pt x="72133" y="60000"/>
                  <a:pt x="70915" y="61222"/>
                  <a:pt x="70915" y="62727"/>
                </a:cubicBezTo>
                <a:cubicBezTo>
                  <a:pt x="70915" y="64233"/>
                  <a:pt x="72133" y="65455"/>
                  <a:pt x="73646" y="65455"/>
                </a:cubicBezTo>
                <a:moveTo>
                  <a:pt x="57268" y="43638"/>
                </a:moveTo>
                <a:cubicBezTo>
                  <a:pt x="55760" y="43638"/>
                  <a:pt x="54542" y="44855"/>
                  <a:pt x="54542" y="46366"/>
                </a:cubicBezTo>
                <a:cubicBezTo>
                  <a:pt x="54542" y="47872"/>
                  <a:pt x="55760" y="49088"/>
                  <a:pt x="57268" y="49088"/>
                </a:cubicBezTo>
                <a:cubicBezTo>
                  <a:pt x="58776" y="49088"/>
                  <a:pt x="59999" y="47872"/>
                  <a:pt x="59999" y="46366"/>
                </a:cubicBezTo>
                <a:cubicBezTo>
                  <a:pt x="59999" y="44855"/>
                  <a:pt x="58776" y="43638"/>
                  <a:pt x="57268" y="43638"/>
                </a:cubicBezTo>
                <a:moveTo>
                  <a:pt x="9777" y="110233"/>
                </a:moveTo>
                <a:lnTo>
                  <a:pt x="19639" y="85511"/>
                </a:lnTo>
                <a:cubicBezTo>
                  <a:pt x="20965" y="87966"/>
                  <a:pt x="22610" y="90294"/>
                  <a:pt x="24539" y="92455"/>
                </a:cubicBezTo>
                <a:cubicBezTo>
                  <a:pt x="27453" y="95722"/>
                  <a:pt x="30833" y="98394"/>
                  <a:pt x="34493" y="100377"/>
                </a:cubicBezTo>
                <a:cubicBezTo>
                  <a:pt x="34493" y="100377"/>
                  <a:pt x="9777" y="110233"/>
                  <a:pt x="9777" y="110233"/>
                </a:cubicBezTo>
                <a:close/>
                <a:moveTo>
                  <a:pt x="21153" y="67000"/>
                </a:moveTo>
                <a:lnTo>
                  <a:pt x="0" y="120000"/>
                </a:lnTo>
                <a:lnTo>
                  <a:pt x="53034" y="98861"/>
                </a:lnTo>
                <a:cubicBezTo>
                  <a:pt x="52089" y="98972"/>
                  <a:pt x="51144" y="99022"/>
                  <a:pt x="50205" y="99022"/>
                </a:cubicBezTo>
                <a:cubicBezTo>
                  <a:pt x="33980" y="99022"/>
                  <a:pt x="19286" y="83344"/>
                  <a:pt x="21153" y="67000"/>
                </a:cubicBezTo>
                <a:moveTo>
                  <a:pt x="91710" y="59205"/>
                </a:moveTo>
                <a:cubicBezTo>
                  <a:pt x="90628" y="60283"/>
                  <a:pt x="88932" y="62061"/>
                  <a:pt x="86958" y="64122"/>
                </a:cubicBezTo>
                <a:cubicBezTo>
                  <a:pt x="83441" y="67800"/>
                  <a:pt x="78034" y="73450"/>
                  <a:pt x="74819" y="76405"/>
                </a:cubicBezTo>
                <a:lnTo>
                  <a:pt x="43621" y="45227"/>
                </a:lnTo>
                <a:cubicBezTo>
                  <a:pt x="46580" y="42016"/>
                  <a:pt x="52237" y="36611"/>
                  <a:pt x="55913" y="33100"/>
                </a:cubicBezTo>
                <a:cubicBezTo>
                  <a:pt x="57979" y="31127"/>
                  <a:pt x="59755" y="29433"/>
                  <a:pt x="60836" y="28350"/>
                </a:cubicBezTo>
                <a:cubicBezTo>
                  <a:pt x="75598" y="13594"/>
                  <a:pt x="103979" y="5516"/>
                  <a:pt x="114593" y="5455"/>
                </a:cubicBezTo>
                <a:cubicBezTo>
                  <a:pt x="114570" y="14288"/>
                  <a:pt x="107127" y="43800"/>
                  <a:pt x="91710" y="59205"/>
                </a:cubicBezTo>
                <a:moveTo>
                  <a:pt x="71006" y="80905"/>
                </a:moveTo>
                <a:cubicBezTo>
                  <a:pt x="69014" y="88183"/>
                  <a:pt x="66385" y="94844"/>
                  <a:pt x="63477" y="100194"/>
                </a:cubicBezTo>
                <a:cubicBezTo>
                  <a:pt x="62276" y="96966"/>
                  <a:pt x="60563" y="93322"/>
                  <a:pt x="58127" y="89500"/>
                </a:cubicBezTo>
                <a:cubicBezTo>
                  <a:pt x="57108" y="87905"/>
                  <a:pt x="55361" y="86977"/>
                  <a:pt x="53523" y="86977"/>
                </a:cubicBezTo>
                <a:cubicBezTo>
                  <a:pt x="53091" y="86977"/>
                  <a:pt x="52652" y="87027"/>
                  <a:pt x="52220" y="87133"/>
                </a:cubicBezTo>
                <a:cubicBezTo>
                  <a:pt x="51161" y="87394"/>
                  <a:pt x="50074" y="87527"/>
                  <a:pt x="48999" y="87527"/>
                </a:cubicBezTo>
                <a:cubicBezTo>
                  <a:pt x="44987" y="87527"/>
                  <a:pt x="41071" y="85733"/>
                  <a:pt x="37679" y="82344"/>
                </a:cubicBezTo>
                <a:cubicBezTo>
                  <a:pt x="33354" y="78022"/>
                  <a:pt x="31647" y="72855"/>
                  <a:pt x="32888" y="67811"/>
                </a:cubicBezTo>
                <a:cubicBezTo>
                  <a:pt x="33445" y="65538"/>
                  <a:pt x="32489" y="63166"/>
                  <a:pt x="30520" y="61911"/>
                </a:cubicBezTo>
                <a:cubicBezTo>
                  <a:pt x="26690" y="59477"/>
                  <a:pt x="23048" y="57766"/>
                  <a:pt x="19815" y="56572"/>
                </a:cubicBezTo>
                <a:cubicBezTo>
                  <a:pt x="25171" y="53655"/>
                  <a:pt x="31835" y="51033"/>
                  <a:pt x="39119" y="49038"/>
                </a:cubicBezTo>
                <a:cubicBezTo>
                  <a:pt x="39267" y="49000"/>
                  <a:pt x="39387" y="48905"/>
                  <a:pt x="39529" y="48850"/>
                </a:cubicBezTo>
                <a:lnTo>
                  <a:pt x="71194" y="80500"/>
                </a:lnTo>
                <a:cubicBezTo>
                  <a:pt x="71142" y="80638"/>
                  <a:pt x="71046" y="80755"/>
                  <a:pt x="71006" y="80905"/>
                </a:cubicBezTo>
                <a:moveTo>
                  <a:pt x="119066" y="927"/>
                </a:moveTo>
                <a:cubicBezTo>
                  <a:pt x="118446" y="305"/>
                  <a:pt x="116921" y="0"/>
                  <a:pt x="114713" y="0"/>
                </a:cubicBezTo>
                <a:cubicBezTo>
                  <a:pt x="103183" y="0"/>
                  <a:pt x="73083" y="8394"/>
                  <a:pt x="56978" y="24494"/>
                </a:cubicBezTo>
                <a:cubicBezTo>
                  <a:pt x="53182" y="28288"/>
                  <a:pt x="40599" y="39861"/>
                  <a:pt x="37679" y="43777"/>
                </a:cubicBezTo>
                <a:cubicBezTo>
                  <a:pt x="28232" y="46366"/>
                  <a:pt x="14477" y="51538"/>
                  <a:pt x="6806" y="59205"/>
                </a:cubicBezTo>
                <a:cubicBezTo>
                  <a:pt x="6806" y="59205"/>
                  <a:pt x="16168" y="59238"/>
                  <a:pt x="27589" y="66511"/>
                </a:cubicBezTo>
                <a:cubicBezTo>
                  <a:pt x="25928" y="73277"/>
                  <a:pt x="28033" y="80416"/>
                  <a:pt x="33821" y="86200"/>
                </a:cubicBezTo>
                <a:cubicBezTo>
                  <a:pt x="38328" y="90705"/>
                  <a:pt x="43661" y="92983"/>
                  <a:pt x="48999" y="92983"/>
                </a:cubicBezTo>
                <a:cubicBezTo>
                  <a:pt x="50513" y="92983"/>
                  <a:pt x="52026" y="92800"/>
                  <a:pt x="53523" y="92427"/>
                </a:cubicBezTo>
                <a:cubicBezTo>
                  <a:pt x="60796" y="103844"/>
                  <a:pt x="60836" y="113200"/>
                  <a:pt x="60836" y="113200"/>
                </a:cubicBezTo>
                <a:cubicBezTo>
                  <a:pt x="68508" y="105533"/>
                  <a:pt x="73686" y="91783"/>
                  <a:pt x="76270" y="82344"/>
                </a:cubicBezTo>
                <a:cubicBezTo>
                  <a:pt x="80191" y="79427"/>
                  <a:pt x="91772" y="66855"/>
                  <a:pt x="95568" y="63061"/>
                </a:cubicBezTo>
                <a:cubicBezTo>
                  <a:pt x="114752" y="43888"/>
                  <a:pt x="122925" y="4783"/>
                  <a:pt x="119066" y="927"/>
                </a:cubicBezTo>
              </a:path>
            </a:pathLst>
          </a:custGeom>
          <a:solidFill>
            <a:schemeClr val="lt2"/>
          </a:solidFill>
          <a:ln>
            <a:noFill/>
          </a:ln>
        </p:spPr>
        <p:txBody>
          <a:bodyPr spcFirstLastPara="1" wrap="square" lIns="14275" tIns="14275" rIns="14275" bIns="14275" anchor="ctr" anchorCtr="0">
            <a:noAutofit/>
          </a:bodyPr>
          <a:lstStyle/>
          <a:p>
            <a:pPr marL="0" marR="0" lvl="0" indent="0" algn="l" rtl="0">
              <a:lnSpc>
                <a:spcPct val="100000"/>
              </a:lnSpc>
              <a:spcBef>
                <a:spcPts val="0"/>
              </a:spcBef>
              <a:spcAft>
                <a:spcPts val="0"/>
              </a:spcAft>
              <a:buClr>
                <a:srgbClr val="FFFFFF"/>
              </a:buClr>
              <a:buFont typeface="Gill Sans"/>
              <a:buNone/>
            </a:pPr>
            <a:endParaRPr sz="1100">
              <a:solidFill>
                <a:srgbClr val="FFFFFF"/>
              </a:solidFill>
              <a:latin typeface="Gill Sans"/>
              <a:ea typeface="Gill Sans"/>
              <a:cs typeface="Gill Sans"/>
              <a:sym typeface="Gill Sans"/>
            </a:endParaRPr>
          </a:p>
        </p:txBody>
      </p:sp>
      <p:sp>
        <p:nvSpPr>
          <p:cNvPr id="404" name="Shape 404"/>
          <p:cNvSpPr/>
          <p:nvPr/>
        </p:nvSpPr>
        <p:spPr>
          <a:xfrm>
            <a:off x="7562725" y="1118750"/>
            <a:ext cx="430200" cy="430200"/>
          </a:xfrm>
          <a:custGeom>
            <a:avLst/>
            <a:gdLst/>
            <a:ahLst/>
            <a:cxnLst/>
            <a:rect l="0" t="0" r="0" b="0"/>
            <a:pathLst>
              <a:path w="120000" h="120000" extrusionOk="0">
                <a:moveTo>
                  <a:pt x="98100" y="46344"/>
                </a:moveTo>
                <a:cubicBezTo>
                  <a:pt x="97855" y="38411"/>
                  <a:pt x="96572" y="30977"/>
                  <a:pt x="94488" y="24488"/>
                </a:cubicBezTo>
                <a:cubicBezTo>
                  <a:pt x="97461" y="22944"/>
                  <a:pt x="100100" y="21094"/>
                  <a:pt x="102416" y="19038"/>
                </a:cubicBezTo>
                <a:cubicBezTo>
                  <a:pt x="109294" y="26233"/>
                  <a:pt x="113744" y="35761"/>
                  <a:pt x="114405" y="46344"/>
                </a:cubicBezTo>
                <a:cubicBezTo>
                  <a:pt x="114405" y="46344"/>
                  <a:pt x="98100" y="46344"/>
                  <a:pt x="98100" y="46344"/>
                </a:cubicBezTo>
                <a:close/>
                <a:moveTo>
                  <a:pt x="86027" y="8233"/>
                </a:moveTo>
                <a:cubicBezTo>
                  <a:pt x="90588" y="9922"/>
                  <a:pt x="94766" y="12366"/>
                  <a:pt x="98461" y="15383"/>
                </a:cubicBezTo>
                <a:cubicBezTo>
                  <a:pt x="96733" y="16866"/>
                  <a:pt x="94755" y="18194"/>
                  <a:pt x="92588" y="19366"/>
                </a:cubicBezTo>
                <a:cubicBezTo>
                  <a:pt x="90761" y="15038"/>
                  <a:pt x="88550" y="11255"/>
                  <a:pt x="86027" y="8233"/>
                </a:cubicBezTo>
                <a:moveTo>
                  <a:pt x="70911" y="0"/>
                </a:moveTo>
                <a:cubicBezTo>
                  <a:pt x="55105" y="0"/>
                  <a:pt x="41088" y="7500"/>
                  <a:pt x="32111" y="19094"/>
                </a:cubicBezTo>
                <a:cubicBezTo>
                  <a:pt x="36188" y="17761"/>
                  <a:pt x="40483" y="16911"/>
                  <a:pt x="44922" y="16572"/>
                </a:cubicBezTo>
                <a:cubicBezTo>
                  <a:pt x="44394" y="16177"/>
                  <a:pt x="43844" y="15800"/>
                  <a:pt x="43355" y="15383"/>
                </a:cubicBezTo>
                <a:cubicBezTo>
                  <a:pt x="47050" y="12366"/>
                  <a:pt x="51233" y="9922"/>
                  <a:pt x="55788" y="8233"/>
                </a:cubicBezTo>
                <a:cubicBezTo>
                  <a:pt x="53855" y="10550"/>
                  <a:pt x="52111" y="13322"/>
                  <a:pt x="50577" y="16438"/>
                </a:cubicBezTo>
                <a:cubicBezTo>
                  <a:pt x="52505" y="16488"/>
                  <a:pt x="54405" y="16644"/>
                  <a:pt x="56283" y="16888"/>
                </a:cubicBezTo>
                <a:cubicBezTo>
                  <a:pt x="59511" y="11016"/>
                  <a:pt x="63605" y="7016"/>
                  <a:pt x="68161" y="5866"/>
                </a:cubicBezTo>
                <a:lnTo>
                  <a:pt x="68161" y="19861"/>
                </a:lnTo>
                <a:cubicBezTo>
                  <a:pt x="70044" y="20561"/>
                  <a:pt x="71877" y="21355"/>
                  <a:pt x="73655" y="22255"/>
                </a:cubicBezTo>
                <a:lnTo>
                  <a:pt x="73655" y="5866"/>
                </a:lnTo>
                <a:cubicBezTo>
                  <a:pt x="79344" y="7305"/>
                  <a:pt x="84338" y="13127"/>
                  <a:pt x="87783" y="21572"/>
                </a:cubicBezTo>
                <a:cubicBezTo>
                  <a:pt x="84483" y="22816"/>
                  <a:pt x="80861" y="23672"/>
                  <a:pt x="77027" y="24122"/>
                </a:cubicBezTo>
                <a:cubicBezTo>
                  <a:pt x="79238" y="25450"/>
                  <a:pt x="81372" y="26888"/>
                  <a:pt x="83366" y="28505"/>
                </a:cubicBezTo>
                <a:cubicBezTo>
                  <a:pt x="85505" y="28005"/>
                  <a:pt x="87594" y="27416"/>
                  <a:pt x="89566" y="26672"/>
                </a:cubicBezTo>
                <a:cubicBezTo>
                  <a:pt x="90533" y="29883"/>
                  <a:pt x="91277" y="33383"/>
                  <a:pt x="91811" y="37055"/>
                </a:cubicBezTo>
                <a:cubicBezTo>
                  <a:pt x="95316" y="41477"/>
                  <a:pt x="98127" y="46461"/>
                  <a:pt x="100138" y="51838"/>
                </a:cubicBezTo>
                <a:lnTo>
                  <a:pt x="114405" y="51838"/>
                </a:lnTo>
                <a:cubicBezTo>
                  <a:pt x="113766" y="62072"/>
                  <a:pt x="109561" y="71300"/>
                  <a:pt x="103061" y="78411"/>
                </a:cubicBezTo>
                <a:cubicBezTo>
                  <a:pt x="102611" y="81666"/>
                  <a:pt x="101900" y="84844"/>
                  <a:pt x="100905" y="87894"/>
                </a:cubicBezTo>
                <a:cubicBezTo>
                  <a:pt x="112500" y="78911"/>
                  <a:pt x="120000" y="64894"/>
                  <a:pt x="120000" y="49088"/>
                </a:cubicBezTo>
                <a:cubicBezTo>
                  <a:pt x="120000" y="21977"/>
                  <a:pt x="98022" y="0"/>
                  <a:pt x="70911" y="0"/>
                </a:cubicBezTo>
                <a:moveTo>
                  <a:pt x="76283" y="68161"/>
                </a:moveTo>
                <a:cubicBezTo>
                  <a:pt x="76038" y="60233"/>
                  <a:pt x="74755" y="52800"/>
                  <a:pt x="72672" y="46305"/>
                </a:cubicBezTo>
                <a:cubicBezTo>
                  <a:pt x="75644" y="44761"/>
                  <a:pt x="78283" y="42916"/>
                  <a:pt x="80594" y="40855"/>
                </a:cubicBezTo>
                <a:cubicBezTo>
                  <a:pt x="87477" y="48050"/>
                  <a:pt x="91927" y="57583"/>
                  <a:pt x="92588" y="68161"/>
                </a:cubicBezTo>
                <a:cubicBezTo>
                  <a:pt x="92588" y="68161"/>
                  <a:pt x="76283" y="68161"/>
                  <a:pt x="76283" y="68161"/>
                </a:cubicBezTo>
                <a:close/>
                <a:moveTo>
                  <a:pt x="80594" y="100961"/>
                </a:moveTo>
                <a:cubicBezTo>
                  <a:pt x="78283" y="98905"/>
                  <a:pt x="75644" y="97055"/>
                  <a:pt x="72672" y="95511"/>
                </a:cubicBezTo>
                <a:cubicBezTo>
                  <a:pt x="74755" y="89022"/>
                  <a:pt x="76038" y="81588"/>
                  <a:pt x="76283" y="73655"/>
                </a:cubicBezTo>
                <a:lnTo>
                  <a:pt x="92588" y="73655"/>
                </a:lnTo>
                <a:cubicBezTo>
                  <a:pt x="91927" y="84238"/>
                  <a:pt x="87477" y="93766"/>
                  <a:pt x="80594" y="100961"/>
                </a:cubicBezTo>
                <a:moveTo>
                  <a:pt x="64211" y="111766"/>
                </a:moveTo>
                <a:cubicBezTo>
                  <a:pt x="66733" y="108744"/>
                  <a:pt x="68938" y="104961"/>
                  <a:pt x="70766" y="100633"/>
                </a:cubicBezTo>
                <a:cubicBezTo>
                  <a:pt x="72938" y="101805"/>
                  <a:pt x="74916" y="103133"/>
                  <a:pt x="76644" y="104616"/>
                </a:cubicBezTo>
                <a:cubicBezTo>
                  <a:pt x="72950" y="107633"/>
                  <a:pt x="68766" y="110077"/>
                  <a:pt x="64211" y="111766"/>
                </a:cubicBezTo>
                <a:moveTo>
                  <a:pt x="51838" y="114133"/>
                </a:moveTo>
                <a:lnTo>
                  <a:pt x="51838" y="95577"/>
                </a:lnTo>
                <a:cubicBezTo>
                  <a:pt x="56922" y="95850"/>
                  <a:pt x="61711" y="96822"/>
                  <a:pt x="65966" y="98427"/>
                </a:cubicBezTo>
                <a:cubicBezTo>
                  <a:pt x="62522" y="106872"/>
                  <a:pt x="57527" y="112700"/>
                  <a:pt x="51838" y="114133"/>
                </a:cubicBezTo>
                <a:moveTo>
                  <a:pt x="51838" y="73655"/>
                </a:moveTo>
                <a:lnTo>
                  <a:pt x="70827" y="73655"/>
                </a:lnTo>
                <a:cubicBezTo>
                  <a:pt x="70605" y="80833"/>
                  <a:pt x="69500" y="87511"/>
                  <a:pt x="67750" y="93327"/>
                </a:cubicBezTo>
                <a:cubicBezTo>
                  <a:pt x="62927" y="91505"/>
                  <a:pt x="57538" y="90405"/>
                  <a:pt x="51838" y="90127"/>
                </a:cubicBezTo>
                <a:cubicBezTo>
                  <a:pt x="51838" y="90127"/>
                  <a:pt x="51838" y="73655"/>
                  <a:pt x="51838" y="73655"/>
                </a:cubicBezTo>
                <a:close/>
                <a:moveTo>
                  <a:pt x="51838" y="51694"/>
                </a:moveTo>
                <a:cubicBezTo>
                  <a:pt x="57538" y="51411"/>
                  <a:pt x="62927" y="50311"/>
                  <a:pt x="67750" y="48488"/>
                </a:cubicBezTo>
                <a:cubicBezTo>
                  <a:pt x="69500" y="54305"/>
                  <a:pt x="70605" y="60983"/>
                  <a:pt x="70827" y="68161"/>
                </a:cubicBezTo>
                <a:lnTo>
                  <a:pt x="51838" y="68161"/>
                </a:lnTo>
                <a:cubicBezTo>
                  <a:pt x="51838" y="68161"/>
                  <a:pt x="51838" y="51694"/>
                  <a:pt x="51838" y="51694"/>
                </a:cubicBezTo>
                <a:close/>
                <a:moveTo>
                  <a:pt x="51838" y="27683"/>
                </a:moveTo>
                <a:cubicBezTo>
                  <a:pt x="57527" y="29122"/>
                  <a:pt x="62522" y="34944"/>
                  <a:pt x="65966" y="43388"/>
                </a:cubicBezTo>
                <a:cubicBezTo>
                  <a:pt x="61711" y="44994"/>
                  <a:pt x="56922" y="45972"/>
                  <a:pt x="51838" y="46238"/>
                </a:cubicBezTo>
                <a:cubicBezTo>
                  <a:pt x="51838" y="46238"/>
                  <a:pt x="51838" y="27683"/>
                  <a:pt x="51838" y="27683"/>
                </a:cubicBezTo>
                <a:close/>
                <a:moveTo>
                  <a:pt x="76644" y="37200"/>
                </a:moveTo>
                <a:cubicBezTo>
                  <a:pt x="74916" y="38683"/>
                  <a:pt x="72938" y="40016"/>
                  <a:pt x="70766" y="41183"/>
                </a:cubicBezTo>
                <a:cubicBezTo>
                  <a:pt x="68938" y="36855"/>
                  <a:pt x="66733" y="33077"/>
                  <a:pt x="64205" y="30055"/>
                </a:cubicBezTo>
                <a:cubicBezTo>
                  <a:pt x="68766" y="31744"/>
                  <a:pt x="72950" y="34183"/>
                  <a:pt x="76644" y="37200"/>
                </a:cubicBezTo>
                <a:moveTo>
                  <a:pt x="46344" y="46238"/>
                </a:moveTo>
                <a:cubicBezTo>
                  <a:pt x="41261" y="45972"/>
                  <a:pt x="36466" y="44994"/>
                  <a:pt x="32216" y="43388"/>
                </a:cubicBezTo>
                <a:cubicBezTo>
                  <a:pt x="35661" y="34944"/>
                  <a:pt x="40655" y="29122"/>
                  <a:pt x="46344" y="27683"/>
                </a:cubicBezTo>
                <a:cubicBezTo>
                  <a:pt x="46344" y="27683"/>
                  <a:pt x="46344" y="46238"/>
                  <a:pt x="46344" y="46238"/>
                </a:cubicBezTo>
                <a:close/>
                <a:moveTo>
                  <a:pt x="46344" y="68161"/>
                </a:moveTo>
                <a:lnTo>
                  <a:pt x="27350" y="68161"/>
                </a:lnTo>
                <a:cubicBezTo>
                  <a:pt x="27577" y="60983"/>
                  <a:pt x="28683" y="54305"/>
                  <a:pt x="30433" y="48488"/>
                </a:cubicBezTo>
                <a:cubicBezTo>
                  <a:pt x="35255" y="50311"/>
                  <a:pt x="40644" y="51411"/>
                  <a:pt x="46344" y="51694"/>
                </a:cubicBezTo>
                <a:cubicBezTo>
                  <a:pt x="46344" y="51694"/>
                  <a:pt x="46344" y="68161"/>
                  <a:pt x="46344" y="68161"/>
                </a:cubicBezTo>
                <a:close/>
                <a:moveTo>
                  <a:pt x="46344" y="90127"/>
                </a:moveTo>
                <a:cubicBezTo>
                  <a:pt x="40644" y="90405"/>
                  <a:pt x="35255" y="91505"/>
                  <a:pt x="30433" y="93327"/>
                </a:cubicBezTo>
                <a:cubicBezTo>
                  <a:pt x="28683" y="87511"/>
                  <a:pt x="27577" y="80833"/>
                  <a:pt x="27350" y="73655"/>
                </a:cubicBezTo>
                <a:lnTo>
                  <a:pt x="46344" y="73655"/>
                </a:lnTo>
                <a:cubicBezTo>
                  <a:pt x="46344" y="73655"/>
                  <a:pt x="46344" y="90127"/>
                  <a:pt x="46344" y="90127"/>
                </a:cubicBezTo>
                <a:close/>
                <a:moveTo>
                  <a:pt x="46344" y="114133"/>
                </a:moveTo>
                <a:cubicBezTo>
                  <a:pt x="40655" y="112700"/>
                  <a:pt x="35661" y="106872"/>
                  <a:pt x="32216" y="98427"/>
                </a:cubicBezTo>
                <a:cubicBezTo>
                  <a:pt x="36466" y="96822"/>
                  <a:pt x="41261" y="95850"/>
                  <a:pt x="46344" y="95577"/>
                </a:cubicBezTo>
                <a:cubicBezTo>
                  <a:pt x="46344" y="95577"/>
                  <a:pt x="46344" y="114133"/>
                  <a:pt x="46344" y="114133"/>
                </a:cubicBezTo>
                <a:close/>
                <a:moveTo>
                  <a:pt x="21538" y="104616"/>
                </a:moveTo>
                <a:cubicBezTo>
                  <a:pt x="23266" y="103133"/>
                  <a:pt x="25244" y="101805"/>
                  <a:pt x="27416" y="100633"/>
                </a:cubicBezTo>
                <a:cubicBezTo>
                  <a:pt x="29244" y="104961"/>
                  <a:pt x="31450" y="108744"/>
                  <a:pt x="33972" y="111766"/>
                </a:cubicBezTo>
                <a:cubicBezTo>
                  <a:pt x="29416" y="110077"/>
                  <a:pt x="25227" y="107633"/>
                  <a:pt x="21538" y="104616"/>
                </a:cubicBezTo>
                <a:moveTo>
                  <a:pt x="5594" y="73655"/>
                </a:moveTo>
                <a:lnTo>
                  <a:pt x="21900" y="73655"/>
                </a:lnTo>
                <a:cubicBezTo>
                  <a:pt x="22144" y="81588"/>
                  <a:pt x="23427" y="89022"/>
                  <a:pt x="25505" y="95511"/>
                </a:cubicBezTo>
                <a:cubicBezTo>
                  <a:pt x="22538" y="97055"/>
                  <a:pt x="19900" y="98905"/>
                  <a:pt x="17588" y="100961"/>
                </a:cubicBezTo>
                <a:cubicBezTo>
                  <a:pt x="10705" y="93766"/>
                  <a:pt x="6255" y="84238"/>
                  <a:pt x="5594" y="73655"/>
                </a:cubicBezTo>
                <a:moveTo>
                  <a:pt x="17588" y="40855"/>
                </a:moveTo>
                <a:cubicBezTo>
                  <a:pt x="19900" y="42916"/>
                  <a:pt x="22538" y="44761"/>
                  <a:pt x="25505" y="46305"/>
                </a:cubicBezTo>
                <a:cubicBezTo>
                  <a:pt x="23427" y="52800"/>
                  <a:pt x="22144" y="60233"/>
                  <a:pt x="21900" y="68161"/>
                </a:cubicBezTo>
                <a:lnTo>
                  <a:pt x="5594" y="68161"/>
                </a:lnTo>
                <a:cubicBezTo>
                  <a:pt x="6255" y="57583"/>
                  <a:pt x="10705" y="48050"/>
                  <a:pt x="17588" y="40855"/>
                </a:cubicBezTo>
                <a:moveTo>
                  <a:pt x="33972" y="30055"/>
                </a:moveTo>
                <a:cubicBezTo>
                  <a:pt x="31450" y="33077"/>
                  <a:pt x="29244" y="36855"/>
                  <a:pt x="27416" y="41183"/>
                </a:cubicBezTo>
                <a:cubicBezTo>
                  <a:pt x="25244" y="40016"/>
                  <a:pt x="23266" y="38683"/>
                  <a:pt x="21538" y="37200"/>
                </a:cubicBezTo>
                <a:cubicBezTo>
                  <a:pt x="25233" y="34183"/>
                  <a:pt x="29416" y="31744"/>
                  <a:pt x="33972" y="30055"/>
                </a:cubicBezTo>
                <a:moveTo>
                  <a:pt x="49088" y="21816"/>
                </a:moveTo>
                <a:cubicBezTo>
                  <a:pt x="21977" y="21816"/>
                  <a:pt x="0" y="43794"/>
                  <a:pt x="0" y="70911"/>
                </a:cubicBezTo>
                <a:cubicBezTo>
                  <a:pt x="0" y="98022"/>
                  <a:pt x="21977" y="120000"/>
                  <a:pt x="49088" y="120000"/>
                </a:cubicBezTo>
                <a:cubicBezTo>
                  <a:pt x="76205" y="120000"/>
                  <a:pt x="98183" y="98022"/>
                  <a:pt x="98183" y="70911"/>
                </a:cubicBezTo>
                <a:cubicBezTo>
                  <a:pt x="98183" y="43794"/>
                  <a:pt x="76205" y="21816"/>
                  <a:pt x="49088" y="21816"/>
                </a:cubicBezTo>
              </a:path>
            </a:pathLst>
          </a:custGeom>
          <a:solidFill>
            <a:schemeClr val="lt2"/>
          </a:solidFill>
          <a:ln>
            <a:noFill/>
          </a:ln>
        </p:spPr>
        <p:txBody>
          <a:bodyPr spcFirstLastPara="1" wrap="square" lIns="14275" tIns="14275" rIns="14275" bIns="14275" anchor="ctr" anchorCtr="0">
            <a:noAutofit/>
          </a:bodyPr>
          <a:lstStyle/>
          <a:p>
            <a:pPr marL="0" marR="0" lvl="0" indent="0" algn="l" rtl="0">
              <a:lnSpc>
                <a:spcPct val="100000"/>
              </a:lnSpc>
              <a:spcBef>
                <a:spcPts val="0"/>
              </a:spcBef>
              <a:spcAft>
                <a:spcPts val="0"/>
              </a:spcAft>
              <a:buNone/>
            </a:pPr>
            <a:endParaRPr sz="1100">
              <a:solidFill>
                <a:srgbClr val="FFFFFF"/>
              </a:solidFill>
              <a:latin typeface="Gill Sans"/>
              <a:ea typeface="Gill Sans"/>
              <a:cs typeface="Gill Sans"/>
              <a:sym typeface="Gill Sans"/>
            </a:endParaRPr>
          </a:p>
        </p:txBody>
      </p:sp>
      <p:sp>
        <p:nvSpPr>
          <p:cNvPr id="405" name="Shape 405"/>
          <p:cNvSpPr/>
          <p:nvPr/>
        </p:nvSpPr>
        <p:spPr>
          <a:xfrm>
            <a:off x="5456851" y="1110319"/>
            <a:ext cx="402300" cy="402300"/>
          </a:xfrm>
          <a:custGeom>
            <a:avLst/>
            <a:gdLst/>
            <a:ahLst/>
            <a:cxnLst/>
            <a:rect l="0" t="0" r="0" b="0"/>
            <a:pathLst>
              <a:path w="120000" h="120000" extrusionOk="0">
                <a:moveTo>
                  <a:pt x="114546" y="114546"/>
                </a:moveTo>
                <a:lnTo>
                  <a:pt x="98191" y="114546"/>
                </a:lnTo>
                <a:lnTo>
                  <a:pt x="98191" y="106368"/>
                </a:lnTo>
                <a:cubicBezTo>
                  <a:pt x="98191" y="104866"/>
                  <a:pt x="96969" y="103645"/>
                  <a:pt x="95467" y="103645"/>
                </a:cubicBezTo>
                <a:lnTo>
                  <a:pt x="87290" y="103645"/>
                </a:lnTo>
                <a:lnTo>
                  <a:pt x="87290" y="95467"/>
                </a:lnTo>
                <a:cubicBezTo>
                  <a:pt x="87290" y="93959"/>
                  <a:pt x="86068" y="92737"/>
                  <a:pt x="84560" y="92737"/>
                </a:cubicBezTo>
                <a:lnTo>
                  <a:pt x="74791" y="92737"/>
                </a:lnTo>
                <a:lnTo>
                  <a:pt x="57780" y="75648"/>
                </a:lnTo>
                <a:cubicBezTo>
                  <a:pt x="57287" y="75155"/>
                  <a:pt x="56609" y="74847"/>
                  <a:pt x="55852" y="74847"/>
                </a:cubicBezTo>
                <a:cubicBezTo>
                  <a:pt x="55034" y="74847"/>
                  <a:pt x="54327" y="75228"/>
                  <a:pt x="53829" y="75800"/>
                </a:cubicBezTo>
                <a:lnTo>
                  <a:pt x="49406" y="80216"/>
                </a:lnTo>
                <a:cubicBezTo>
                  <a:pt x="47276" y="82346"/>
                  <a:pt x="43829" y="82346"/>
                  <a:pt x="41705" y="80216"/>
                </a:cubicBezTo>
                <a:lnTo>
                  <a:pt x="7039" y="45556"/>
                </a:lnTo>
                <a:cubicBezTo>
                  <a:pt x="4915" y="43426"/>
                  <a:pt x="4915" y="39979"/>
                  <a:pt x="7039" y="37849"/>
                </a:cubicBezTo>
                <a:lnTo>
                  <a:pt x="37855" y="7034"/>
                </a:lnTo>
                <a:cubicBezTo>
                  <a:pt x="39979" y="4909"/>
                  <a:pt x="43432" y="4909"/>
                  <a:pt x="45556" y="7034"/>
                </a:cubicBezTo>
                <a:lnTo>
                  <a:pt x="80216" y="41700"/>
                </a:lnTo>
                <a:cubicBezTo>
                  <a:pt x="82340" y="43829"/>
                  <a:pt x="82340" y="47276"/>
                  <a:pt x="80216" y="49406"/>
                </a:cubicBezTo>
                <a:lnTo>
                  <a:pt x="75884" y="53739"/>
                </a:lnTo>
                <a:cubicBezTo>
                  <a:pt x="75312" y="54238"/>
                  <a:pt x="74936" y="54950"/>
                  <a:pt x="74936" y="55768"/>
                </a:cubicBezTo>
                <a:cubicBezTo>
                  <a:pt x="74936" y="56519"/>
                  <a:pt x="75239" y="57203"/>
                  <a:pt x="75738" y="57696"/>
                </a:cubicBezTo>
                <a:lnTo>
                  <a:pt x="114546" y="96594"/>
                </a:lnTo>
                <a:cubicBezTo>
                  <a:pt x="114546" y="96594"/>
                  <a:pt x="114546" y="114546"/>
                  <a:pt x="114546" y="114546"/>
                </a:cubicBezTo>
                <a:close/>
                <a:moveTo>
                  <a:pt x="119204" y="93539"/>
                </a:moveTo>
                <a:lnTo>
                  <a:pt x="81533" y="55790"/>
                </a:lnTo>
                <a:lnTo>
                  <a:pt x="84067" y="53257"/>
                </a:lnTo>
                <a:cubicBezTo>
                  <a:pt x="88321" y="49003"/>
                  <a:pt x="88321" y="42103"/>
                  <a:pt x="84067" y="37849"/>
                </a:cubicBezTo>
                <a:lnTo>
                  <a:pt x="49406" y="3189"/>
                </a:lnTo>
                <a:cubicBezTo>
                  <a:pt x="45152" y="-1064"/>
                  <a:pt x="38253" y="-1064"/>
                  <a:pt x="33999" y="3189"/>
                </a:cubicBezTo>
                <a:lnTo>
                  <a:pt x="3189" y="33999"/>
                </a:lnTo>
                <a:cubicBezTo>
                  <a:pt x="-1064" y="38253"/>
                  <a:pt x="-1064" y="45152"/>
                  <a:pt x="3189" y="49406"/>
                </a:cubicBezTo>
                <a:lnTo>
                  <a:pt x="37855" y="84067"/>
                </a:lnTo>
                <a:cubicBezTo>
                  <a:pt x="42109" y="88321"/>
                  <a:pt x="49003" y="88321"/>
                  <a:pt x="53257" y="84067"/>
                </a:cubicBezTo>
                <a:lnTo>
                  <a:pt x="55869" y="81455"/>
                </a:lnTo>
                <a:lnTo>
                  <a:pt x="71730" y="97390"/>
                </a:lnTo>
                <a:cubicBezTo>
                  <a:pt x="72224" y="97888"/>
                  <a:pt x="72907" y="98191"/>
                  <a:pt x="73659" y="98191"/>
                </a:cubicBezTo>
                <a:lnTo>
                  <a:pt x="81836" y="98191"/>
                </a:lnTo>
                <a:lnTo>
                  <a:pt x="81836" y="106368"/>
                </a:lnTo>
                <a:cubicBezTo>
                  <a:pt x="81836" y="107876"/>
                  <a:pt x="83058" y="109092"/>
                  <a:pt x="84560" y="109092"/>
                </a:cubicBezTo>
                <a:lnTo>
                  <a:pt x="92737" y="109092"/>
                </a:lnTo>
                <a:lnTo>
                  <a:pt x="92737" y="117276"/>
                </a:lnTo>
                <a:cubicBezTo>
                  <a:pt x="92737" y="118783"/>
                  <a:pt x="93959" y="120000"/>
                  <a:pt x="95467" y="120000"/>
                </a:cubicBezTo>
                <a:lnTo>
                  <a:pt x="117276" y="120000"/>
                </a:lnTo>
                <a:cubicBezTo>
                  <a:pt x="118778" y="120000"/>
                  <a:pt x="120000" y="118783"/>
                  <a:pt x="120000" y="117276"/>
                </a:cubicBezTo>
                <a:lnTo>
                  <a:pt x="120000" y="95467"/>
                </a:lnTo>
                <a:cubicBezTo>
                  <a:pt x="120000" y="94716"/>
                  <a:pt x="119697" y="94032"/>
                  <a:pt x="119204" y="93539"/>
                </a:cubicBezTo>
                <a:moveTo>
                  <a:pt x="38219" y="43667"/>
                </a:moveTo>
                <a:cubicBezTo>
                  <a:pt x="35209" y="43667"/>
                  <a:pt x="32765" y="41229"/>
                  <a:pt x="32765" y="38219"/>
                </a:cubicBezTo>
                <a:cubicBezTo>
                  <a:pt x="32765" y="35209"/>
                  <a:pt x="35209" y="32765"/>
                  <a:pt x="38219" y="32765"/>
                </a:cubicBezTo>
                <a:cubicBezTo>
                  <a:pt x="41229" y="32765"/>
                  <a:pt x="43673" y="35209"/>
                  <a:pt x="43673" y="38219"/>
                </a:cubicBezTo>
                <a:cubicBezTo>
                  <a:pt x="43673" y="41229"/>
                  <a:pt x="41229" y="43667"/>
                  <a:pt x="38219" y="43667"/>
                </a:cubicBezTo>
                <a:moveTo>
                  <a:pt x="38219" y="27312"/>
                </a:moveTo>
                <a:cubicBezTo>
                  <a:pt x="32199" y="27312"/>
                  <a:pt x="27318" y="32194"/>
                  <a:pt x="27318" y="38219"/>
                </a:cubicBezTo>
                <a:cubicBezTo>
                  <a:pt x="27318" y="44239"/>
                  <a:pt x="32199" y="49126"/>
                  <a:pt x="38219" y="49126"/>
                </a:cubicBezTo>
                <a:cubicBezTo>
                  <a:pt x="44239" y="49126"/>
                  <a:pt x="49126" y="44239"/>
                  <a:pt x="49126" y="38219"/>
                </a:cubicBezTo>
                <a:cubicBezTo>
                  <a:pt x="49126" y="32194"/>
                  <a:pt x="44239" y="27312"/>
                  <a:pt x="38219" y="27312"/>
                </a:cubicBezTo>
              </a:path>
            </a:pathLst>
          </a:custGeom>
          <a:solidFill>
            <a:schemeClr val="lt2"/>
          </a:solidFill>
          <a:ln>
            <a:noFill/>
          </a:ln>
        </p:spPr>
        <p:txBody>
          <a:bodyPr spcFirstLastPara="1" wrap="square" lIns="14275" tIns="14275" rIns="14275" bIns="14275" anchor="ctr" anchorCtr="0">
            <a:noAutofit/>
          </a:bodyPr>
          <a:lstStyle/>
          <a:p>
            <a:pPr marL="0" marR="0" lvl="0" indent="0" algn="l" rtl="0">
              <a:lnSpc>
                <a:spcPct val="100000"/>
              </a:lnSpc>
              <a:spcBef>
                <a:spcPts val="0"/>
              </a:spcBef>
              <a:spcAft>
                <a:spcPts val="0"/>
              </a:spcAft>
              <a:buNone/>
            </a:pPr>
            <a:endParaRPr sz="1100">
              <a:solidFill>
                <a:srgbClr val="FFFFFF"/>
              </a:solidFill>
              <a:latin typeface="Gill Sans"/>
              <a:ea typeface="Gill Sans"/>
              <a:cs typeface="Gill Sans"/>
              <a:sym typeface="Gill Sans"/>
            </a:endParaRPr>
          </a:p>
        </p:txBody>
      </p:sp>
      <p:sp>
        <p:nvSpPr>
          <p:cNvPr id="406" name="Shape 406"/>
          <p:cNvSpPr/>
          <p:nvPr/>
        </p:nvSpPr>
        <p:spPr>
          <a:xfrm rot="10800000" flipH="1">
            <a:off x="6924025" y="2122523"/>
            <a:ext cx="1804200" cy="9900"/>
          </a:xfrm>
          <a:prstGeom prst="rect">
            <a:avLst/>
          </a:prstGeom>
          <a:solidFill>
            <a:srgbClr val="00253E">
              <a:alpha val="1269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07" name="Shape 407"/>
          <p:cNvSpPr/>
          <p:nvPr/>
        </p:nvSpPr>
        <p:spPr>
          <a:xfrm rot="10800000" flipH="1">
            <a:off x="4755900" y="2122523"/>
            <a:ext cx="1804200" cy="9900"/>
          </a:xfrm>
          <a:prstGeom prst="rect">
            <a:avLst/>
          </a:prstGeom>
          <a:solidFill>
            <a:srgbClr val="00253E">
              <a:alpha val="1269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08" name="Shape 408"/>
          <p:cNvSpPr/>
          <p:nvPr/>
        </p:nvSpPr>
        <p:spPr>
          <a:xfrm rot="10800000" flipH="1">
            <a:off x="2587775" y="2122523"/>
            <a:ext cx="1804200" cy="9900"/>
          </a:xfrm>
          <a:prstGeom prst="rect">
            <a:avLst/>
          </a:prstGeom>
          <a:solidFill>
            <a:srgbClr val="00253E">
              <a:alpha val="1269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09" name="Shape 409"/>
          <p:cNvSpPr/>
          <p:nvPr/>
        </p:nvSpPr>
        <p:spPr>
          <a:xfrm rot="10800000" flipH="1">
            <a:off x="414350" y="2122523"/>
            <a:ext cx="1804200" cy="9900"/>
          </a:xfrm>
          <a:prstGeom prst="rect">
            <a:avLst/>
          </a:prstGeom>
          <a:solidFill>
            <a:srgbClr val="00253E">
              <a:alpha val="1269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25353471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818"/>
        <p:cNvGrpSpPr/>
        <p:nvPr/>
      </p:nvGrpSpPr>
      <p:grpSpPr>
        <a:xfrm>
          <a:off x="0" y="0"/>
          <a:ext cx="0" cy="0"/>
          <a:chOff x="0" y="0"/>
          <a:chExt cx="0" cy="0"/>
        </a:xfrm>
      </p:grpSpPr>
      <p:sp>
        <p:nvSpPr>
          <p:cNvPr id="2819" name="Google Shape;2819;p277"/>
          <p:cNvSpPr txBox="1">
            <a:spLocks noGrp="1"/>
          </p:cNvSpPr>
          <p:nvPr>
            <p:ph type="title"/>
          </p:nvPr>
        </p:nvSpPr>
        <p:spPr>
          <a:xfrm>
            <a:off x="192475" y="151275"/>
            <a:ext cx="8663100" cy="3939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Pivotal invests heavily in open-source software</a:t>
            </a:r>
            <a:endParaRPr/>
          </a:p>
        </p:txBody>
      </p:sp>
      <p:pic>
        <p:nvPicPr>
          <p:cNvPr id="2820" name="Google Shape;2820;p277"/>
          <p:cNvPicPr preferRelativeResize="0"/>
          <p:nvPr/>
        </p:nvPicPr>
        <p:blipFill rotWithShape="1">
          <a:blip r:embed="rId3">
            <a:alphaModFix/>
          </a:blip>
          <a:srcRect t="2028"/>
          <a:stretch/>
        </p:blipFill>
        <p:spPr>
          <a:xfrm>
            <a:off x="304050" y="988350"/>
            <a:ext cx="5064074" cy="2785225"/>
          </a:xfrm>
          <a:prstGeom prst="rect">
            <a:avLst/>
          </a:prstGeom>
          <a:noFill/>
          <a:ln w="9525" cap="flat" cmpd="sng">
            <a:solidFill>
              <a:schemeClr val="dk2"/>
            </a:solidFill>
            <a:prstDash val="solid"/>
            <a:round/>
            <a:headEnd type="none" w="sm" len="sm"/>
            <a:tailEnd type="none" w="sm" len="sm"/>
          </a:ln>
        </p:spPr>
      </p:pic>
      <p:sp>
        <p:nvSpPr>
          <p:cNvPr id="2821" name="Google Shape;2821;p277"/>
          <p:cNvSpPr txBox="1"/>
          <p:nvPr/>
        </p:nvSpPr>
        <p:spPr>
          <a:xfrm>
            <a:off x="570325" y="4256325"/>
            <a:ext cx="4689300" cy="295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822" name="Google Shape;2822;p277"/>
          <p:cNvSpPr txBox="1"/>
          <p:nvPr/>
        </p:nvSpPr>
        <p:spPr>
          <a:xfrm>
            <a:off x="132850" y="3773575"/>
            <a:ext cx="4180500" cy="8241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400" b="0" i="0" u="none" strike="noStrike" kern="0" cap="none" spc="0" normalizeH="0" baseline="0" noProof="0">
                <a:ln>
                  <a:noFill/>
                </a:ln>
                <a:solidFill>
                  <a:srgbClr val="6E6E6E"/>
                </a:solidFill>
                <a:effectLst/>
                <a:highlight>
                  <a:srgbClr val="FEFEFE"/>
                </a:highlight>
                <a:uLnTx/>
                <a:uFillTx/>
                <a:latin typeface="Proxima Nova Semibold"/>
                <a:ea typeface="Proxima Nova Semibold"/>
                <a:cs typeface="Proxima Nova Semibold"/>
                <a:sym typeface="Proxima Nova Semibold"/>
              </a:rPr>
              <a:t>“Pivotal is currently contributing as much software   </a:t>
            </a:r>
            <a:br>
              <a:rPr kumimoji="0" lang="en" sz="1400" b="0" i="0" u="none" strike="noStrike" kern="0" cap="none" spc="0" normalizeH="0" baseline="0" noProof="0">
                <a:ln>
                  <a:noFill/>
                </a:ln>
                <a:solidFill>
                  <a:srgbClr val="6E6E6E"/>
                </a:solidFill>
                <a:effectLst/>
                <a:highlight>
                  <a:srgbClr val="FEFEFE"/>
                </a:highlight>
                <a:uLnTx/>
                <a:uFillTx/>
                <a:latin typeface="Proxima Nova Semibold"/>
                <a:ea typeface="Proxima Nova Semibold"/>
                <a:cs typeface="Proxima Nova Semibold"/>
                <a:sym typeface="Proxima Nova Semibold"/>
              </a:rPr>
            </a:br>
            <a:r>
              <a:rPr kumimoji="0" lang="en" sz="1400" b="0" i="0" u="none" strike="noStrike" kern="0" cap="none" spc="0" normalizeH="0" baseline="0" noProof="0">
                <a:ln>
                  <a:noFill/>
                </a:ln>
                <a:solidFill>
                  <a:srgbClr val="6E6E6E"/>
                </a:solidFill>
                <a:effectLst/>
                <a:highlight>
                  <a:srgbClr val="FEFEFE"/>
                </a:highlight>
                <a:uLnTx/>
                <a:uFillTx/>
                <a:latin typeface="Proxima Nova Semibold"/>
                <a:ea typeface="Proxima Nova Semibold"/>
                <a:cs typeface="Proxima Nova Semibold"/>
                <a:sym typeface="Proxima Nova Semibold"/>
              </a:rPr>
              <a:t>  to open source projects as IBM.”</a:t>
            </a:r>
            <a:endParaRPr kumimoji="0" sz="1400" b="0" i="0" u="none" strike="noStrike" kern="0" cap="none" spc="0" normalizeH="0" baseline="0" noProof="0">
              <a:ln>
                <a:noFill/>
              </a:ln>
              <a:solidFill>
                <a:srgbClr val="6E6E6E"/>
              </a:solidFill>
              <a:effectLst/>
              <a:highlight>
                <a:srgbClr val="FEFEFE"/>
              </a:highlight>
              <a:uLnTx/>
              <a:uFillTx/>
              <a:latin typeface="Proxima Nova Semibold"/>
              <a:ea typeface="Proxima Nova Semibold"/>
              <a:cs typeface="Proxima Nova Semibold"/>
              <a:sym typeface="Proxima Nova Semibold"/>
            </a:endParaRPr>
          </a:p>
          <a:p>
            <a:pPr marL="0" marR="0" lvl="0" indent="0" algn="l" defTabSz="914400" rtl="0" eaLnBrk="1" fontAlgn="auto" latinLnBrk="0" hangingPunct="1">
              <a:lnSpc>
                <a:spcPct val="100000"/>
              </a:lnSpc>
              <a:spcBef>
                <a:spcPts val="1000"/>
              </a:spcBef>
              <a:spcAft>
                <a:spcPts val="0"/>
              </a:spcAft>
              <a:buClr>
                <a:srgbClr val="000000"/>
              </a:buClr>
              <a:buSzTx/>
              <a:buFont typeface="Arial"/>
              <a:buNone/>
              <a:tabLst/>
              <a:defRPr/>
            </a:pPr>
            <a:r>
              <a:rPr kumimoji="0" lang="en" sz="600" b="0" i="0" u="none" strike="noStrike" kern="0" cap="none" spc="0" normalizeH="0" baseline="0" noProof="0">
                <a:ln>
                  <a:noFill/>
                </a:ln>
                <a:solidFill>
                  <a:srgbClr val="999999"/>
                </a:solidFill>
                <a:effectLst/>
                <a:uLnTx/>
                <a:uFillTx/>
                <a:latin typeface="Proxima Nova"/>
                <a:ea typeface="Proxima Nova"/>
                <a:cs typeface="Proxima Nova"/>
                <a:sym typeface="Proxima Nova"/>
              </a:rPr>
              <a:t>     Source: </a:t>
            </a:r>
            <a:r>
              <a:rPr kumimoji="0" lang="en" sz="600" b="0" i="0" u="none" strike="noStrike" kern="0" cap="none" spc="0" normalizeH="0" baseline="0" noProof="0">
                <a:ln>
                  <a:noFill/>
                </a:ln>
                <a:solidFill>
                  <a:srgbClr val="999999"/>
                </a:solidFill>
                <a:effectLst/>
                <a:highlight>
                  <a:srgbClr val="FEFEFE"/>
                </a:highlight>
                <a:uLnTx/>
                <a:uFillTx/>
                <a:latin typeface="Proxima Nova"/>
                <a:ea typeface="Proxima Nova"/>
                <a:cs typeface="Proxima Nova"/>
                <a:sym typeface="Proxima Nova"/>
              </a:rPr>
              <a:t>https://redmonk.com/jgovernor/2017/10/25/some-thoughts-on-the-top-contributors-to-github-2017/</a:t>
            </a:r>
            <a:endParaRPr kumimoji="0" sz="1400" b="0" i="0" u="none" strike="noStrike" kern="0" cap="none" spc="0" normalizeH="0" baseline="0" noProof="0">
              <a:ln>
                <a:noFill/>
              </a:ln>
              <a:solidFill>
                <a:srgbClr val="6E6E6E"/>
              </a:solidFill>
              <a:effectLst/>
              <a:highlight>
                <a:srgbClr val="FEFEFE"/>
              </a:highlight>
              <a:uLnTx/>
              <a:uFillTx/>
              <a:latin typeface="Proxima Nova Semibold"/>
              <a:ea typeface="Proxima Nova Semibold"/>
              <a:cs typeface="Proxima Nova Semibold"/>
              <a:sym typeface="Proxima Nova Semibold"/>
            </a:endParaRPr>
          </a:p>
        </p:txBody>
      </p:sp>
      <p:grpSp>
        <p:nvGrpSpPr>
          <p:cNvPr id="2823" name="Google Shape;2823;p277"/>
          <p:cNvGrpSpPr/>
          <p:nvPr/>
        </p:nvGrpSpPr>
        <p:grpSpPr>
          <a:xfrm>
            <a:off x="6387840" y="1041356"/>
            <a:ext cx="2378641" cy="3324231"/>
            <a:chOff x="6245592" y="948970"/>
            <a:chExt cx="2669331" cy="3728806"/>
          </a:xfrm>
        </p:grpSpPr>
        <p:grpSp>
          <p:nvGrpSpPr>
            <p:cNvPr id="2824" name="Google Shape;2824;p277"/>
            <p:cNvGrpSpPr/>
            <p:nvPr/>
          </p:nvGrpSpPr>
          <p:grpSpPr>
            <a:xfrm>
              <a:off x="7545356" y="2354492"/>
              <a:ext cx="1070740" cy="388807"/>
              <a:chOff x="585800" y="1617625"/>
              <a:chExt cx="6785425" cy="2463925"/>
            </a:xfrm>
          </p:grpSpPr>
          <p:sp>
            <p:nvSpPr>
              <p:cNvPr id="2825" name="Google Shape;2825;p277"/>
              <p:cNvSpPr/>
              <p:nvPr/>
            </p:nvSpPr>
            <p:spPr>
              <a:xfrm>
                <a:off x="3954750" y="2230200"/>
                <a:ext cx="1382650" cy="1851350"/>
              </a:xfrm>
              <a:custGeom>
                <a:avLst/>
                <a:gdLst/>
                <a:ahLst/>
                <a:cxnLst/>
                <a:rect l="0" t="0" r="0" b="0"/>
                <a:pathLst>
                  <a:path w="55306" h="74054" extrusionOk="0">
                    <a:moveTo>
                      <a:pt x="27712" y="0"/>
                    </a:moveTo>
                    <a:cubicBezTo>
                      <a:pt x="11038" y="0"/>
                      <a:pt x="1105" y="8491"/>
                      <a:pt x="1105" y="20632"/>
                    </a:cubicBezTo>
                    <a:cubicBezTo>
                      <a:pt x="1105" y="32553"/>
                      <a:pt x="7183" y="37748"/>
                      <a:pt x="23959" y="42266"/>
                    </a:cubicBezTo>
                    <a:cubicBezTo>
                      <a:pt x="37204" y="46577"/>
                      <a:pt x="39956" y="48005"/>
                      <a:pt x="39956" y="53641"/>
                    </a:cubicBezTo>
                    <a:cubicBezTo>
                      <a:pt x="39956" y="58601"/>
                      <a:pt x="35762" y="61471"/>
                      <a:pt x="28257" y="61471"/>
                    </a:cubicBezTo>
                    <a:cubicBezTo>
                      <a:pt x="19647" y="61471"/>
                      <a:pt x="15233" y="57615"/>
                      <a:pt x="15233" y="50992"/>
                    </a:cubicBezTo>
                    <a:lnTo>
                      <a:pt x="15233" y="48888"/>
                    </a:lnTo>
                    <a:lnTo>
                      <a:pt x="1" y="48888"/>
                    </a:lnTo>
                    <a:lnTo>
                      <a:pt x="1" y="52199"/>
                    </a:lnTo>
                    <a:cubicBezTo>
                      <a:pt x="1" y="65444"/>
                      <a:pt x="8831" y="74053"/>
                      <a:pt x="27815" y="74053"/>
                    </a:cubicBezTo>
                    <a:cubicBezTo>
                      <a:pt x="44150" y="74053"/>
                      <a:pt x="55305" y="66445"/>
                      <a:pt x="55305" y="52979"/>
                    </a:cubicBezTo>
                    <a:cubicBezTo>
                      <a:pt x="55305" y="41383"/>
                      <a:pt x="49890" y="36202"/>
                      <a:pt x="32009" y="31125"/>
                    </a:cubicBezTo>
                    <a:cubicBezTo>
                      <a:pt x="20089" y="27137"/>
                      <a:pt x="16454" y="25607"/>
                      <a:pt x="16454" y="20191"/>
                    </a:cubicBezTo>
                    <a:cubicBezTo>
                      <a:pt x="16454" y="15658"/>
                      <a:pt x="20207" y="12568"/>
                      <a:pt x="27271" y="12568"/>
                    </a:cubicBezTo>
                    <a:cubicBezTo>
                      <a:pt x="35762" y="12568"/>
                      <a:pt x="39309" y="16762"/>
                      <a:pt x="39309" y="21957"/>
                    </a:cubicBezTo>
                    <a:lnTo>
                      <a:pt x="39309" y="23944"/>
                    </a:lnTo>
                    <a:lnTo>
                      <a:pt x="54423" y="23944"/>
                    </a:lnTo>
                    <a:lnTo>
                      <a:pt x="54423" y="21618"/>
                    </a:lnTo>
                    <a:cubicBezTo>
                      <a:pt x="54423" y="8933"/>
                      <a:pt x="45931" y="103"/>
                      <a:pt x="27712" y="0"/>
                    </a:cubicBezTo>
                    <a:close/>
                  </a:path>
                </a:pathLst>
              </a:custGeom>
              <a:solidFill>
                <a:srgbClr val="14201E"/>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826" name="Google Shape;2826;p277"/>
              <p:cNvSpPr/>
              <p:nvPr/>
            </p:nvSpPr>
            <p:spPr>
              <a:xfrm>
                <a:off x="599400" y="2279850"/>
                <a:ext cx="1382650" cy="1757550"/>
              </a:xfrm>
              <a:custGeom>
                <a:avLst/>
                <a:gdLst/>
                <a:ahLst/>
                <a:cxnLst/>
                <a:rect l="0" t="0" r="0" b="0"/>
                <a:pathLst>
                  <a:path w="55306" h="70302" extrusionOk="0">
                    <a:moveTo>
                      <a:pt x="26063" y="13010"/>
                    </a:moveTo>
                    <a:cubicBezTo>
                      <a:pt x="31023" y="13010"/>
                      <a:pt x="36542" y="14570"/>
                      <a:pt x="36542" y="20412"/>
                    </a:cubicBezTo>
                    <a:cubicBezTo>
                      <a:pt x="36542" y="26049"/>
                      <a:pt x="31582" y="28036"/>
                      <a:pt x="26829" y="28036"/>
                    </a:cubicBezTo>
                    <a:lnTo>
                      <a:pt x="15571" y="28036"/>
                    </a:lnTo>
                    <a:lnTo>
                      <a:pt x="15571" y="13010"/>
                    </a:lnTo>
                    <a:close/>
                    <a:moveTo>
                      <a:pt x="27388" y="41163"/>
                    </a:moveTo>
                    <a:cubicBezTo>
                      <a:pt x="32347" y="41163"/>
                      <a:pt x="39853" y="42266"/>
                      <a:pt x="39853" y="48889"/>
                    </a:cubicBezTo>
                    <a:cubicBezTo>
                      <a:pt x="39853" y="55070"/>
                      <a:pt x="34334" y="57159"/>
                      <a:pt x="29478" y="57159"/>
                    </a:cubicBezTo>
                    <a:lnTo>
                      <a:pt x="15688" y="57159"/>
                    </a:lnTo>
                    <a:lnTo>
                      <a:pt x="15688" y="41163"/>
                    </a:lnTo>
                    <a:close/>
                    <a:moveTo>
                      <a:pt x="1" y="1"/>
                    </a:moveTo>
                    <a:lnTo>
                      <a:pt x="1" y="70301"/>
                    </a:lnTo>
                    <a:lnTo>
                      <a:pt x="28815" y="70301"/>
                    </a:lnTo>
                    <a:cubicBezTo>
                      <a:pt x="41398" y="70301"/>
                      <a:pt x="55305" y="65445"/>
                      <a:pt x="55305" y="50772"/>
                    </a:cubicBezTo>
                    <a:cubicBezTo>
                      <a:pt x="55305" y="41604"/>
                      <a:pt x="49124" y="34761"/>
                      <a:pt x="39853" y="33554"/>
                    </a:cubicBezTo>
                    <a:lnTo>
                      <a:pt x="39853" y="33333"/>
                    </a:lnTo>
                    <a:cubicBezTo>
                      <a:pt x="47137" y="31126"/>
                      <a:pt x="51994" y="25710"/>
                      <a:pt x="51994" y="17881"/>
                    </a:cubicBezTo>
                    <a:cubicBezTo>
                      <a:pt x="51994" y="2532"/>
                      <a:pt x="38631" y="1"/>
                      <a:pt x="26270" y="1"/>
                    </a:cubicBezTo>
                    <a:close/>
                  </a:path>
                </a:pathLst>
              </a:custGeom>
              <a:solidFill>
                <a:srgbClr val="14201E"/>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827" name="Google Shape;2827;p277"/>
              <p:cNvSpPr/>
              <p:nvPr/>
            </p:nvSpPr>
            <p:spPr>
              <a:xfrm>
                <a:off x="5489325" y="2279850"/>
                <a:ext cx="1525750" cy="1760125"/>
              </a:xfrm>
              <a:custGeom>
                <a:avLst/>
                <a:gdLst/>
                <a:ahLst/>
                <a:cxnLst/>
                <a:rect l="0" t="0" r="0" b="0"/>
                <a:pathLst>
                  <a:path w="61030" h="70405" extrusionOk="0">
                    <a:moveTo>
                      <a:pt x="0" y="1"/>
                    </a:moveTo>
                    <a:lnTo>
                      <a:pt x="0" y="70404"/>
                    </a:lnTo>
                    <a:lnTo>
                      <a:pt x="15453" y="70404"/>
                    </a:lnTo>
                    <a:lnTo>
                      <a:pt x="15453" y="39956"/>
                    </a:lnTo>
                    <a:lnTo>
                      <a:pt x="45577" y="39956"/>
                    </a:lnTo>
                    <a:lnTo>
                      <a:pt x="45577" y="70404"/>
                    </a:lnTo>
                    <a:lnTo>
                      <a:pt x="61030" y="70404"/>
                    </a:lnTo>
                    <a:lnTo>
                      <a:pt x="61030" y="1"/>
                    </a:lnTo>
                    <a:lnTo>
                      <a:pt x="45577" y="1"/>
                    </a:lnTo>
                    <a:lnTo>
                      <a:pt x="45577" y="26255"/>
                    </a:lnTo>
                    <a:lnTo>
                      <a:pt x="15453" y="26255"/>
                    </a:lnTo>
                    <a:lnTo>
                      <a:pt x="15453" y="1"/>
                    </a:lnTo>
                    <a:close/>
                  </a:path>
                </a:pathLst>
              </a:custGeom>
              <a:solidFill>
                <a:srgbClr val="14201E"/>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828" name="Google Shape;2828;p277"/>
              <p:cNvSpPr/>
              <p:nvPr/>
            </p:nvSpPr>
            <p:spPr>
              <a:xfrm>
                <a:off x="585800" y="1620200"/>
                <a:ext cx="292500" cy="342175"/>
              </a:xfrm>
              <a:custGeom>
                <a:avLst/>
                <a:gdLst/>
                <a:ahLst/>
                <a:cxnLst/>
                <a:rect l="0" t="0" r="0" b="0"/>
                <a:pathLst>
                  <a:path w="11700" h="13687" extrusionOk="0">
                    <a:moveTo>
                      <a:pt x="6843" y="0"/>
                    </a:moveTo>
                    <a:cubicBezTo>
                      <a:pt x="2311" y="0"/>
                      <a:pt x="0" y="3429"/>
                      <a:pt x="0" y="6961"/>
                    </a:cubicBezTo>
                    <a:cubicBezTo>
                      <a:pt x="0" y="10478"/>
                      <a:pt x="2325" y="13686"/>
                      <a:pt x="6843" y="13686"/>
                    </a:cubicBezTo>
                    <a:cubicBezTo>
                      <a:pt x="8609" y="13686"/>
                      <a:pt x="10375" y="13024"/>
                      <a:pt x="11700" y="11700"/>
                    </a:cubicBezTo>
                    <a:lnTo>
                      <a:pt x="11037" y="11155"/>
                    </a:lnTo>
                    <a:cubicBezTo>
                      <a:pt x="9934" y="12259"/>
                      <a:pt x="8388" y="12803"/>
                      <a:pt x="6843" y="12803"/>
                    </a:cubicBezTo>
                    <a:cubicBezTo>
                      <a:pt x="2988" y="12803"/>
                      <a:pt x="1001" y="10051"/>
                      <a:pt x="1001" y="6961"/>
                    </a:cubicBezTo>
                    <a:cubicBezTo>
                      <a:pt x="883" y="3753"/>
                      <a:pt x="2988" y="1001"/>
                      <a:pt x="6843" y="1001"/>
                    </a:cubicBezTo>
                    <a:cubicBezTo>
                      <a:pt x="8388" y="1001"/>
                      <a:pt x="9934" y="1545"/>
                      <a:pt x="11037" y="2649"/>
                    </a:cubicBezTo>
                    <a:lnTo>
                      <a:pt x="11700" y="1987"/>
                    </a:lnTo>
                    <a:cubicBezTo>
                      <a:pt x="10375" y="662"/>
                      <a:pt x="8609" y="0"/>
                      <a:pt x="6843" y="0"/>
                    </a:cubicBezTo>
                    <a:close/>
                  </a:path>
                </a:pathLst>
              </a:custGeom>
              <a:solidFill>
                <a:srgbClr val="00BCE7"/>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829" name="Google Shape;2829;p277"/>
              <p:cNvSpPr/>
              <p:nvPr/>
            </p:nvSpPr>
            <p:spPr>
              <a:xfrm>
                <a:off x="980550" y="1625700"/>
                <a:ext cx="215275" cy="334100"/>
              </a:xfrm>
              <a:custGeom>
                <a:avLst/>
                <a:gdLst/>
                <a:ahLst/>
                <a:cxnLst/>
                <a:rect l="0" t="0" r="0" b="0"/>
                <a:pathLst>
                  <a:path w="8611" h="13364" extrusionOk="0">
                    <a:moveTo>
                      <a:pt x="1" y="1"/>
                    </a:moveTo>
                    <a:lnTo>
                      <a:pt x="1" y="13363"/>
                    </a:lnTo>
                    <a:lnTo>
                      <a:pt x="8610" y="13363"/>
                    </a:lnTo>
                    <a:lnTo>
                      <a:pt x="8610" y="12363"/>
                    </a:lnTo>
                    <a:lnTo>
                      <a:pt x="987" y="12363"/>
                    </a:lnTo>
                    <a:lnTo>
                      <a:pt x="987" y="1"/>
                    </a:lnTo>
                    <a:close/>
                  </a:path>
                </a:pathLst>
              </a:custGeom>
              <a:solidFill>
                <a:srgbClr val="00BCE7"/>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830" name="Google Shape;2830;p277"/>
              <p:cNvSpPr/>
              <p:nvPr/>
            </p:nvSpPr>
            <p:spPr>
              <a:xfrm>
                <a:off x="1286650" y="1623050"/>
                <a:ext cx="336675" cy="344850"/>
              </a:xfrm>
              <a:custGeom>
                <a:avLst/>
                <a:gdLst/>
                <a:ahLst/>
                <a:cxnLst/>
                <a:rect l="0" t="0" r="0" b="0"/>
                <a:pathLst>
                  <a:path w="13467" h="13794" extrusionOk="0">
                    <a:moveTo>
                      <a:pt x="6741" y="769"/>
                    </a:moveTo>
                    <a:cubicBezTo>
                      <a:pt x="10597" y="769"/>
                      <a:pt x="12481" y="3639"/>
                      <a:pt x="12481" y="6729"/>
                    </a:cubicBezTo>
                    <a:cubicBezTo>
                      <a:pt x="12481" y="9717"/>
                      <a:pt x="10597" y="12689"/>
                      <a:pt x="6741" y="12689"/>
                    </a:cubicBezTo>
                    <a:cubicBezTo>
                      <a:pt x="2988" y="12689"/>
                      <a:pt x="1002" y="9717"/>
                      <a:pt x="1002" y="6729"/>
                    </a:cubicBezTo>
                    <a:cubicBezTo>
                      <a:pt x="1002" y="3639"/>
                      <a:pt x="2871" y="887"/>
                      <a:pt x="6741" y="769"/>
                    </a:cubicBezTo>
                    <a:close/>
                    <a:moveTo>
                      <a:pt x="6974" y="1"/>
                    </a:moveTo>
                    <a:cubicBezTo>
                      <a:pt x="6897" y="1"/>
                      <a:pt x="6819" y="2"/>
                      <a:pt x="6741" y="4"/>
                    </a:cubicBezTo>
                    <a:cubicBezTo>
                      <a:pt x="2208" y="4"/>
                      <a:pt x="1" y="3197"/>
                      <a:pt x="1" y="6847"/>
                    </a:cubicBezTo>
                    <a:cubicBezTo>
                      <a:pt x="1" y="10379"/>
                      <a:pt x="2208" y="13793"/>
                      <a:pt x="6741" y="13793"/>
                    </a:cubicBezTo>
                    <a:cubicBezTo>
                      <a:pt x="11259" y="13793"/>
                      <a:pt x="13467" y="10379"/>
                      <a:pt x="13467" y="6847"/>
                    </a:cubicBezTo>
                    <a:cubicBezTo>
                      <a:pt x="13467" y="3261"/>
                      <a:pt x="11335" y="1"/>
                      <a:pt x="6974" y="1"/>
                    </a:cubicBezTo>
                    <a:close/>
                  </a:path>
                </a:pathLst>
              </a:custGeom>
              <a:solidFill>
                <a:srgbClr val="00BCE7"/>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831" name="Google Shape;2831;p277"/>
              <p:cNvSpPr/>
              <p:nvPr/>
            </p:nvSpPr>
            <p:spPr>
              <a:xfrm>
                <a:off x="1739200" y="1625700"/>
                <a:ext cx="256825" cy="338425"/>
              </a:xfrm>
              <a:custGeom>
                <a:avLst/>
                <a:gdLst/>
                <a:ahLst/>
                <a:cxnLst/>
                <a:rect l="0" t="0" r="0" b="0"/>
                <a:pathLst>
                  <a:path w="10273" h="13537" extrusionOk="0">
                    <a:moveTo>
                      <a:pt x="0" y="1"/>
                    </a:moveTo>
                    <a:lnTo>
                      <a:pt x="0" y="8272"/>
                    </a:lnTo>
                    <a:cubicBezTo>
                      <a:pt x="0" y="11796"/>
                      <a:pt x="2547" y="13536"/>
                      <a:pt x="5104" y="13536"/>
                    </a:cubicBezTo>
                    <a:cubicBezTo>
                      <a:pt x="7683" y="13536"/>
                      <a:pt x="10272" y="11767"/>
                      <a:pt x="10272" y="8272"/>
                    </a:cubicBezTo>
                    <a:lnTo>
                      <a:pt x="10272" y="1"/>
                    </a:lnTo>
                    <a:lnTo>
                      <a:pt x="9169" y="1"/>
                    </a:lnTo>
                    <a:lnTo>
                      <a:pt x="9169" y="8272"/>
                    </a:lnTo>
                    <a:cubicBezTo>
                      <a:pt x="9169" y="11149"/>
                      <a:pt x="7127" y="12587"/>
                      <a:pt x="5085" y="12587"/>
                    </a:cubicBezTo>
                    <a:cubicBezTo>
                      <a:pt x="3043" y="12587"/>
                      <a:pt x="1001" y="11149"/>
                      <a:pt x="1001" y="8272"/>
                    </a:cubicBezTo>
                    <a:lnTo>
                      <a:pt x="1001" y="1"/>
                    </a:lnTo>
                    <a:close/>
                  </a:path>
                </a:pathLst>
              </a:custGeom>
              <a:solidFill>
                <a:srgbClr val="00BCE7"/>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832" name="Google Shape;2832;p277"/>
              <p:cNvSpPr/>
              <p:nvPr/>
            </p:nvSpPr>
            <p:spPr>
              <a:xfrm>
                <a:off x="2122925" y="1625700"/>
                <a:ext cx="284050" cy="334100"/>
              </a:xfrm>
              <a:custGeom>
                <a:avLst/>
                <a:gdLst/>
                <a:ahLst/>
                <a:cxnLst/>
                <a:rect l="0" t="0" r="0" b="0"/>
                <a:pathLst>
                  <a:path w="11362" h="13364" extrusionOk="0">
                    <a:moveTo>
                      <a:pt x="4519" y="1002"/>
                    </a:moveTo>
                    <a:cubicBezTo>
                      <a:pt x="8389" y="1002"/>
                      <a:pt x="10155" y="3754"/>
                      <a:pt x="10258" y="6520"/>
                    </a:cubicBezTo>
                    <a:cubicBezTo>
                      <a:pt x="10376" y="9375"/>
                      <a:pt x="8492" y="12363"/>
                      <a:pt x="4519" y="12363"/>
                    </a:cubicBezTo>
                    <a:lnTo>
                      <a:pt x="987" y="12363"/>
                    </a:lnTo>
                    <a:lnTo>
                      <a:pt x="987" y="1002"/>
                    </a:lnTo>
                    <a:close/>
                    <a:moveTo>
                      <a:pt x="1" y="1"/>
                    </a:moveTo>
                    <a:lnTo>
                      <a:pt x="1" y="13363"/>
                    </a:lnTo>
                    <a:lnTo>
                      <a:pt x="4519" y="13363"/>
                    </a:lnTo>
                    <a:cubicBezTo>
                      <a:pt x="9154" y="13363"/>
                      <a:pt x="11362" y="9935"/>
                      <a:pt x="11259" y="6520"/>
                    </a:cubicBezTo>
                    <a:cubicBezTo>
                      <a:pt x="11141" y="3209"/>
                      <a:pt x="8933" y="1"/>
                      <a:pt x="4519" y="1"/>
                    </a:cubicBezTo>
                    <a:close/>
                  </a:path>
                </a:pathLst>
              </a:custGeom>
              <a:solidFill>
                <a:srgbClr val="00BCE7"/>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833" name="Google Shape;2833;p277"/>
              <p:cNvSpPr/>
              <p:nvPr/>
            </p:nvSpPr>
            <p:spPr>
              <a:xfrm>
                <a:off x="2553375" y="1625700"/>
                <a:ext cx="239900" cy="334100"/>
              </a:xfrm>
              <a:custGeom>
                <a:avLst/>
                <a:gdLst/>
                <a:ahLst/>
                <a:cxnLst/>
                <a:rect l="0" t="0" r="0" b="0"/>
                <a:pathLst>
                  <a:path w="9596" h="13364" extrusionOk="0">
                    <a:moveTo>
                      <a:pt x="1" y="1"/>
                    </a:moveTo>
                    <a:lnTo>
                      <a:pt x="1" y="13363"/>
                    </a:lnTo>
                    <a:lnTo>
                      <a:pt x="2532" y="13363"/>
                    </a:lnTo>
                    <a:lnTo>
                      <a:pt x="2532" y="8389"/>
                    </a:lnTo>
                    <a:lnTo>
                      <a:pt x="9258" y="8389"/>
                    </a:lnTo>
                    <a:lnTo>
                      <a:pt x="9258" y="6064"/>
                    </a:lnTo>
                    <a:lnTo>
                      <a:pt x="2532" y="6064"/>
                    </a:lnTo>
                    <a:lnTo>
                      <a:pt x="2532" y="2429"/>
                    </a:lnTo>
                    <a:lnTo>
                      <a:pt x="9596" y="2429"/>
                    </a:lnTo>
                    <a:lnTo>
                      <a:pt x="9596" y="1"/>
                    </a:lnTo>
                    <a:close/>
                  </a:path>
                </a:pathLst>
              </a:custGeom>
              <a:solidFill>
                <a:srgbClr val="00BCE7"/>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834" name="Google Shape;2834;p277"/>
              <p:cNvSpPr/>
              <p:nvPr/>
            </p:nvSpPr>
            <p:spPr>
              <a:xfrm>
                <a:off x="2881550" y="1617625"/>
                <a:ext cx="342200" cy="350275"/>
              </a:xfrm>
              <a:custGeom>
                <a:avLst/>
                <a:gdLst/>
                <a:ahLst/>
                <a:cxnLst/>
                <a:rect l="0" t="0" r="0" b="0"/>
                <a:pathLst>
                  <a:path w="13688" h="14011" extrusionOk="0">
                    <a:moveTo>
                      <a:pt x="6632" y="2424"/>
                    </a:moveTo>
                    <a:cubicBezTo>
                      <a:pt x="6702" y="2424"/>
                      <a:pt x="6772" y="2426"/>
                      <a:pt x="6844" y="2428"/>
                    </a:cubicBezTo>
                    <a:cubicBezTo>
                      <a:pt x="10052" y="2428"/>
                      <a:pt x="11259" y="4960"/>
                      <a:pt x="11259" y="7167"/>
                    </a:cubicBezTo>
                    <a:cubicBezTo>
                      <a:pt x="11156" y="9375"/>
                      <a:pt x="10052" y="11685"/>
                      <a:pt x="6844" y="11685"/>
                    </a:cubicBezTo>
                    <a:cubicBezTo>
                      <a:pt x="3636" y="11685"/>
                      <a:pt x="2532" y="9375"/>
                      <a:pt x="2429" y="7167"/>
                    </a:cubicBezTo>
                    <a:cubicBezTo>
                      <a:pt x="2328" y="4908"/>
                      <a:pt x="3578" y="2424"/>
                      <a:pt x="6632" y="2424"/>
                    </a:cubicBezTo>
                    <a:close/>
                    <a:moveTo>
                      <a:pt x="6844" y="0"/>
                    </a:moveTo>
                    <a:cubicBezTo>
                      <a:pt x="2208" y="0"/>
                      <a:pt x="1" y="3532"/>
                      <a:pt x="1" y="7064"/>
                    </a:cubicBezTo>
                    <a:cubicBezTo>
                      <a:pt x="1" y="10596"/>
                      <a:pt x="2105" y="14010"/>
                      <a:pt x="6844" y="14010"/>
                    </a:cubicBezTo>
                    <a:cubicBezTo>
                      <a:pt x="11480" y="14010"/>
                      <a:pt x="13687" y="10478"/>
                      <a:pt x="13687" y="7064"/>
                    </a:cubicBezTo>
                    <a:cubicBezTo>
                      <a:pt x="13687" y="3532"/>
                      <a:pt x="11362" y="0"/>
                      <a:pt x="6844" y="0"/>
                    </a:cubicBezTo>
                    <a:close/>
                  </a:path>
                </a:pathLst>
              </a:custGeom>
              <a:solidFill>
                <a:srgbClr val="00BCE7"/>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835" name="Google Shape;2835;p277"/>
              <p:cNvSpPr/>
              <p:nvPr/>
            </p:nvSpPr>
            <p:spPr>
              <a:xfrm>
                <a:off x="3325625" y="1625700"/>
                <a:ext cx="292900" cy="339625"/>
              </a:xfrm>
              <a:custGeom>
                <a:avLst/>
                <a:gdLst/>
                <a:ahLst/>
                <a:cxnLst/>
                <a:rect l="0" t="0" r="0" b="0"/>
                <a:pathLst>
                  <a:path w="11716" h="13585" extrusionOk="0">
                    <a:moveTo>
                      <a:pt x="1" y="1"/>
                    </a:moveTo>
                    <a:lnTo>
                      <a:pt x="1" y="7624"/>
                    </a:lnTo>
                    <a:cubicBezTo>
                      <a:pt x="1" y="11597"/>
                      <a:pt x="2767" y="13584"/>
                      <a:pt x="5976" y="13584"/>
                    </a:cubicBezTo>
                    <a:cubicBezTo>
                      <a:pt x="9287" y="13584"/>
                      <a:pt x="11715" y="11583"/>
                      <a:pt x="11715" y="7624"/>
                    </a:cubicBezTo>
                    <a:lnTo>
                      <a:pt x="11715" y="1"/>
                    </a:lnTo>
                    <a:lnTo>
                      <a:pt x="9272" y="1"/>
                    </a:lnTo>
                    <a:lnTo>
                      <a:pt x="9272" y="7624"/>
                    </a:lnTo>
                    <a:cubicBezTo>
                      <a:pt x="9272" y="9831"/>
                      <a:pt x="8065" y="11259"/>
                      <a:pt x="5961" y="11259"/>
                    </a:cubicBezTo>
                    <a:cubicBezTo>
                      <a:pt x="3871" y="11259"/>
                      <a:pt x="2547" y="10052"/>
                      <a:pt x="2547" y="7624"/>
                    </a:cubicBezTo>
                    <a:lnTo>
                      <a:pt x="2547" y="1"/>
                    </a:lnTo>
                    <a:close/>
                  </a:path>
                </a:pathLst>
              </a:custGeom>
              <a:solidFill>
                <a:srgbClr val="00BCE7"/>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836" name="Google Shape;2836;p277"/>
              <p:cNvSpPr/>
              <p:nvPr/>
            </p:nvSpPr>
            <p:spPr>
              <a:xfrm>
                <a:off x="3742475" y="1625700"/>
                <a:ext cx="275950" cy="334100"/>
              </a:xfrm>
              <a:custGeom>
                <a:avLst/>
                <a:gdLst/>
                <a:ahLst/>
                <a:cxnLst/>
                <a:rect l="0" t="0" r="0" b="0"/>
                <a:pathLst>
                  <a:path w="11038" h="13364" extrusionOk="0">
                    <a:moveTo>
                      <a:pt x="1" y="1"/>
                    </a:moveTo>
                    <a:lnTo>
                      <a:pt x="1" y="13363"/>
                    </a:lnTo>
                    <a:lnTo>
                      <a:pt x="2546" y="13363"/>
                    </a:lnTo>
                    <a:lnTo>
                      <a:pt x="2546" y="4313"/>
                    </a:lnTo>
                    <a:lnTo>
                      <a:pt x="9493" y="13363"/>
                    </a:lnTo>
                    <a:lnTo>
                      <a:pt x="11038" y="13363"/>
                    </a:lnTo>
                    <a:lnTo>
                      <a:pt x="11038" y="1"/>
                    </a:lnTo>
                    <a:lnTo>
                      <a:pt x="8610" y="1"/>
                    </a:lnTo>
                    <a:lnTo>
                      <a:pt x="8610" y="8272"/>
                    </a:lnTo>
                    <a:lnTo>
                      <a:pt x="1987" y="1"/>
                    </a:lnTo>
                    <a:close/>
                  </a:path>
                </a:pathLst>
              </a:custGeom>
              <a:solidFill>
                <a:srgbClr val="00BCE7"/>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837" name="Google Shape;2837;p277"/>
              <p:cNvSpPr/>
              <p:nvPr/>
            </p:nvSpPr>
            <p:spPr>
              <a:xfrm>
                <a:off x="4128775" y="1625700"/>
                <a:ext cx="303550" cy="334100"/>
              </a:xfrm>
              <a:custGeom>
                <a:avLst/>
                <a:gdLst/>
                <a:ahLst/>
                <a:cxnLst/>
                <a:rect l="0" t="0" r="0" b="0"/>
                <a:pathLst>
                  <a:path w="12142" h="13364" extrusionOk="0">
                    <a:moveTo>
                      <a:pt x="5299" y="2326"/>
                    </a:moveTo>
                    <a:cubicBezTo>
                      <a:pt x="8168" y="2326"/>
                      <a:pt x="9390" y="4416"/>
                      <a:pt x="9493" y="6520"/>
                    </a:cubicBezTo>
                    <a:cubicBezTo>
                      <a:pt x="9493" y="8728"/>
                      <a:pt x="8389" y="10935"/>
                      <a:pt x="5299" y="10935"/>
                    </a:cubicBezTo>
                    <a:lnTo>
                      <a:pt x="2547" y="10935"/>
                    </a:lnTo>
                    <a:lnTo>
                      <a:pt x="2547" y="2326"/>
                    </a:lnTo>
                    <a:close/>
                    <a:moveTo>
                      <a:pt x="1" y="1"/>
                    </a:moveTo>
                    <a:lnTo>
                      <a:pt x="1" y="13363"/>
                    </a:lnTo>
                    <a:lnTo>
                      <a:pt x="5299" y="13363"/>
                    </a:lnTo>
                    <a:cubicBezTo>
                      <a:pt x="10052" y="13363"/>
                      <a:pt x="12142" y="9935"/>
                      <a:pt x="12039" y="6520"/>
                    </a:cubicBezTo>
                    <a:cubicBezTo>
                      <a:pt x="11921" y="3209"/>
                      <a:pt x="9831" y="1"/>
                      <a:pt x="5299" y="1"/>
                    </a:cubicBezTo>
                    <a:close/>
                  </a:path>
                </a:pathLst>
              </a:custGeom>
              <a:solidFill>
                <a:srgbClr val="00BCE7"/>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838" name="Google Shape;2838;p277"/>
              <p:cNvSpPr/>
              <p:nvPr/>
            </p:nvSpPr>
            <p:spPr>
              <a:xfrm>
                <a:off x="4526125" y="1625700"/>
                <a:ext cx="298025" cy="334100"/>
              </a:xfrm>
              <a:custGeom>
                <a:avLst/>
                <a:gdLst/>
                <a:ahLst/>
                <a:cxnLst/>
                <a:rect l="0" t="0" r="0" b="0"/>
                <a:pathLst>
                  <a:path w="11921" h="13364" extrusionOk="0">
                    <a:moveTo>
                      <a:pt x="6402" y="2429"/>
                    </a:moveTo>
                    <a:cubicBezTo>
                      <a:pt x="8065" y="2429"/>
                      <a:pt x="8728" y="3533"/>
                      <a:pt x="8728" y="4534"/>
                    </a:cubicBezTo>
                    <a:cubicBezTo>
                      <a:pt x="8728" y="5520"/>
                      <a:pt x="8065" y="6623"/>
                      <a:pt x="6402" y="6623"/>
                    </a:cubicBezTo>
                    <a:lnTo>
                      <a:pt x="2547" y="6623"/>
                    </a:lnTo>
                    <a:lnTo>
                      <a:pt x="2547" y="2429"/>
                    </a:lnTo>
                    <a:close/>
                    <a:moveTo>
                      <a:pt x="1" y="1"/>
                    </a:moveTo>
                    <a:lnTo>
                      <a:pt x="1" y="13363"/>
                    </a:lnTo>
                    <a:lnTo>
                      <a:pt x="2532" y="13363"/>
                    </a:lnTo>
                    <a:lnTo>
                      <a:pt x="2532" y="8831"/>
                    </a:lnTo>
                    <a:lnTo>
                      <a:pt x="4960" y="8831"/>
                    </a:lnTo>
                    <a:lnTo>
                      <a:pt x="8831" y="13363"/>
                    </a:lnTo>
                    <a:lnTo>
                      <a:pt x="11921" y="13363"/>
                    </a:lnTo>
                    <a:lnTo>
                      <a:pt x="11921" y="13143"/>
                    </a:lnTo>
                    <a:lnTo>
                      <a:pt x="7845" y="8610"/>
                    </a:lnTo>
                    <a:cubicBezTo>
                      <a:pt x="10376" y="8066"/>
                      <a:pt x="11259" y="6300"/>
                      <a:pt x="11259" y="4416"/>
                    </a:cubicBezTo>
                    <a:cubicBezTo>
                      <a:pt x="11259" y="2105"/>
                      <a:pt x="9596" y="1"/>
                      <a:pt x="6402" y="1"/>
                    </a:cubicBezTo>
                    <a:close/>
                  </a:path>
                </a:pathLst>
              </a:custGeom>
              <a:solidFill>
                <a:srgbClr val="00BCE7"/>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839" name="Google Shape;2839;p277"/>
              <p:cNvSpPr/>
              <p:nvPr/>
            </p:nvSpPr>
            <p:spPr>
              <a:xfrm>
                <a:off x="4884850" y="1625700"/>
                <a:ext cx="325625" cy="334100"/>
              </a:xfrm>
              <a:custGeom>
                <a:avLst/>
                <a:gdLst/>
                <a:ahLst/>
                <a:cxnLst/>
                <a:rect l="0" t="0" r="0" b="0"/>
                <a:pathLst>
                  <a:path w="13025" h="13364" extrusionOk="0">
                    <a:moveTo>
                      <a:pt x="0" y="1"/>
                    </a:moveTo>
                    <a:lnTo>
                      <a:pt x="0" y="119"/>
                    </a:lnTo>
                    <a:lnTo>
                      <a:pt x="5180" y="7845"/>
                    </a:lnTo>
                    <a:lnTo>
                      <a:pt x="5180" y="13363"/>
                    </a:lnTo>
                    <a:lnTo>
                      <a:pt x="7726" y="13363"/>
                    </a:lnTo>
                    <a:lnTo>
                      <a:pt x="7726" y="7845"/>
                    </a:lnTo>
                    <a:lnTo>
                      <a:pt x="13024" y="119"/>
                    </a:lnTo>
                    <a:lnTo>
                      <a:pt x="13024" y="1"/>
                    </a:lnTo>
                    <a:lnTo>
                      <a:pt x="10052" y="1"/>
                    </a:lnTo>
                    <a:lnTo>
                      <a:pt x="6402" y="5520"/>
                    </a:lnTo>
                    <a:lnTo>
                      <a:pt x="2973" y="1"/>
                    </a:lnTo>
                    <a:close/>
                  </a:path>
                </a:pathLst>
              </a:custGeom>
              <a:solidFill>
                <a:srgbClr val="00BCE7"/>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840" name="Google Shape;2840;p277"/>
              <p:cNvSpPr/>
              <p:nvPr/>
            </p:nvSpPr>
            <p:spPr>
              <a:xfrm>
                <a:off x="2553025" y="2712875"/>
                <a:ext cx="849900" cy="768125"/>
              </a:xfrm>
              <a:custGeom>
                <a:avLst/>
                <a:gdLst/>
                <a:ahLst/>
                <a:cxnLst/>
                <a:rect l="0" t="0" r="0" b="0"/>
                <a:pathLst>
                  <a:path w="33996" h="30725" extrusionOk="0">
                    <a:moveTo>
                      <a:pt x="16232" y="1"/>
                    </a:moveTo>
                    <a:cubicBezTo>
                      <a:pt x="9169" y="1"/>
                      <a:pt x="3091" y="4092"/>
                      <a:pt x="221" y="10038"/>
                    </a:cubicBezTo>
                    <a:cubicBezTo>
                      <a:pt x="118" y="10155"/>
                      <a:pt x="0" y="10597"/>
                      <a:pt x="118" y="10818"/>
                    </a:cubicBezTo>
                    <a:cubicBezTo>
                      <a:pt x="221" y="11141"/>
                      <a:pt x="559" y="11377"/>
                      <a:pt x="559" y="11377"/>
                    </a:cubicBezTo>
                    <a:cubicBezTo>
                      <a:pt x="559" y="11377"/>
                      <a:pt x="7506" y="16336"/>
                      <a:pt x="8830" y="17219"/>
                    </a:cubicBezTo>
                    <a:cubicBezTo>
                      <a:pt x="8830" y="17219"/>
                      <a:pt x="9169" y="17322"/>
                      <a:pt x="9272" y="17322"/>
                    </a:cubicBezTo>
                    <a:cubicBezTo>
                      <a:pt x="9610" y="17219"/>
                      <a:pt x="9610" y="16998"/>
                      <a:pt x="9610" y="16998"/>
                    </a:cubicBezTo>
                    <a:cubicBezTo>
                      <a:pt x="9934" y="13687"/>
                      <a:pt x="12818" y="11038"/>
                      <a:pt x="16232" y="11038"/>
                    </a:cubicBezTo>
                    <a:cubicBezTo>
                      <a:pt x="19985" y="11038"/>
                      <a:pt x="22958" y="14011"/>
                      <a:pt x="22958" y="17764"/>
                    </a:cubicBezTo>
                    <a:cubicBezTo>
                      <a:pt x="22958" y="20413"/>
                      <a:pt x="21413" y="22738"/>
                      <a:pt x="19102" y="23842"/>
                    </a:cubicBezTo>
                    <a:cubicBezTo>
                      <a:pt x="19102" y="23842"/>
                      <a:pt x="18881" y="23945"/>
                      <a:pt x="18881" y="24283"/>
                    </a:cubicBezTo>
                    <a:cubicBezTo>
                      <a:pt x="18881" y="24607"/>
                      <a:pt x="18984" y="24725"/>
                      <a:pt x="18984" y="24725"/>
                    </a:cubicBezTo>
                    <a:cubicBezTo>
                      <a:pt x="19985" y="25387"/>
                      <a:pt x="25062" y="29036"/>
                      <a:pt x="27049" y="30464"/>
                    </a:cubicBezTo>
                    <a:cubicBezTo>
                      <a:pt x="27211" y="30626"/>
                      <a:pt x="27429" y="30725"/>
                      <a:pt x="27668" y="30725"/>
                    </a:cubicBezTo>
                    <a:cubicBezTo>
                      <a:pt x="27754" y="30725"/>
                      <a:pt x="27842" y="30712"/>
                      <a:pt x="27932" y="30685"/>
                    </a:cubicBezTo>
                    <a:cubicBezTo>
                      <a:pt x="28256" y="30685"/>
                      <a:pt x="28594" y="30464"/>
                      <a:pt x="28697" y="30361"/>
                    </a:cubicBezTo>
                    <a:cubicBezTo>
                      <a:pt x="31905" y="27153"/>
                      <a:pt x="33995" y="22738"/>
                      <a:pt x="33995" y="17764"/>
                    </a:cubicBezTo>
                    <a:cubicBezTo>
                      <a:pt x="33995" y="7948"/>
                      <a:pt x="26048" y="1"/>
                      <a:pt x="16232" y="1"/>
                    </a:cubicBezTo>
                    <a:close/>
                  </a:path>
                </a:pathLst>
              </a:custGeom>
              <a:solidFill>
                <a:srgbClr val="2161AE"/>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841" name="Google Shape;2841;p277"/>
              <p:cNvSpPr/>
              <p:nvPr/>
            </p:nvSpPr>
            <p:spPr>
              <a:xfrm>
                <a:off x="2437500" y="2591475"/>
                <a:ext cx="25" cy="25"/>
              </a:xfrm>
              <a:custGeom>
                <a:avLst/>
                <a:gdLst/>
                <a:ahLst/>
                <a:cxnLst/>
                <a:rect l="0" t="0" r="0" b="0"/>
                <a:pathLst>
                  <a:path w="1" h="1" fill="none" extrusionOk="0">
                    <a:moveTo>
                      <a:pt x="0" y="1"/>
                    </a:moveTo>
                    <a:close/>
                  </a:path>
                </a:pathLst>
              </a:custGeom>
              <a:noFill/>
              <a:ln w="27600" cap="flat" cmpd="sng">
                <a:solidFill>
                  <a:srgbClr val="000101"/>
                </a:solidFill>
                <a:prstDash val="solid"/>
                <a:miter lim="1471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842" name="Google Shape;2842;p277"/>
              <p:cNvSpPr/>
              <p:nvPr/>
            </p:nvSpPr>
            <p:spPr>
              <a:xfrm>
                <a:off x="2042725" y="3156950"/>
                <a:ext cx="1807575" cy="922025"/>
              </a:xfrm>
              <a:custGeom>
                <a:avLst/>
                <a:gdLst/>
                <a:ahLst/>
                <a:cxnLst/>
                <a:rect l="0" t="0" r="0" b="0"/>
                <a:pathLst>
                  <a:path w="72303" h="36881" extrusionOk="0">
                    <a:moveTo>
                      <a:pt x="1663" y="1"/>
                    </a:moveTo>
                    <a:cubicBezTo>
                      <a:pt x="1104" y="1"/>
                      <a:pt x="663" y="118"/>
                      <a:pt x="339" y="457"/>
                    </a:cubicBezTo>
                    <a:cubicBezTo>
                      <a:pt x="0" y="781"/>
                      <a:pt x="0" y="1443"/>
                      <a:pt x="0" y="1781"/>
                    </a:cubicBezTo>
                    <a:lnTo>
                      <a:pt x="0" y="2326"/>
                    </a:lnTo>
                    <a:cubicBezTo>
                      <a:pt x="1222" y="21531"/>
                      <a:pt x="17116" y="36880"/>
                      <a:pt x="36644" y="36880"/>
                    </a:cubicBezTo>
                    <a:lnTo>
                      <a:pt x="36762" y="36880"/>
                    </a:lnTo>
                    <a:cubicBezTo>
                      <a:pt x="53421" y="36880"/>
                      <a:pt x="67667" y="25725"/>
                      <a:pt x="72082" y="10390"/>
                    </a:cubicBezTo>
                    <a:cubicBezTo>
                      <a:pt x="72082" y="10170"/>
                      <a:pt x="72302" y="9728"/>
                      <a:pt x="72185" y="9169"/>
                    </a:cubicBezTo>
                    <a:cubicBezTo>
                      <a:pt x="72082" y="8845"/>
                      <a:pt x="71861" y="8404"/>
                      <a:pt x="71640" y="8286"/>
                    </a:cubicBezTo>
                    <a:cubicBezTo>
                      <a:pt x="69433" y="6741"/>
                      <a:pt x="63796" y="2547"/>
                      <a:pt x="62251" y="1443"/>
                    </a:cubicBezTo>
                    <a:cubicBezTo>
                      <a:pt x="62099" y="1372"/>
                      <a:pt x="61898" y="1245"/>
                      <a:pt x="61677" y="1245"/>
                    </a:cubicBezTo>
                    <a:cubicBezTo>
                      <a:pt x="61578" y="1245"/>
                      <a:pt x="61474" y="1271"/>
                      <a:pt x="61368" y="1340"/>
                    </a:cubicBezTo>
                    <a:cubicBezTo>
                      <a:pt x="60824" y="1443"/>
                      <a:pt x="60824" y="1884"/>
                      <a:pt x="60824" y="1987"/>
                    </a:cubicBezTo>
                    <a:cubicBezTo>
                      <a:pt x="59823" y="14349"/>
                      <a:pt x="49330" y="24062"/>
                      <a:pt x="36762" y="24062"/>
                    </a:cubicBezTo>
                    <a:lnTo>
                      <a:pt x="36644" y="24062"/>
                    </a:lnTo>
                    <a:cubicBezTo>
                      <a:pt x="23841" y="23959"/>
                      <a:pt x="13363" y="13908"/>
                      <a:pt x="12701" y="1222"/>
                    </a:cubicBezTo>
                    <a:cubicBezTo>
                      <a:pt x="12701" y="1104"/>
                      <a:pt x="12701" y="560"/>
                      <a:pt x="12362" y="339"/>
                    </a:cubicBezTo>
                    <a:cubicBezTo>
                      <a:pt x="12038" y="118"/>
                      <a:pt x="11597" y="1"/>
                      <a:pt x="11258" y="1"/>
                    </a:cubicBezTo>
                    <a:close/>
                  </a:path>
                </a:pathLst>
              </a:custGeom>
              <a:solidFill>
                <a:srgbClr val="14201E"/>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843" name="Google Shape;2843;p277"/>
              <p:cNvSpPr/>
              <p:nvPr/>
            </p:nvSpPr>
            <p:spPr>
              <a:xfrm>
                <a:off x="2073250" y="2232775"/>
                <a:ext cx="1807225" cy="921625"/>
              </a:xfrm>
              <a:custGeom>
                <a:avLst/>
                <a:gdLst/>
                <a:ahLst/>
                <a:cxnLst/>
                <a:rect l="0" t="0" r="0" b="0"/>
                <a:pathLst>
                  <a:path w="72289" h="36865" extrusionOk="0">
                    <a:moveTo>
                      <a:pt x="35541" y="0"/>
                    </a:moveTo>
                    <a:cubicBezTo>
                      <a:pt x="18867" y="0"/>
                      <a:pt x="4637" y="11140"/>
                      <a:pt x="222" y="26490"/>
                    </a:cubicBezTo>
                    <a:cubicBezTo>
                      <a:pt x="222" y="26710"/>
                      <a:pt x="1" y="27152"/>
                      <a:pt x="104" y="27696"/>
                    </a:cubicBezTo>
                    <a:cubicBezTo>
                      <a:pt x="222" y="28035"/>
                      <a:pt x="442" y="28476"/>
                      <a:pt x="663" y="28579"/>
                    </a:cubicBezTo>
                    <a:cubicBezTo>
                      <a:pt x="2871" y="30125"/>
                      <a:pt x="8492" y="34319"/>
                      <a:pt x="10037" y="35422"/>
                    </a:cubicBezTo>
                    <a:cubicBezTo>
                      <a:pt x="10190" y="35504"/>
                      <a:pt x="10399" y="35634"/>
                      <a:pt x="10620" y="35634"/>
                    </a:cubicBezTo>
                    <a:cubicBezTo>
                      <a:pt x="10719" y="35634"/>
                      <a:pt x="10820" y="35608"/>
                      <a:pt x="10920" y="35540"/>
                    </a:cubicBezTo>
                    <a:cubicBezTo>
                      <a:pt x="11362" y="35437"/>
                      <a:pt x="11480" y="34996"/>
                      <a:pt x="11480" y="34878"/>
                    </a:cubicBezTo>
                    <a:cubicBezTo>
                      <a:pt x="12466" y="22516"/>
                      <a:pt x="22959" y="12803"/>
                      <a:pt x="35541" y="12803"/>
                    </a:cubicBezTo>
                    <a:lnTo>
                      <a:pt x="35644" y="12803"/>
                    </a:lnTo>
                    <a:cubicBezTo>
                      <a:pt x="48448" y="12921"/>
                      <a:pt x="58926" y="22958"/>
                      <a:pt x="59603" y="35658"/>
                    </a:cubicBezTo>
                    <a:cubicBezTo>
                      <a:pt x="59603" y="35761"/>
                      <a:pt x="59603" y="36320"/>
                      <a:pt x="59926" y="36541"/>
                    </a:cubicBezTo>
                    <a:cubicBezTo>
                      <a:pt x="60250" y="36762"/>
                      <a:pt x="60706" y="36865"/>
                      <a:pt x="61030" y="36865"/>
                    </a:cubicBezTo>
                    <a:lnTo>
                      <a:pt x="70640" y="36865"/>
                    </a:lnTo>
                    <a:cubicBezTo>
                      <a:pt x="71184" y="36865"/>
                      <a:pt x="71626" y="36762"/>
                      <a:pt x="71964" y="36423"/>
                    </a:cubicBezTo>
                    <a:cubicBezTo>
                      <a:pt x="72288" y="36099"/>
                      <a:pt x="72288" y="35422"/>
                      <a:pt x="72288" y="35099"/>
                    </a:cubicBezTo>
                    <a:lnTo>
                      <a:pt x="72288" y="34539"/>
                    </a:lnTo>
                    <a:cubicBezTo>
                      <a:pt x="71081" y="15335"/>
                      <a:pt x="55188" y="0"/>
                      <a:pt x="35644" y="0"/>
                    </a:cubicBezTo>
                    <a:close/>
                  </a:path>
                </a:pathLst>
              </a:custGeom>
              <a:solidFill>
                <a:srgbClr val="00BCE7"/>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844" name="Google Shape;2844;p277"/>
              <p:cNvSpPr/>
              <p:nvPr/>
            </p:nvSpPr>
            <p:spPr>
              <a:xfrm>
                <a:off x="7097825" y="3899400"/>
                <a:ext cx="107825" cy="138000"/>
              </a:xfrm>
              <a:custGeom>
                <a:avLst/>
                <a:gdLst/>
                <a:ahLst/>
                <a:cxnLst/>
                <a:rect l="0" t="0" r="0" b="0"/>
                <a:pathLst>
                  <a:path w="4313" h="5520" extrusionOk="0">
                    <a:moveTo>
                      <a:pt x="1" y="0"/>
                    </a:moveTo>
                    <a:lnTo>
                      <a:pt x="1" y="883"/>
                    </a:lnTo>
                    <a:lnTo>
                      <a:pt x="1664" y="883"/>
                    </a:lnTo>
                    <a:lnTo>
                      <a:pt x="1664" y="5519"/>
                    </a:lnTo>
                    <a:lnTo>
                      <a:pt x="2650" y="5519"/>
                    </a:lnTo>
                    <a:lnTo>
                      <a:pt x="2650" y="883"/>
                    </a:lnTo>
                    <a:lnTo>
                      <a:pt x="4313" y="883"/>
                    </a:lnTo>
                    <a:lnTo>
                      <a:pt x="4313" y="0"/>
                    </a:lnTo>
                    <a:close/>
                  </a:path>
                </a:pathLst>
              </a:custGeom>
              <a:solidFill>
                <a:srgbClr val="14201E"/>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845" name="Google Shape;2845;p277"/>
              <p:cNvSpPr/>
              <p:nvPr/>
            </p:nvSpPr>
            <p:spPr>
              <a:xfrm>
                <a:off x="7222200" y="3899400"/>
                <a:ext cx="149025" cy="138000"/>
              </a:xfrm>
              <a:custGeom>
                <a:avLst/>
                <a:gdLst/>
                <a:ahLst/>
                <a:cxnLst/>
                <a:rect l="0" t="0" r="0" b="0"/>
                <a:pathLst>
                  <a:path w="5961" h="5520" extrusionOk="0">
                    <a:moveTo>
                      <a:pt x="0" y="0"/>
                    </a:moveTo>
                    <a:lnTo>
                      <a:pt x="0" y="5519"/>
                    </a:lnTo>
                    <a:lnTo>
                      <a:pt x="883" y="5519"/>
                    </a:lnTo>
                    <a:lnTo>
                      <a:pt x="883" y="1104"/>
                    </a:lnTo>
                    <a:lnTo>
                      <a:pt x="2531" y="5519"/>
                    </a:lnTo>
                    <a:lnTo>
                      <a:pt x="3194" y="5519"/>
                    </a:lnTo>
                    <a:lnTo>
                      <a:pt x="4857" y="1104"/>
                    </a:lnTo>
                    <a:lnTo>
                      <a:pt x="4857" y="5519"/>
                    </a:lnTo>
                    <a:lnTo>
                      <a:pt x="5960" y="5519"/>
                    </a:lnTo>
                    <a:lnTo>
                      <a:pt x="5960" y="0"/>
                    </a:lnTo>
                    <a:lnTo>
                      <a:pt x="4415" y="0"/>
                    </a:lnTo>
                    <a:lnTo>
                      <a:pt x="2973" y="3871"/>
                    </a:lnTo>
                    <a:lnTo>
                      <a:pt x="1545" y="0"/>
                    </a:lnTo>
                    <a:close/>
                  </a:path>
                </a:pathLst>
              </a:custGeom>
              <a:solidFill>
                <a:srgbClr val="14201E"/>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pic>
          <p:nvPicPr>
            <p:cNvPr id="2846" name="Google Shape;2846;p277"/>
            <p:cNvPicPr preferRelativeResize="0"/>
            <p:nvPr/>
          </p:nvPicPr>
          <p:blipFill>
            <a:blip r:embed="rId4">
              <a:alphaModFix/>
            </a:blip>
            <a:stretch>
              <a:fillRect/>
            </a:stretch>
          </p:blipFill>
          <p:spPr>
            <a:xfrm>
              <a:off x="7259464" y="1530948"/>
              <a:ext cx="1655460" cy="219425"/>
            </a:xfrm>
            <a:prstGeom prst="rect">
              <a:avLst/>
            </a:prstGeom>
            <a:noFill/>
            <a:ln>
              <a:noFill/>
            </a:ln>
          </p:spPr>
        </p:pic>
        <p:grpSp>
          <p:nvGrpSpPr>
            <p:cNvPr id="2847" name="Google Shape;2847;p277"/>
            <p:cNvGrpSpPr/>
            <p:nvPr/>
          </p:nvGrpSpPr>
          <p:grpSpPr>
            <a:xfrm>
              <a:off x="6251593" y="1709074"/>
              <a:ext cx="1164019" cy="415441"/>
              <a:chOff x="238125" y="1591125"/>
              <a:chExt cx="7093350" cy="2533175"/>
            </a:xfrm>
          </p:grpSpPr>
          <p:sp>
            <p:nvSpPr>
              <p:cNvPr id="2848" name="Google Shape;2848;p277"/>
              <p:cNvSpPr/>
              <p:nvPr/>
            </p:nvSpPr>
            <p:spPr>
              <a:xfrm>
                <a:off x="238125" y="3320700"/>
                <a:ext cx="705875" cy="797275"/>
              </a:xfrm>
              <a:custGeom>
                <a:avLst/>
                <a:gdLst/>
                <a:ahLst/>
                <a:cxnLst/>
                <a:rect l="0" t="0" r="0" b="0"/>
                <a:pathLst>
                  <a:path w="28235" h="31891" extrusionOk="0">
                    <a:moveTo>
                      <a:pt x="15882" y="1"/>
                    </a:moveTo>
                    <a:cubicBezTo>
                      <a:pt x="13109" y="1"/>
                      <a:pt x="10210" y="631"/>
                      <a:pt x="7689" y="2018"/>
                    </a:cubicBezTo>
                    <a:cubicBezTo>
                      <a:pt x="5420" y="3404"/>
                      <a:pt x="3277" y="5295"/>
                      <a:pt x="2017" y="7690"/>
                    </a:cubicBezTo>
                    <a:cubicBezTo>
                      <a:pt x="630" y="10211"/>
                      <a:pt x="0" y="13236"/>
                      <a:pt x="0" y="16009"/>
                    </a:cubicBezTo>
                    <a:cubicBezTo>
                      <a:pt x="0" y="19034"/>
                      <a:pt x="630" y="21807"/>
                      <a:pt x="2017" y="24202"/>
                    </a:cubicBezTo>
                    <a:cubicBezTo>
                      <a:pt x="3277" y="26597"/>
                      <a:pt x="5168" y="28614"/>
                      <a:pt x="7563" y="29874"/>
                    </a:cubicBezTo>
                    <a:cubicBezTo>
                      <a:pt x="9958" y="31261"/>
                      <a:pt x="12731" y="31891"/>
                      <a:pt x="15630" y="31891"/>
                    </a:cubicBezTo>
                    <a:cubicBezTo>
                      <a:pt x="18151" y="31891"/>
                      <a:pt x="20420" y="31513"/>
                      <a:pt x="22815" y="30504"/>
                    </a:cubicBezTo>
                    <a:cubicBezTo>
                      <a:pt x="24957" y="29748"/>
                      <a:pt x="26848" y="28362"/>
                      <a:pt x="28235" y="26597"/>
                    </a:cubicBezTo>
                    <a:lnTo>
                      <a:pt x="25588" y="23698"/>
                    </a:lnTo>
                    <a:cubicBezTo>
                      <a:pt x="24327" y="24958"/>
                      <a:pt x="22815" y="26093"/>
                      <a:pt x="21302" y="26723"/>
                    </a:cubicBezTo>
                    <a:cubicBezTo>
                      <a:pt x="19537" y="27479"/>
                      <a:pt x="17647" y="27857"/>
                      <a:pt x="15756" y="27857"/>
                    </a:cubicBezTo>
                    <a:cubicBezTo>
                      <a:pt x="13739" y="27857"/>
                      <a:pt x="11722" y="27227"/>
                      <a:pt x="9958" y="26219"/>
                    </a:cubicBezTo>
                    <a:cubicBezTo>
                      <a:pt x="8319" y="25336"/>
                      <a:pt x="6933" y="23950"/>
                      <a:pt x="6050" y="22185"/>
                    </a:cubicBezTo>
                    <a:cubicBezTo>
                      <a:pt x="4034" y="18404"/>
                      <a:pt x="4034" y="13866"/>
                      <a:pt x="6050" y="10085"/>
                    </a:cubicBezTo>
                    <a:cubicBezTo>
                      <a:pt x="6933" y="8320"/>
                      <a:pt x="8193" y="6934"/>
                      <a:pt x="9958" y="5925"/>
                    </a:cubicBezTo>
                    <a:cubicBezTo>
                      <a:pt x="11722" y="5043"/>
                      <a:pt x="13739" y="4539"/>
                      <a:pt x="15756" y="4539"/>
                    </a:cubicBezTo>
                    <a:cubicBezTo>
                      <a:pt x="15909" y="4533"/>
                      <a:pt x="16062" y="4531"/>
                      <a:pt x="16214" y="4531"/>
                    </a:cubicBezTo>
                    <a:cubicBezTo>
                      <a:pt x="19685" y="4531"/>
                      <a:pt x="22794" y="5900"/>
                      <a:pt x="25210" y="8194"/>
                    </a:cubicBezTo>
                    <a:lnTo>
                      <a:pt x="27730" y="4791"/>
                    </a:lnTo>
                    <a:cubicBezTo>
                      <a:pt x="26344" y="3278"/>
                      <a:pt x="24453" y="2144"/>
                      <a:pt x="22563" y="1387"/>
                    </a:cubicBezTo>
                    <a:cubicBezTo>
                      <a:pt x="20546" y="631"/>
                      <a:pt x="18151" y="127"/>
                      <a:pt x="15882" y="1"/>
                    </a:cubicBezTo>
                    <a:close/>
                  </a:path>
                </a:pathLst>
              </a:custGeom>
              <a:solidFill>
                <a:srgbClr val="38C4E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849" name="Google Shape;2849;p277"/>
              <p:cNvSpPr/>
              <p:nvPr/>
            </p:nvSpPr>
            <p:spPr>
              <a:xfrm>
                <a:off x="1010150" y="3323875"/>
                <a:ext cx="800425" cy="800425"/>
              </a:xfrm>
              <a:custGeom>
                <a:avLst/>
                <a:gdLst/>
                <a:ahLst/>
                <a:cxnLst/>
                <a:rect l="0" t="0" r="0" b="0"/>
                <a:pathLst>
                  <a:path w="32017" h="32017" extrusionOk="0">
                    <a:moveTo>
                      <a:pt x="15946" y="4286"/>
                    </a:moveTo>
                    <a:cubicBezTo>
                      <a:pt x="17962" y="4286"/>
                      <a:pt x="19979" y="4790"/>
                      <a:pt x="21807" y="5798"/>
                    </a:cubicBezTo>
                    <a:cubicBezTo>
                      <a:pt x="23446" y="6807"/>
                      <a:pt x="24958" y="8193"/>
                      <a:pt x="25840" y="9958"/>
                    </a:cubicBezTo>
                    <a:cubicBezTo>
                      <a:pt x="26849" y="11596"/>
                      <a:pt x="27227" y="13865"/>
                      <a:pt x="27227" y="15882"/>
                    </a:cubicBezTo>
                    <a:cubicBezTo>
                      <a:pt x="27227" y="18151"/>
                      <a:pt x="26849" y="20168"/>
                      <a:pt x="25840" y="22058"/>
                    </a:cubicBezTo>
                    <a:cubicBezTo>
                      <a:pt x="24958" y="23823"/>
                      <a:pt x="23446" y="25209"/>
                      <a:pt x="21807" y="26092"/>
                    </a:cubicBezTo>
                    <a:cubicBezTo>
                      <a:pt x="19979" y="27163"/>
                      <a:pt x="17962" y="27699"/>
                      <a:pt x="15946" y="27699"/>
                    </a:cubicBezTo>
                    <a:cubicBezTo>
                      <a:pt x="13929" y="27699"/>
                      <a:pt x="11912" y="27163"/>
                      <a:pt x="10084" y="26092"/>
                    </a:cubicBezTo>
                    <a:cubicBezTo>
                      <a:pt x="8320" y="25209"/>
                      <a:pt x="6933" y="23823"/>
                      <a:pt x="6051" y="22058"/>
                    </a:cubicBezTo>
                    <a:cubicBezTo>
                      <a:pt x="5043" y="20168"/>
                      <a:pt x="4538" y="17899"/>
                      <a:pt x="4538" y="15882"/>
                    </a:cubicBezTo>
                    <a:cubicBezTo>
                      <a:pt x="4538" y="13865"/>
                      <a:pt x="5043" y="11848"/>
                      <a:pt x="6051" y="9958"/>
                    </a:cubicBezTo>
                    <a:cubicBezTo>
                      <a:pt x="6933" y="8193"/>
                      <a:pt x="8320" y="6807"/>
                      <a:pt x="10084" y="5798"/>
                    </a:cubicBezTo>
                    <a:cubicBezTo>
                      <a:pt x="11912" y="4790"/>
                      <a:pt x="13929" y="4286"/>
                      <a:pt x="15946" y="4286"/>
                    </a:cubicBezTo>
                    <a:close/>
                    <a:moveTo>
                      <a:pt x="16135" y="0"/>
                    </a:moveTo>
                    <a:cubicBezTo>
                      <a:pt x="13110" y="0"/>
                      <a:pt x="10211" y="630"/>
                      <a:pt x="7690" y="2017"/>
                    </a:cubicBezTo>
                    <a:cubicBezTo>
                      <a:pt x="5421" y="3403"/>
                      <a:pt x="3278" y="5294"/>
                      <a:pt x="2017" y="7689"/>
                    </a:cubicBezTo>
                    <a:cubicBezTo>
                      <a:pt x="631" y="10210"/>
                      <a:pt x="1" y="13109"/>
                      <a:pt x="1" y="15882"/>
                    </a:cubicBezTo>
                    <a:cubicBezTo>
                      <a:pt x="1" y="18907"/>
                      <a:pt x="631" y="21680"/>
                      <a:pt x="2017" y="24201"/>
                    </a:cubicBezTo>
                    <a:cubicBezTo>
                      <a:pt x="3278" y="26596"/>
                      <a:pt x="5421" y="28613"/>
                      <a:pt x="7690" y="29873"/>
                    </a:cubicBezTo>
                    <a:cubicBezTo>
                      <a:pt x="10463" y="31386"/>
                      <a:pt x="13236" y="32016"/>
                      <a:pt x="16135" y="32016"/>
                    </a:cubicBezTo>
                    <a:cubicBezTo>
                      <a:pt x="18908" y="32016"/>
                      <a:pt x="21807" y="31386"/>
                      <a:pt x="24328" y="29873"/>
                    </a:cubicBezTo>
                    <a:cubicBezTo>
                      <a:pt x="26597" y="28613"/>
                      <a:pt x="28740" y="26596"/>
                      <a:pt x="30000" y="24201"/>
                    </a:cubicBezTo>
                    <a:cubicBezTo>
                      <a:pt x="31387" y="21680"/>
                      <a:pt x="32017" y="18781"/>
                      <a:pt x="32017" y="15882"/>
                    </a:cubicBezTo>
                    <a:cubicBezTo>
                      <a:pt x="32017" y="13109"/>
                      <a:pt x="31387" y="10210"/>
                      <a:pt x="30000" y="7689"/>
                    </a:cubicBezTo>
                    <a:cubicBezTo>
                      <a:pt x="28613" y="5294"/>
                      <a:pt x="26597" y="3277"/>
                      <a:pt x="24328" y="2017"/>
                    </a:cubicBezTo>
                    <a:cubicBezTo>
                      <a:pt x="21807" y="756"/>
                      <a:pt x="18908" y="0"/>
                      <a:pt x="16135" y="0"/>
                    </a:cubicBezTo>
                    <a:close/>
                  </a:path>
                </a:pathLst>
              </a:custGeom>
              <a:solidFill>
                <a:srgbClr val="38C4E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850" name="Google Shape;2850;p277"/>
              <p:cNvSpPr/>
              <p:nvPr/>
            </p:nvSpPr>
            <p:spPr>
              <a:xfrm>
                <a:off x="1946050" y="3313600"/>
                <a:ext cx="731100" cy="794925"/>
              </a:xfrm>
              <a:custGeom>
                <a:avLst/>
                <a:gdLst/>
                <a:ahLst/>
                <a:cxnLst/>
                <a:rect l="0" t="0" r="0" b="0"/>
                <a:pathLst>
                  <a:path w="29244" h="31797" extrusionOk="0">
                    <a:moveTo>
                      <a:pt x="17878" y="1"/>
                    </a:moveTo>
                    <a:cubicBezTo>
                      <a:pt x="17593" y="1"/>
                      <a:pt x="17306" y="11"/>
                      <a:pt x="17017" y="33"/>
                    </a:cubicBezTo>
                    <a:cubicBezTo>
                      <a:pt x="11093" y="33"/>
                      <a:pt x="6933" y="2428"/>
                      <a:pt x="4791" y="7218"/>
                    </a:cubicBezTo>
                    <a:lnTo>
                      <a:pt x="4791" y="285"/>
                    </a:lnTo>
                    <a:lnTo>
                      <a:pt x="1" y="285"/>
                    </a:lnTo>
                    <a:lnTo>
                      <a:pt x="1" y="31797"/>
                    </a:lnTo>
                    <a:lnTo>
                      <a:pt x="4791" y="31797"/>
                    </a:lnTo>
                    <a:lnTo>
                      <a:pt x="4791" y="14780"/>
                    </a:lnTo>
                    <a:cubicBezTo>
                      <a:pt x="4917" y="12007"/>
                      <a:pt x="6051" y="9486"/>
                      <a:pt x="7942" y="7470"/>
                    </a:cubicBezTo>
                    <a:cubicBezTo>
                      <a:pt x="9771" y="5755"/>
                      <a:pt x="12119" y="4662"/>
                      <a:pt x="14610" y="4662"/>
                    </a:cubicBezTo>
                    <a:cubicBezTo>
                      <a:pt x="14865" y="4662"/>
                      <a:pt x="15121" y="4673"/>
                      <a:pt x="15379" y="4697"/>
                    </a:cubicBezTo>
                    <a:cubicBezTo>
                      <a:pt x="15639" y="4671"/>
                      <a:pt x="15898" y="4658"/>
                      <a:pt x="16154" y="4658"/>
                    </a:cubicBezTo>
                    <a:cubicBezTo>
                      <a:pt x="18386" y="4658"/>
                      <a:pt x="20464" y="5609"/>
                      <a:pt x="21933" y="6965"/>
                    </a:cubicBezTo>
                    <a:cubicBezTo>
                      <a:pt x="23572" y="8730"/>
                      <a:pt x="24454" y="11125"/>
                      <a:pt x="24328" y="13520"/>
                    </a:cubicBezTo>
                    <a:lnTo>
                      <a:pt x="24328" y="31797"/>
                    </a:lnTo>
                    <a:lnTo>
                      <a:pt x="29118" y="31797"/>
                    </a:lnTo>
                    <a:lnTo>
                      <a:pt x="29118" y="12259"/>
                    </a:lnTo>
                    <a:cubicBezTo>
                      <a:pt x="29244" y="8856"/>
                      <a:pt x="28109" y="5705"/>
                      <a:pt x="25967" y="3184"/>
                    </a:cubicBezTo>
                    <a:cubicBezTo>
                      <a:pt x="23775" y="1223"/>
                      <a:pt x="20950" y="1"/>
                      <a:pt x="17878" y="1"/>
                    </a:cubicBezTo>
                    <a:close/>
                  </a:path>
                </a:pathLst>
              </a:custGeom>
              <a:solidFill>
                <a:srgbClr val="38C4E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851" name="Google Shape;2851;p277"/>
              <p:cNvSpPr/>
              <p:nvPr/>
            </p:nvSpPr>
            <p:spPr>
              <a:xfrm>
                <a:off x="2815775" y="3308100"/>
                <a:ext cx="702750" cy="803575"/>
              </a:xfrm>
              <a:custGeom>
                <a:avLst/>
                <a:gdLst/>
                <a:ahLst/>
                <a:cxnLst/>
                <a:rect l="0" t="0" r="0" b="0"/>
                <a:pathLst>
                  <a:path w="28110" h="32143" extrusionOk="0">
                    <a:moveTo>
                      <a:pt x="15883" y="1"/>
                    </a:moveTo>
                    <a:cubicBezTo>
                      <a:pt x="12984" y="1"/>
                      <a:pt x="10211" y="631"/>
                      <a:pt x="7690" y="2018"/>
                    </a:cubicBezTo>
                    <a:cubicBezTo>
                      <a:pt x="5295" y="3404"/>
                      <a:pt x="3278" y="5295"/>
                      <a:pt x="2018" y="7690"/>
                    </a:cubicBezTo>
                    <a:cubicBezTo>
                      <a:pt x="631" y="10211"/>
                      <a:pt x="1" y="13236"/>
                      <a:pt x="1" y="16009"/>
                    </a:cubicBezTo>
                    <a:cubicBezTo>
                      <a:pt x="1" y="19034"/>
                      <a:pt x="631" y="21933"/>
                      <a:pt x="2018" y="24454"/>
                    </a:cubicBezTo>
                    <a:cubicBezTo>
                      <a:pt x="3278" y="26723"/>
                      <a:pt x="5169" y="28866"/>
                      <a:pt x="7564" y="30126"/>
                    </a:cubicBezTo>
                    <a:cubicBezTo>
                      <a:pt x="9833" y="31513"/>
                      <a:pt x="12732" y="32143"/>
                      <a:pt x="15505" y="32143"/>
                    </a:cubicBezTo>
                    <a:cubicBezTo>
                      <a:pt x="18026" y="32143"/>
                      <a:pt x="20421" y="31639"/>
                      <a:pt x="22816" y="30756"/>
                    </a:cubicBezTo>
                    <a:cubicBezTo>
                      <a:pt x="24832" y="29874"/>
                      <a:pt x="26723" y="28487"/>
                      <a:pt x="28110" y="26723"/>
                    </a:cubicBezTo>
                    <a:lnTo>
                      <a:pt x="25463" y="23950"/>
                    </a:lnTo>
                    <a:cubicBezTo>
                      <a:pt x="24202" y="25210"/>
                      <a:pt x="22816" y="26345"/>
                      <a:pt x="21177" y="26975"/>
                    </a:cubicBezTo>
                    <a:cubicBezTo>
                      <a:pt x="19538" y="27731"/>
                      <a:pt x="17648" y="27983"/>
                      <a:pt x="15757" y="27983"/>
                    </a:cubicBezTo>
                    <a:cubicBezTo>
                      <a:pt x="13614" y="27983"/>
                      <a:pt x="11597" y="27353"/>
                      <a:pt x="9833" y="26471"/>
                    </a:cubicBezTo>
                    <a:cubicBezTo>
                      <a:pt x="8320" y="25462"/>
                      <a:pt x="6934" y="24076"/>
                      <a:pt x="5925" y="22311"/>
                    </a:cubicBezTo>
                    <a:cubicBezTo>
                      <a:pt x="4034" y="18530"/>
                      <a:pt x="4034" y="13992"/>
                      <a:pt x="5925" y="10211"/>
                    </a:cubicBezTo>
                    <a:cubicBezTo>
                      <a:pt x="6934" y="8446"/>
                      <a:pt x="8194" y="7059"/>
                      <a:pt x="9833" y="6177"/>
                    </a:cubicBezTo>
                    <a:cubicBezTo>
                      <a:pt x="11597" y="5169"/>
                      <a:pt x="13614" y="4665"/>
                      <a:pt x="15757" y="4665"/>
                    </a:cubicBezTo>
                    <a:cubicBezTo>
                      <a:pt x="15905" y="4659"/>
                      <a:pt x="16053" y="4657"/>
                      <a:pt x="16200" y="4657"/>
                    </a:cubicBezTo>
                    <a:cubicBezTo>
                      <a:pt x="19570" y="4657"/>
                      <a:pt x="22795" y="6026"/>
                      <a:pt x="25211" y="8320"/>
                    </a:cubicBezTo>
                    <a:lnTo>
                      <a:pt x="27731" y="5043"/>
                    </a:lnTo>
                    <a:cubicBezTo>
                      <a:pt x="26219" y="3404"/>
                      <a:pt x="24328" y="2396"/>
                      <a:pt x="22437" y="1513"/>
                    </a:cubicBezTo>
                    <a:cubicBezTo>
                      <a:pt x="20295" y="631"/>
                      <a:pt x="18026" y="253"/>
                      <a:pt x="15883" y="1"/>
                    </a:cubicBezTo>
                    <a:close/>
                  </a:path>
                </a:pathLst>
              </a:custGeom>
              <a:solidFill>
                <a:srgbClr val="38C4E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852" name="Google Shape;2852;p277"/>
              <p:cNvSpPr/>
              <p:nvPr/>
            </p:nvSpPr>
            <p:spPr>
              <a:xfrm>
                <a:off x="3575225" y="3315975"/>
                <a:ext cx="797275" cy="798075"/>
              </a:xfrm>
              <a:custGeom>
                <a:avLst/>
                <a:gdLst/>
                <a:ahLst/>
                <a:cxnLst/>
                <a:rect l="0" t="0" r="0" b="0"/>
                <a:pathLst>
                  <a:path w="31891" h="31923" extrusionOk="0">
                    <a:moveTo>
                      <a:pt x="15930" y="4192"/>
                    </a:moveTo>
                    <a:cubicBezTo>
                      <a:pt x="17931" y="4192"/>
                      <a:pt x="19916" y="4665"/>
                      <a:pt x="21681" y="5610"/>
                    </a:cubicBezTo>
                    <a:cubicBezTo>
                      <a:pt x="23445" y="6618"/>
                      <a:pt x="24832" y="8005"/>
                      <a:pt x="25840" y="9770"/>
                    </a:cubicBezTo>
                    <a:cubicBezTo>
                      <a:pt x="26723" y="11408"/>
                      <a:pt x="27227" y="13677"/>
                      <a:pt x="27227" y="15694"/>
                    </a:cubicBezTo>
                    <a:cubicBezTo>
                      <a:pt x="27227" y="17963"/>
                      <a:pt x="26723" y="19979"/>
                      <a:pt x="25840" y="21870"/>
                    </a:cubicBezTo>
                    <a:cubicBezTo>
                      <a:pt x="24832" y="23635"/>
                      <a:pt x="23445" y="25021"/>
                      <a:pt x="21681" y="26030"/>
                    </a:cubicBezTo>
                    <a:cubicBezTo>
                      <a:pt x="19853" y="27038"/>
                      <a:pt x="17868" y="27542"/>
                      <a:pt x="15882" y="27542"/>
                    </a:cubicBezTo>
                    <a:cubicBezTo>
                      <a:pt x="13897" y="27542"/>
                      <a:pt x="11912" y="27038"/>
                      <a:pt x="10084" y="26030"/>
                    </a:cubicBezTo>
                    <a:cubicBezTo>
                      <a:pt x="8320" y="25021"/>
                      <a:pt x="6933" y="23635"/>
                      <a:pt x="5925" y="21870"/>
                    </a:cubicBezTo>
                    <a:cubicBezTo>
                      <a:pt x="5042" y="19979"/>
                      <a:pt x="4538" y="17711"/>
                      <a:pt x="4538" y="15694"/>
                    </a:cubicBezTo>
                    <a:cubicBezTo>
                      <a:pt x="4538" y="13677"/>
                      <a:pt x="5042" y="11660"/>
                      <a:pt x="5925" y="9770"/>
                    </a:cubicBezTo>
                    <a:cubicBezTo>
                      <a:pt x="6933" y="8005"/>
                      <a:pt x="8320" y="6618"/>
                      <a:pt x="10084" y="5610"/>
                    </a:cubicBezTo>
                    <a:cubicBezTo>
                      <a:pt x="11912" y="4665"/>
                      <a:pt x="13929" y="4192"/>
                      <a:pt x="15930" y="4192"/>
                    </a:cubicBezTo>
                    <a:close/>
                    <a:moveTo>
                      <a:pt x="15945" y="1"/>
                    </a:moveTo>
                    <a:cubicBezTo>
                      <a:pt x="13109" y="1"/>
                      <a:pt x="10273" y="694"/>
                      <a:pt x="7689" y="2081"/>
                    </a:cubicBezTo>
                    <a:cubicBezTo>
                      <a:pt x="5294" y="3467"/>
                      <a:pt x="3278" y="5358"/>
                      <a:pt x="2017" y="7753"/>
                    </a:cubicBezTo>
                    <a:cubicBezTo>
                      <a:pt x="631" y="10274"/>
                      <a:pt x="0" y="13047"/>
                      <a:pt x="0" y="15946"/>
                    </a:cubicBezTo>
                    <a:cubicBezTo>
                      <a:pt x="0" y="18845"/>
                      <a:pt x="631" y="21744"/>
                      <a:pt x="2017" y="24265"/>
                    </a:cubicBezTo>
                    <a:cubicBezTo>
                      <a:pt x="3278" y="26660"/>
                      <a:pt x="5294" y="28677"/>
                      <a:pt x="7689" y="29937"/>
                    </a:cubicBezTo>
                    <a:cubicBezTo>
                      <a:pt x="10273" y="31261"/>
                      <a:pt x="13109" y="31922"/>
                      <a:pt x="15945" y="31922"/>
                    </a:cubicBezTo>
                    <a:cubicBezTo>
                      <a:pt x="18782" y="31922"/>
                      <a:pt x="21618" y="31261"/>
                      <a:pt x="24202" y="29937"/>
                    </a:cubicBezTo>
                    <a:cubicBezTo>
                      <a:pt x="26597" y="28677"/>
                      <a:pt x="28613" y="26660"/>
                      <a:pt x="29874" y="24265"/>
                    </a:cubicBezTo>
                    <a:cubicBezTo>
                      <a:pt x="31260" y="21744"/>
                      <a:pt x="31891" y="18719"/>
                      <a:pt x="31891" y="15946"/>
                    </a:cubicBezTo>
                    <a:cubicBezTo>
                      <a:pt x="31891" y="13047"/>
                      <a:pt x="31386" y="10274"/>
                      <a:pt x="29874" y="7753"/>
                    </a:cubicBezTo>
                    <a:cubicBezTo>
                      <a:pt x="28613" y="5358"/>
                      <a:pt x="26597" y="3341"/>
                      <a:pt x="24202" y="2081"/>
                    </a:cubicBezTo>
                    <a:cubicBezTo>
                      <a:pt x="21618" y="694"/>
                      <a:pt x="18782" y="1"/>
                      <a:pt x="15945" y="1"/>
                    </a:cubicBezTo>
                    <a:close/>
                  </a:path>
                </a:pathLst>
              </a:custGeom>
              <a:solidFill>
                <a:srgbClr val="38C4E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853" name="Google Shape;2853;p277"/>
              <p:cNvSpPr/>
              <p:nvPr/>
            </p:nvSpPr>
            <p:spPr>
              <a:xfrm>
                <a:off x="4504825" y="3314400"/>
                <a:ext cx="721650" cy="797525"/>
              </a:xfrm>
              <a:custGeom>
                <a:avLst/>
                <a:gdLst/>
                <a:ahLst/>
                <a:cxnLst/>
                <a:rect l="0" t="0" r="0" b="0"/>
                <a:pathLst>
                  <a:path w="28866" h="31901" extrusionOk="0">
                    <a:moveTo>
                      <a:pt x="24076" y="1"/>
                    </a:moveTo>
                    <a:lnTo>
                      <a:pt x="24076" y="15505"/>
                    </a:lnTo>
                    <a:cubicBezTo>
                      <a:pt x="24076" y="18530"/>
                      <a:pt x="23193" y="21429"/>
                      <a:pt x="21303" y="23824"/>
                    </a:cubicBezTo>
                    <a:cubicBezTo>
                      <a:pt x="19572" y="25901"/>
                      <a:pt x="16996" y="27133"/>
                      <a:pt x="14445" y="27133"/>
                    </a:cubicBezTo>
                    <a:cubicBezTo>
                      <a:pt x="14209" y="27133"/>
                      <a:pt x="13974" y="27122"/>
                      <a:pt x="13740" y="27101"/>
                    </a:cubicBezTo>
                    <a:cubicBezTo>
                      <a:pt x="13493" y="27127"/>
                      <a:pt x="13245" y="27140"/>
                      <a:pt x="12999" y="27140"/>
                    </a:cubicBezTo>
                    <a:cubicBezTo>
                      <a:pt x="10857" y="27140"/>
                      <a:pt x="8768" y="26189"/>
                      <a:pt x="7185" y="24832"/>
                    </a:cubicBezTo>
                    <a:cubicBezTo>
                      <a:pt x="5547" y="23068"/>
                      <a:pt x="4664" y="20673"/>
                      <a:pt x="4916" y="18278"/>
                    </a:cubicBezTo>
                    <a:lnTo>
                      <a:pt x="4916" y="253"/>
                    </a:lnTo>
                    <a:lnTo>
                      <a:pt x="127" y="253"/>
                    </a:lnTo>
                    <a:lnTo>
                      <a:pt x="127" y="19538"/>
                    </a:lnTo>
                    <a:cubicBezTo>
                      <a:pt x="1" y="22942"/>
                      <a:pt x="1135" y="26093"/>
                      <a:pt x="3278" y="28614"/>
                    </a:cubicBezTo>
                    <a:cubicBezTo>
                      <a:pt x="5553" y="30769"/>
                      <a:pt x="8510" y="31900"/>
                      <a:pt x="11501" y="31900"/>
                    </a:cubicBezTo>
                    <a:cubicBezTo>
                      <a:pt x="11659" y="31900"/>
                      <a:pt x="11817" y="31897"/>
                      <a:pt x="11975" y="31891"/>
                    </a:cubicBezTo>
                    <a:cubicBezTo>
                      <a:pt x="17899" y="31891"/>
                      <a:pt x="21933" y="29370"/>
                      <a:pt x="23950" y="24580"/>
                    </a:cubicBezTo>
                    <a:lnTo>
                      <a:pt x="23950" y="31765"/>
                    </a:lnTo>
                    <a:lnTo>
                      <a:pt x="28613" y="31765"/>
                    </a:lnTo>
                    <a:lnTo>
                      <a:pt x="28865" y="1"/>
                    </a:lnTo>
                    <a:close/>
                  </a:path>
                </a:pathLst>
              </a:custGeom>
              <a:solidFill>
                <a:srgbClr val="38C4E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854" name="Google Shape;2854;p277"/>
              <p:cNvSpPr/>
              <p:nvPr/>
            </p:nvSpPr>
            <p:spPr>
              <a:xfrm>
                <a:off x="5387150" y="3311250"/>
                <a:ext cx="400225" cy="790975"/>
              </a:xfrm>
              <a:custGeom>
                <a:avLst/>
                <a:gdLst/>
                <a:ahLst/>
                <a:cxnLst/>
                <a:rect l="0" t="0" r="0" b="0"/>
                <a:pathLst>
                  <a:path w="16009" h="31639" extrusionOk="0">
                    <a:moveTo>
                      <a:pt x="16009" y="1"/>
                    </a:moveTo>
                    <a:cubicBezTo>
                      <a:pt x="13488" y="1"/>
                      <a:pt x="11219" y="631"/>
                      <a:pt x="9076" y="1892"/>
                    </a:cubicBezTo>
                    <a:cubicBezTo>
                      <a:pt x="7060" y="3278"/>
                      <a:pt x="5673" y="5043"/>
                      <a:pt x="4665" y="7059"/>
                    </a:cubicBezTo>
                    <a:lnTo>
                      <a:pt x="4665" y="127"/>
                    </a:lnTo>
                    <a:lnTo>
                      <a:pt x="1" y="127"/>
                    </a:lnTo>
                    <a:lnTo>
                      <a:pt x="1" y="31639"/>
                    </a:lnTo>
                    <a:lnTo>
                      <a:pt x="4665" y="31639"/>
                    </a:lnTo>
                    <a:lnTo>
                      <a:pt x="4665" y="15000"/>
                    </a:lnTo>
                    <a:cubicBezTo>
                      <a:pt x="4917" y="12101"/>
                      <a:pt x="6177" y="9454"/>
                      <a:pt x="8194" y="7438"/>
                    </a:cubicBezTo>
                    <a:cubicBezTo>
                      <a:pt x="10217" y="5653"/>
                      <a:pt x="12914" y="4654"/>
                      <a:pt x="15543" y="4654"/>
                    </a:cubicBezTo>
                    <a:cubicBezTo>
                      <a:pt x="15698" y="4654"/>
                      <a:pt x="15854" y="4658"/>
                      <a:pt x="16009" y="4665"/>
                    </a:cubicBezTo>
                    <a:lnTo>
                      <a:pt x="16009" y="1"/>
                    </a:lnTo>
                    <a:close/>
                  </a:path>
                </a:pathLst>
              </a:custGeom>
              <a:solidFill>
                <a:srgbClr val="38C4E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855" name="Google Shape;2855;p277"/>
              <p:cNvSpPr/>
              <p:nvPr/>
            </p:nvSpPr>
            <p:spPr>
              <a:xfrm>
                <a:off x="5872450" y="3315525"/>
                <a:ext cx="592450" cy="796500"/>
              </a:xfrm>
              <a:custGeom>
                <a:avLst/>
                <a:gdLst/>
                <a:ahLst/>
                <a:cxnLst/>
                <a:rect l="0" t="0" r="0" b="0"/>
                <a:pathLst>
                  <a:path w="23698" h="31860" extrusionOk="0">
                    <a:moveTo>
                      <a:pt x="13947" y="0"/>
                    </a:moveTo>
                    <a:cubicBezTo>
                      <a:pt x="13565" y="0"/>
                      <a:pt x="13198" y="25"/>
                      <a:pt x="12857" y="82"/>
                    </a:cubicBezTo>
                    <a:cubicBezTo>
                      <a:pt x="9958" y="82"/>
                      <a:pt x="7311" y="712"/>
                      <a:pt x="4916" y="2351"/>
                    </a:cubicBezTo>
                    <a:cubicBezTo>
                      <a:pt x="2773" y="3737"/>
                      <a:pt x="1639" y="6258"/>
                      <a:pt x="1765" y="8779"/>
                    </a:cubicBezTo>
                    <a:cubicBezTo>
                      <a:pt x="1765" y="10418"/>
                      <a:pt x="2269" y="12056"/>
                      <a:pt x="3277" y="13317"/>
                    </a:cubicBezTo>
                    <a:cubicBezTo>
                      <a:pt x="4034" y="14451"/>
                      <a:pt x="5294" y="15460"/>
                      <a:pt x="6555" y="16090"/>
                    </a:cubicBezTo>
                    <a:cubicBezTo>
                      <a:pt x="8319" y="16846"/>
                      <a:pt x="10084" y="17476"/>
                      <a:pt x="11723" y="17981"/>
                    </a:cubicBezTo>
                    <a:cubicBezTo>
                      <a:pt x="13613" y="18359"/>
                      <a:pt x="15504" y="19241"/>
                      <a:pt x="17269" y="20123"/>
                    </a:cubicBezTo>
                    <a:cubicBezTo>
                      <a:pt x="18529" y="20754"/>
                      <a:pt x="19159" y="22014"/>
                      <a:pt x="19159" y="23401"/>
                    </a:cubicBezTo>
                    <a:cubicBezTo>
                      <a:pt x="19159" y="24913"/>
                      <a:pt x="18529" y="26174"/>
                      <a:pt x="17269" y="26930"/>
                    </a:cubicBezTo>
                    <a:cubicBezTo>
                      <a:pt x="15882" y="27686"/>
                      <a:pt x="14118" y="28064"/>
                      <a:pt x="12353" y="28064"/>
                    </a:cubicBezTo>
                    <a:cubicBezTo>
                      <a:pt x="10462" y="28064"/>
                      <a:pt x="8445" y="27560"/>
                      <a:pt x="6681" y="26930"/>
                    </a:cubicBezTo>
                    <a:cubicBezTo>
                      <a:pt x="4790" y="26174"/>
                      <a:pt x="3277" y="25165"/>
                      <a:pt x="1891" y="23905"/>
                    </a:cubicBezTo>
                    <a:lnTo>
                      <a:pt x="0" y="27434"/>
                    </a:lnTo>
                    <a:cubicBezTo>
                      <a:pt x="1513" y="28947"/>
                      <a:pt x="3403" y="30081"/>
                      <a:pt x="5420" y="30711"/>
                    </a:cubicBezTo>
                    <a:cubicBezTo>
                      <a:pt x="7563" y="31342"/>
                      <a:pt x="9832" y="31846"/>
                      <a:pt x="12101" y="31846"/>
                    </a:cubicBezTo>
                    <a:cubicBezTo>
                      <a:pt x="12299" y="31855"/>
                      <a:pt x="12498" y="31859"/>
                      <a:pt x="12697" y="31859"/>
                    </a:cubicBezTo>
                    <a:cubicBezTo>
                      <a:pt x="15286" y="31859"/>
                      <a:pt x="17953" y="31099"/>
                      <a:pt x="20294" y="29577"/>
                    </a:cubicBezTo>
                    <a:cubicBezTo>
                      <a:pt x="22437" y="28064"/>
                      <a:pt x="23697" y="25543"/>
                      <a:pt x="23571" y="22897"/>
                    </a:cubicBezTo>
                    <a:cubicBezTo>
                      <a:pt x="23697" y="21132"/>
                      <a:pt x="23067" y="19493"/>
                      <a:pt x="22185" y="18107"/>
                    </a:cubicBezTo>
                    <a:cubicBezTo>
                      <a:pt x="21176" y="16846"/>
                      <a:pt x="20168" y="15964"/>
                      <a:pt x="18655" y="15334"/>
                    </a:cubicBezTo>
                    <a:cubicBezTo>
                      <a:pt x="17017" y="14451"/>
                      <a:pt x="15252" y="13821"/>
                      <a:pt x="13361" y="13443"/>
                    </a:cubicBezTo>
                    <a:cubicBezTo>
                      <a:pt x="11975" y="13065"/>
                      <a:pt x="10714" y="12561"/>
                      <a:pt x="9454" y="12182"/>
                    </a:cubicBezTo>
                    <a:cubicBezTo>
                      <a:pt x="8445" y="11804"/>
                      <a:pt x="7689" y="11174"/>
                      <a:pt x="7059" y="10544"/>
                    </a:cubicBezTo>
                    <a:cubicBezTo>
                      <a:pt x="6429" y="9914"/>
                      <a:pt x="6050" y="9157"/>
                      <a:pt x="6050" y="8149"/>
                    </a:cubicBezTo>
                    <a:cubicBezTo>
                      <a:pt x="6050" y="6888"/>
                      <a:pt x="6681" y="5628"/>
                      <a:pt x="7815" y="4998"/>
                    </a:cubicBezTo>
                    <a:cubicBezTo>
                      <a:pt x="9202" y="4241"/>
                      <a:pt x="10840" y="3989"/>
                      <a:pt x="12353" y="3989"/>
                    </a:cubicBezTo>
                    <a:cubicBezTo>
                      <a:pt x="13865" y="3989"/>
                      <a:pt x="15378" y="4115"/>
                      <a:pt x="16765" y="4494"/>
                    </a:cubicBezTo>
                    <a:cubicBezTo>
                      <a:pt x="18277" y="4998"/>
                      <a:pt x="19664" y="5628"/>
                      <a:pt x="20924" y="6510"/>
                    </a:cubicBezTo>
                    <a:lnTo>
                      <a:pt x="22689" y="2729"/>
                    </a:lnTo>
                    <a:cubicBezTo>
                      <a:pt x="21176" y="1721"/>
                      <a:pt x="19664" y="1090"/>
                      <a:pt x="18025" y="586"/>
                    </a:cubicBezTo>
                    <a:cubicBezTo>
                      <a:pt x="16756" y="293"/>
                      <a:pt x="15260" y="0"/>
                      <a:pt x="13947" y="0"/>
                    </a:cubicBezTo>
                    <a:close/>
                  </a:path>
                </a:pathLst>
              </a:custGeom>
              <a:solidFill>
                <a:srgbClr val="38C4E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856" name="Google Shape;2856;p277"/>
              <p:cNvSpPr/>
              <p:nvPr/>
            </p:nvSpPr>
            <p:spPr>
              <a:xfrm>
                <a:off x="6568850" y="3304950"/>
                <a:ext cx="762625" cy="803575"/>
              </a:xfrm>
              <a:custGeom>
                <a:avLst/>
                <a:gdLst/>
                <a:ahLst/>
                <a:cxnLst/>
                <a:rect l="0" t="0" r="0" b="0"/>
                <a:pathLst>
                  <a:path w="30505" h="32143" extrusionOk="0">
                    <a:moveTo>
                      <a:pt x="16563" y="4374"/>
                    </a:moveTo>
                    <a:cubicBezTo>
                      <a:pt x="18936" y="4374"/>
                      <a:pt x="21268" y="5361"/>
                      <a:pt x="23193" y="7059"/>
                    </a:cubicBezTo>
                    <a:cubicBezTo>
                      <a:pt x="25084" y="8950"/>
                      <a:pt x="26093" y="11597"/>
                      <a:pt x="26345" y="14244"/>
                    </a:cubicBezTo>
                    <a:lnTo>
                      <a:pt x="4664" y="14244"/>
                    </a:lnTo>
                    <a:cubicBezTo>
                      <a:pt x="4917" y="11471"/>
                      <a:pt x="6177" y="8950"/>
                      <a:pt x="8194" y="7059"/>
                    </a:cubicBezTo>
                    <a:cubicBezTo>
                      <a:pt x="10022" y="5459"/>
                      <a:pt x="12576" y="4377"/>
                      <a:pt x="15010" y="4377"/>
                    </a:cubicBezTo>
                    <a:cubicBezTo>
                      <a:pt x="15261" y="4377"/>
                      <a:pt x="15510" y="4389"/>
                      <a:pt x="15757" y="4412"/>
                    </a:cubicBezTo>
                    <a:cubicBezTo>
                      <a:pt x="16025" y="4387"/>
                      <a:pt x="16294" y="4374"/>
                      <a:pt x="16563" y="4374"/>
                    </a:cubicBezTo>
                    <a:close/>
                    <a:moveTo>
                      <a:pt x="15883" y="1"/>
                    </a:moveTo>
                    <a:cubicBezTo>
                      <a:pt x="13110" y="1"/>
                      <a:pt x="10211" y="631"/>
                      <a:pt x="7690" y="2017"/>
                    </a:cubicBezTo>
                    <a:cubicBezTo>
                      <a:pt x="5295" y="3404"/>
                      <a:pt x="3278" y="5295"/>
                      <a:pt x="2017" y="7690"/>
                    </a:cubicBezTo>
                    <a:cubicBezTo>
                      <a:pt x="631" y="10337"/>
                      <a:pt x="1" y="13236"/>
                      <a:pt x="1" y="16009"/>
                    </a:cubicBezTo>
                    <a:cubicBezTo>
                      <a:pt x="1" y="19034"/>
                      <a:pt x="631" y="21807"/>
                      <a:pt x="2017" y="24328"/>
                    </a:cubicBezTo>
                    <a:cubicBezTo>
                      <a:pt x="3278" y="26723"/>
                      <a:pt x="5169" y="28740"/>
                      <a:pt x="7564" y="30000"/>
                    </a:cubicBezTo>
                    <a:cubicBezTo>
                      <a:pt x="10085" y="31513"/>
                      <a:pt x="12858" y="32143"/>
                      <a:pt x="15757" y="32143"/>
                    </a:cubicBezTo>
                    <a:cubicBezTo>
                      <a:pt x="18152" y="32143"/>
                      <a:pt x="20673" y="31639"/>
                      <a:pt x="22815" y="30630"/>
                    </a:cubicBezTo>
                    <a:cubicBezTo>
                      <a:pt x="24832" y="29748"/>
                      <a:pt x="26723" y="28487"/>
                      <a:pt x="28361" y="26723"/>
                    </a:cubicBezTo>
                    <a:lnTo>
                      <a:pt x="25840" y="24076"/>
                    </a:lnTo>
                    <a:cubicBezTo>
                      <a:pt x="24580" y="25336"/>
                      <a:pt x="22941" y="26471"/>
                      <a:pt x="21429" y="27101"/>
                    </a:cubicBezTo>
                    <a:cubicBezTo>
                      <a:pt x="19664" y="27857"/>
                      <a:pt x="17899" y="28109"/>
                      <a:pt x="16009" y="28109"/>
                    </a:cubicBezTo>
                    <a:cubicBezTo>
                      <a:pt x="15727" y="28135"/>
                      <a:pt x="15447" y="28148"/>
                      <a:pt x="15168" y="28148"/>
                    </a:cubicBezTo>
                    <a:cubicBezTo>
                      <a:pt x="12702" y="28148"/>
                      <a:pt x="10358" y="27161"/>
                      <a:pt x="8320" y="25462"/>
                    </a:cubicBezTo>
                    <a:cubicBezTo>
                      <a:pt x="6303" y="23572"/>
                      <a:pt x="5043" y="20925"/>
                      <a:pt x="4664" y="18026"/>
                    </a:cubicBezTo>
                    <a:lnTo>
                      <a:pt x="30378" y="18026"/>
                    </a:lnTo>
                    <a:cubicBezTo>
                      <a:pt x="30504" y="12732"/>
                      <a:pt x="29496" y="8320"/>
                      <a:pt x="26975" y="5169"/>
                    </a:cubicBezTo>
                    <a:cubicBezTo>
                      <a:pt x="24454" y="2017"/>
                      <a:pt x="20799" y="379"/>
                      <a:pt x="15883" y="1"/>
                    </a:cubicBezTo>
                    <a:close/>
                  </a:path>
                </a:pathLst>
              </a:custGeom>
              <a:solidFill>
                <a:srgbClr val="38C4E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857" name="Google Shape;2857;p277"/>
              <p:cNvSpPr/>
              <p:nvPr/>
            </p:nvSpPr>
            <p:spPr>
              <a:xfrm>
                <a:off x="3770600" y="2192400"/>
                <a:ext cx="198550" cy="189475"/>
              </a:xfrm>
              <a:custGeom>
                <a:avLst/>
                <a:gdLst/>
                <a:ahLst/>
                <a:cxnLst/>
                <a:rect l="0" t="0" r="0" b="0"/>
                <a:pathLst>
                  <a:path w="7942" h="7579" extrusionOk="0">
                    <a:moveTo>
                      <a:pt x="3904" y="1"/>
                    </a:moveTo>
                    <a:cubicBezTo>
                      <a:pt x="3822" y="1"/>
                      <a:pt x="3739" y="3"/>
                      <a:pt x="3656" y="8"/>
                    </a:cubicBezTo>
                    <a:cubicBezTo>
                      <a:pt x="1639" y="134"/>
                      <a:pt x="0" y="2025"/>
                      <a:pt x="253" y="4042"/>
                    </a:cubicBezTo>
                    <a:cubicBezTo>
                      <a:pt x="374" y="6101"/>
                      <a:pt x="2125" y="7578"/>
                      <a:pt x="4051" y="7578"/>
                    </a:cubicBezTo>
                    <a:cubicBezTo>
                      <a:pt x="4129" y="7578"/>
                      <a:pt x="4208" y="7576"/>
                      <a:pt x="4286" y="7571"/>
                    </a:cubicBezTo>
                    <a:cubicBezTo>
                      <a:pt x="6429" y="7445"/>
                      <a:pt x="7941" y="5554"/>
                      <a:pt x="7689" y="3537"/>
                    </a:cubicBezTo>
                    <a:cubicBezTo>
                      <a:pt x="7568" y="1478"/>
                      <a:pt x="5934" y="1"/>
                      <a:pt x="3904" y="1"/>
                    </a:cubicBezTo>
                    <a:close/>
                  </a:path>
                </a:pathLst>
              </a:custGeom>
              <a:solidFill>
                <a:srgbClr val="38C4E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858" name="Google Shape;2858;p277"/>
              <p:cNvSpPr/>
              <p:nvPr/>
            </p:nvSpPr>
            <p:spPr>
              <a:xfrm>
                <a:off x="3417700" y="2378500"/>
                <a:ext cx="923300" cy="549975"/>
              </a:xfrm>
              <a:custGeom>
                <a:avLst/>
                <a:gdLst/>
                <a:ahLst/>
                <a:cxnLst/>
                <a:rect l="0" t="0" r="0" b="0"/>
                <a:pathLst>
                  <a:path w="36932" h="21999" extrusionOk="0">
                    <a:moveTo>
                      <a:pt x="22688" y="1"/>
                    </a:moveTo>
                    <a:cubicBezTo>
                      <a:pt x="21931" y="883"/>
                      <a:pt x="20923" y="1513"/>
                      <a:pt x="19789" y="2018"/>
                    </a:cubicBezTo>
                    <a:cubicBezTo>
                      <a:pt x="20671" y="5295"/>
                      <a:pt x="22057" y="8320"/>
                      <a:pt x="23822" y="11219"/>
                    </a:cubicBezTo>
                    <a:cubicBezTo>
                      <a:pt x="22183" y="11975"/>
                      <a:pt x="20671" y="12606"/>
                      <a:pt x="18906" y="12732"/>
                    </a:cubicBezTo>
                    <a:lnTo>
                      <a:pt x="16511" y="12732"/>
                    </a:lnTo>
                    <a:cubicBezTo>
                      <a:pt x="15125" y="12732"/>
                      <a:pt x="13486" y="12479"/>
                      <a:pt x="12226" y="11975"/>
                    </a:cubicBezTo>
                    <a:cubicBezTo>
                      <a:pt x="11595" y="11849"/>
                      <a:pt x="10965" y="11471"/>
                      <a:pt x="10335" y="11219"/>
                    </a:cubicBezTo>
                    <a:cubicBezTo>
                      <a:pt x="9705" y="10841"/>
                      <a:pt x="9201" y="10589"/>
                      <a:pt x="8822" y="10211"/>
                    </a:cubicBezTo>
                    <a:cubicBezTo>
                      <a:pt x="8318" y="9959"/>
                      <a:pt x="7814" y="9580"/>
                      <a:pt x="7562" y="9202"/>
                    </a:cubicBezTo>
                    <a:cubicBezTo>
                      <a:pt x="7184" y="8950"/>
                      <a:pt x="6932" y="8698"/>
                      <a:pt x="6554" y="8446"/>
                    </a:cubicBezTo>
                    <a:lnTo>
                      <a:pt x="5797" y="7690"/>
                    </a:lnTo>
                    <a:lnTo>
                      <a:pt x="5797" y="7690"/>
                    </a:lnTo>
                    <a:cubicBezTo>
                      <a:pt x="5797" y="7690"/>
                      <a:pt x="5923" y="7942"/>
                      <a:pt x="6428" y="8446"/>
                    </a:cubicBezTo>
                    <a:cubicBezTo>
                      <a:pt x="6554" y="8824"/>
                      <a:pt x="6932" y="9076"/>
                      <a:pt x="7184" y="9454"/>
                    </a:cubicBezTo>
                    <a:lnTo>
                      <a:pt x="8318" y="10589"/>
                    </a:lnTo>
                    <a:cubicBezTo>
                      <a:pt x="8822" y="10967"/>
                      <a:pt x="9327" y="11345"/>
                      <a:pt x="9957" y="11597"/>
                    </a:cubicBezTo>
                    <a:cubicBezTo>
                      <a:pt x="10587" y="12101"/>
                      <a:pt x="11217" y="12353"/>
                      <a:pt x="11848" y="12732"/>
                    </a:cubicBezTo>
                    <a:cubicBezTo>
                      <a:pt x="12478" y="12984"/>
                      <a:pt x="13234" y="13362"/>
                      <a:pt x="13990" y="13488"/>
                    </a:cubicBezTo>
                    <a:cubicBezTo>
                      <a:pt x="14747" y="13866"/>
                      <a:pt x="15629" y="13992"/>
                      <a:pt x="16385" y="14118"/>
                    </a:cubicBezTo>
                    <a:cubicBezTo>
                      <a:pt x="16889" y="14118"/>
                      <a:pt x="17142" y="14244"/>
                      <a:pt x="17646" y="14244"/>
                    </a:cubicBezTo>
                    <a:lnTo>
                      <a:pt x="18906" y="14244"/>
                    </a:lnTo>
                    <a:cubicBezTo>
                      <a:pt x="19663" y="14244"/>
                      <a:pt x="20419" y="14244"/>
                      <a:pt x="21301" y="14118"/>
                    </a:cubicBezTo>
                    <a:cubicBezTo>
                      <a:pt x="22688" y="13992"/>
                      <a:pt x="23948" y="13614"/>
                      <a:pt x="25209" y="12984"/>
                    </a:cubicBezTo>
                    <a:cubicBezTo>
                      <a:pt x="25713" y="13614"/>
                      <a:pt x="26091" y="14244"/>
                      <a:pt x="26721" y="14874"/>
                    </a:cubicBezTo>
                    <a:lnTo>
                      <a:pt x="26091" y="15379"/>
                    </a:lnTo>
                    <a:lnTo>
                      <a:pt x="25965" y="15505"/>
                    </a:lnTo>
                    <a:lnTo>
                      <a:pt x="25461" y="15757"/>
                    </a:lnTo>
                    <a:lnTo>
                      <a:pt x="25335" y="15883"/>
                    </a:lnTo>
                    <a:lnTo>
                      <a:pt x="25209" y="15883"/>
                    </a:lnTo>
                    <a:lnTo>
                      <a:pt x="24704" y="16009"/>
                    </a:lnTo>
                    <a:lnTo>
                      <a:pt x="24074" y="17017"/>
                    </a:lnTo>
                    <a:lnTo>
                      <a:pt x="23948" y="17017"/>
                    </a:lnTo>
                    <a:lnTo>
                      <a:pt x="23570" y="17143"/>
                    </a:lnTo>
                    <a:cubicBezTo>
                      <a:pt x="21359" y="18027"/>
                      <a:pt x="19149" y="18427"/>
                      <a:pt x="16853" y="18427"/>
                    </a:cubicBezTo>
                    <a:cubicBezTo>
                      <a:pt x="16531" y="18427"/>
                      <a:pt x="16207" y="18419"/>
                      <a:pt x="15881" y="18404"/>
                    </a:cubicBezTo>
                    <a:lnTo>
                      <a:pt x="14495" y="18404"/>
                    </a:lnTo>
                    <a:cubicBezTo>
                      <a:pt x="13990" y="18404"/>
                      <a:pt x="13486" y="18278"/>
                      <a:pt x="12982" y="18278"/>
                    </a:cubicBezTo>
                    <a:cubicBezTo>
                      <a:pt x="11091" y="17900"/>
                      <a:pt x="9201" y="17269"/>
                      <a:pt x="7562" y="16387"/>
                    </a:cubicBezTo>
                    <a:cubicBezTo>
                      <a:pt x="7058" y="16261"/>
                      <a:pt x="6680" y="15883"/>
                      <a:pt x="6301" y="15757"/>
                    </a:cubicBezTo>
                    <a:cubicBezTo>
                      <a:pt x="5797" y="15631"/>
                      <a:pt x="5419" y="15253"/>
                      <a:pt x="5167" y="15000"/>
                    </a:cubicBezTo>
                    <a:cubicBezTo>
                      <a:pt x="4537" y="14496"/>
                      <a:pt x="3907" y="13992"/>
                      <a:pt x="3276" y="13362"/>
                    </a:cubicBezTo>
                    <a:cubicBezTo>
                      <a:pt x="2772" y="12858"/>
                      <a:pt x="2142" y="12479"/>
                      <a:pt x="1638" y="11975"/>
                    </a:cubicBezTo>
                    <a:cubicBezTo>
                      <a:pt x="1260" y="11471"/>
                      <a:pt x="881" y="10967"/>
                      <a:pt x="629" y="10715"/>
                    </a:cubicBezTo>
                    <a:cubicBezTo>
                      <a:pt x="252" y="10338"/>
                      <a:pt x="126" y="10086"/>
                      <a:pt x="0" y="9960"/>
                    </a:cubicBezTo>
                    <a:lnTo>
                      <a:pt x="0" y="9960"/>
                    </a:lnTo>
                    <a:cubicBezTo>
                      <a:pt x="126" y="10086"/>
                      <a:pt x="252" y="10338"/>
                      <a:pt x="377" y="10841"/>
                    </a:cubicBezTo>
                    <a:cubicBezTo>
                      <a:pt x="755" y="11219"/>
                      <a:pt x="881" y="11597"/>
                      <a:pt x="1386" y="12227"/>
                    </a:cubicBezTo>
                    <a:cubicBezTo>
                      <a:pt x="1890" y="12858"/>
                      <a:pt x="2268" y="13362"/>
                      <a:pt x="2772" y="13866"/>
                    </a:cubicBezTo>
                    <a:cubicBezTo>
                      <a:pt x="3402" y="14496"/>
                      <a:pt x="4033" y="15126"/>
                      <a:pt x="4663" y="15631"/>
                    </a:cubicBezTo>
                    <a:cubicBezTo>
                      <a:pt x="5041" y="15883"/>
                      <a:pt x="5293" y="16261"/>
                      <a:pt x="5797" y="16513"/>
                    </a:cubicBezTo>
                    <a:cubicBezTo>
                      <a:pt x="6049" y="16891"/>
                      <a:pt x="6554" y="17143"/>
                      <a:pt x="7058" y="17269"/>
                    </a:cubicBezTo>
                    <a:cubicBezTo>
                      <a:pt x="7814" y="17900"/>
                      <a:pt x="8822" y="18404"/>
                      <a:pt x="9705" y="18782"/>
                    </a:cubicBezTo>
                    <a:cubicBezTo>
                      <a:pt x="10713" y="19160"/>
                      <a:pt x="11722" y="19538"/>
                      <a:pt x="12730" y="19790"/>
                    </a:cubicBezTo>
                    <a:cubicBezTo>
                      <a:pt x="13234" y="20042"/>
                      <a:pt x="13864" y="20168"/>
                      <a:pt x="14242" y="20294"/>
                    </a:cubicBezTo>
                    <a:lnTo>
                      <a:pt x="15125" y="20420"/>
                    </a:lnTo>
                    <a:lnTo>
                      <a:pt x="15881" y="20420"/>
                    </a:lnTo>
                    <a:cubicBezTo>
                      <a:pt x="17016" y="20673"/>
                      <a:pt x="17898" y="20673"/>
                      <a:pt x="19032" y="20673"/>
                    </a:cubicBezTo>
                    <a:cubicBezTo>
                      <a:pt x="20923" y="20673"/>
                      <a:pt x="22814" y="20294"/>
                      <a:pt x="24704" y="19790"/>
                    </a:cubicBezTo>
                    <a:lnTo>
                      <a:pt x="25335" y="19790"/>
                    </a:lnTo>
                    <a:lnTo>
                      <a:pt x="25839" y="19664"/>
                    </a:lnTo>
                    <a:lnTo>
                      <a:pt x="26217" y="19538"/>
                    </a:lnTo>
                    <a:lnTo>
                      <a:pt x="26721" y="19412"/>
                    </a:lnTo>
                    <a:lnTo>
                      <a:pt x="27225" y="19160"/>
                    </a:lnTo>
                    <a:lnTo>
                      <a:pt x="27730" y="19160"/>
                    </a:lnTo>
                    <a:lnTo>
                      <a:pt x="28360" y="18908"/>
                    </a:lnTo>
                    <a:lnTo>
                      <a:pt x="29116" y="18404"/>
                    </a:lnTo>
                    <a:cubicBezTo>
                      <a:pt x="29746" y="18908"/>
                      <a:pt x="30251" y="19538"/>
                      <a:pt x="30881" y="20042"/>
                    </a:cubicBezTo>
                    <a:cubicBezTo>
                      <a:pt x="30881" y="20042"/>
                      <a:pt x="32837" y="21998"/>
                      <a:pt x="34444" y="21998"/>
                    </a:cubicBezTo>
                    <a:cubicBezTo>
                      <a:pt x="34793" y="21998"/>
                      <a:pt x="35126" y="21906"/>
                      <a:pt x="35418" y="21681"/>
                    </a:cubicBezTo>
                    <a:cubicBezTo>
                      <a:pt x="36931" y="20673"/>
                      <a:pt x="35292" y="16891"/>
                      <a:pt x="35292" y="16891"/>
                    </a:cubicBezTo>
                    <a:cubicBezTo>
                      <a:pt x="32898" y="9959"/>
                      <a:pt x="28486" y="4034"/>
                      <a:pt x="22688" y="1"/>
                    </a:cubicBezTo>
                    <a:close/>
                  </a:path>
                </a:pathLst>
              </a:custGeom>
              <a:solidFill>
                <a:srgbClr val="38C4E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859" name="Google Shape;2859;p277"/>
              <p:cNvSpPr/>
              <p:nvPr/>
            </p:nvSpPr>
            <p:spPr>
              <a:xfrm>
                <a:off x="3105700" y="1729375"/>
                <a:ext cx="727950" cy="689550"/>
              </a:xfrm>
              <a:custGeom>
                <a:avLst/>
                <a:gdLst/>
                <a:ahLst/>
                <a:cxnLst/>
                <a:rect l="0" t="0" r="0" b="0"/>
                <a:pathLst>
                  <a:path w="29118" h="27582" extrusionOk="0">
                    <a:moveTo>
                      <a:pt x="26470" y="0"/>
                    </a:moveTo>
                    <a:cubicBezTo>
                      <a:pt x="25714" y="0"/>
                      <a:pt x="25084" y="126"/>
                      <a:pt x="24202" y="252"/>
                    </a:cubicBezTo>
                    <a:cubicBezTo>
                      <a:pt x="23445" y="378"/>
                      <a:pt x="22563" y="630"/>
                      <a:pt x="21807" y="882"/>
                    </a:cubicBezTo>
                    <a:cubicBezTo>
                      <a:pt x="21302" y="1008"/>
                      <a:pt x="20798" y="1261"/>
                      <a:pt x="20546" y="1387"/>
                    </a:cubicBezTo>
                    <a:cubicBezTo>
                      <a:pt x="20042" y="1513"/>
                      <a:pt x="19538" y="1639"/>
                      <a:pt x="19034" y="2017"/>
                    </a:cubicBezTo>
                    <a:cubicBezTo>
                      <a:pt x="18151" y="2521"/>
                      <a:pt x="17143" y="2899"/>
                      <a:pt x="16387" y="3529"/>
                    </a:cubicBezTo>
                    <a:cubicBezTo>
                      <a:pt x="15504" y="4160"/>
                      <a:pt x="14622" y="4790"/>
                      <a:pt x="13866" y="5420"/>
                    </a:cubicBezTo>
                    <a:cubicBezTo>
                      <a:pt x="13361" y="5798"/>
                      <a:pt x="13109" y="6302"/>
                      <a:pt x="12605" y="6555"/>
                    </a:cubicBezTo>
                    <a:lnTo>
                      <a:pt x="12101" y="7185"/>
                    </a:lnTo>
                    <a:lnTo>
                      <a:pt x="11849" y="7437"/>
                    </a:lnTo>
                    <a:lnTo>
                      <a:pt x="11471" y="7815"/>
                    </a:lnTo>
                    <a:cubicBezTo>
                      <a:pt x="10840" y="8571"/>
                      <a:pt x="10210" y="9580"/>
                      <a:pt x="9832" y="10336"/>
                    </a:cubicBezTo>
                    <a:cubicBezTo>
                      <a:pt x="8824" y="11975"/>
                      <a:pt x="8067" y="13613"/>
                      <a:pt x="7437" y="15504"/>
                    </a:cubicBezTo>
                    <a:lnTo>
                      <a:pt x="7311" y="15882"/>
                    </a:lnTo>
                    <a:lnTo>
                      <a:pt x="7311" y="16008"/>
                    </a:lnTo>
                    <a:lnTo>
                      <a:pt x="7311" y="16134"/>
                    </a:lnTo>
                    <a:lnTo>
                      <a:pt x="7059" y="16638"/>
                    </a:lnTo>
                    <a:lnTo>
                      <a:pt x="6933" y="17142"/>
                    </a:lnTo>
                    <a:cubicBezTo>
                      <a:pt x="6933" y="17269"/>
                      <a:pt x="6933" y="17395"/>
                      <a:pt x="6807" y="17773"/>
                    </a:cubicBezTo>
                    <a:lnTo>
                      <a:pt x="6807" y="18277"/>
                    </a:lnTo>
                    <a:lnTo>
                      <a:pt x="6807" y="18403"/>
                    </a:lnTo>
                    <a:lnTo>
                      <a:pt x="6807" y="18529"/>
                    </a:lnTo>
                    <a:lnTo>
                      <a:pt x="6807" y="18655"/>
                    </a:lnTo>
                    <a:lnTo>
                      <a:pt x="6681" y="19537"/>
                    </a:lnTo>
                    <a:cubicBezTo>
                      <a:pt x="6681" y="20168"/>
                      <a:pt x="6429" y="20546"/>
                      <a:pt x="6429" y="20798"/>
                    </a:cubicBezTo>
                    <a:cubicBezTo>
                      <a:pt x="5673" y="20924"/>
                      <a:pt x="4916" y="21176"/>
                      <a:pt x="4160" y="21554"/>
                    </a:cubicBezTo>
                    <a:cubicBezTo>
                      <a:pt x="4160" y="21554"/>
                      <a:pt x="0" y="22436"/>
                      <a:pt x="126" y="24579"/>
                    </a:cubicBezTo>
                    <a:cubicBezTo>
                      <a:pt x="378" y="26470"/>
                      <a:pt x="4412" y="26848"/>
                      <a:pt x="4412" y="26848"/>
                    </a:cubicBezTo>
                    <a:cubicBezTo>
                      <a:pt x="6679" y="27343"/>
                      <a:pt x="8987" y="27581"/>
                      <a:pt x="11291" y="27581"/>
                    </a:cubicBezTo>
                    <a:cubicBezTo>
                      <a:pt x="16032" y="27581"/>
                      <a:pt x="20758" y="26571"/>
                      <a:pt x="25084" y="24705"/>
                    </a:cubicBezTo>
                    <a:cubicBezTo>
                      <a:pt x="24958" y="23445"/>
                      <a:pt x="24706" y="22184"/>
                      <a:pt x="25084" y="21050"/>
                    </a:cubicBezTo>
                    <a:cubicBezTo>
                      <a:pt x="21933" y="20168"/>
                      <a:pt x="18655" y="19663"/>
                      <a:pt x="15252" y="19663"/>
                    </a:cubicBezTo>
                    <a:cubicBezTo>
                      <a:pt x="15504" y="17899"/>
                      <a:pt x="15756" y="16008"/>
                      <a:pt x="16513" y="14495"/>
                    </a:cubicBezTo>
                    <a:lnTo>
                      <a:pt x="16765" y="14243"/>
                    </a:lnTo>
                    <a:lnTo>
                      <a:pt x="16891" y="13991"/>
                    </a:lnTo>
                    <a:lnTo>
                      <a:pt x="17143" y="13487"/>
                    </a:lnTo>
                    <a:cubicBezTo>
                      <a:pt x="17269" y="13235"/>
                      <a:pt x="17521" y="12857"/>
                      <a:pt x="17773" y="12605"/>
                    </a:cubicBezTo>
                    <a:cubicBezTo>
                      <a:pt x="18655" y="11344"/>
                      <a:pt x="19538" y="10210"/>
                      <a:pt x="20672" y="9202"/>
                    </a:cubicBezTo>
                    <a:cubicBezTo>
                      <a:pt x="21050" y="8823"/>
                      <a:pt x="21807" y="8445"/>
                      <a:pt x="22185" y="7941"/>
                    </a:cubicBezTo>
                    <a:cubicBezTo>
                      <a:pt x="22689" y="7689"/>
                      <a:pt x="23319" y="7311"/>
                      <a:pt x="23823" y="7059"/>
                    </a:cubicBezTo>
                    <a:cubicBezTo>
                      <a:pt x="24202" y="6933"/>
                      <a:pt x="24706" y="6555"/>
                      <a:pt x="25210" y="6428"/>
                    </a:cubicBezTo>
                    <a:cubicBezTo>
                      <a:pt x="25714" y="6302"/>
                      <a:pt x="25966" y="6050"/>
                      <a:pt x="26344" y="6050"/>
                    </a:cubicBezTo>
                    <a:cubicBezTo>
                      <a:pt x="26975" y="5924"/>
                      <a:pt x="27479" y="5798"/>
                      <a:pt x="27479" y="5798"/>
                    </a:cubicBezTo>
                    <a:lnTo>
                      <a:pt x="27479" y="5798"/>
                    </a:lnTo>
                    <a:cubicBezTo>
                      <a:pt x="27479" y="5798"/>
                      <a:pt x="27101" y="5798"/>
                      <a:pt x="26344" y="5924"/>
                    </a:cubicBezTo>
                    <a:cubicBezTo>
                      <a:pt x="25966" y="5924"/>
                      <a:pt x="25588" y="6050"/>
                      <a:pt x="25084" y="6050"/>
                    </a:cubicBezTo>
                    <a:cubicBezTo>
                      <a:pt x="24580" y="6302"/>
                      <a:pt x="23949" y="6428"/>
                      <a:pt x="23445" y="6555"/>
                    </a:cubicBezTo>
                    <a:cubicBezTo>
                      <a:pt x="22815" y="6681"/>
                      <a:pt x="22185" y="7059"/>
                      <a:pt x="21807" y="7185"/>
                    </a:cubicBezTo>
                    <a:cubicBezTo>
                      <a:pt x="21176" y="7437"/>
                      <a:pt x="20546" y="7815"/>
                      <a:pt x="19916" y="8319"/>
                    </a:cubicBezTo>
                    <a:lnTo>
                      <a:pt x="18025" y="9706"/>
                    </a:lnTo>
                    <a:cubicBezTo>
                      <a:pt x="17395" y="10210"/>
                      <a:pt x="16765" y="10840"/>
                      <a:pt x="16261" y="11470"/>
                    </a:cubicBezTo>
                    <a:cubicBezTo>
                      <a:pt x="15882" y="11722"/>
                      <a:pt x="15756" y="12101"/>
                      <a:pt x="15504" y="12353"/>
                    </a:cubicBezTo>
                    <a:lnTo>
                      <a:pt x="15126" y="12857"/>
                    </a:lnTo>
                    <a:lnTo>
                      <a:pt x="15000" y="12983"/>
                    </a:lnTo>
                    <a:lnTo>
                      <a:pt x="14622" y="13487"/>
                    </a:lnTo>
                    <a:cubicBezTo>
                      <a:pt x="14244" y="14117"/>
                      <a:pt x="13866" y="14874"/>
                      <a:pt x="13487" y="15504"/>
                    </a:cubicBezTo>
                    <a:cubicBezTo>
                      <a:pt x="12857" y="16764"/>
                      <a:pt x="12605" y="18277"/>
                      <a:pt x="12227" y="19663"/>
                    </a:cubicBezTo>
                    <a:cubicBezTo>
                      <a:pt x="11471" y="19663"/>
                      <a:pt x="10714" y="19789"/>
                      <a:pt x="9958" y="19916"/>
                    </a:cubicBezTo>
                    <a:lnTo>
                      <a:pt x="9958" y="19537"/>
                    </a:lnTo>
                    <a:lnTo>
                      <a:pt x="9958" y="18655"/>
                    </a:lnTo>
                    <a:lnTo>
                      <a:pt x="9958" y="18529"/>
                    </a:lnTo>
                    <a:lnTo>
                      <a:pt x="9958" y="18025"/>
                    </a:lnTo>
                    <a:lnTo>
                      <a:pt x="9958" y="17773"/>
                    </a:lnTo>
                    <a:lnTo>
                      <a:pt x="9958" y="17647"/>
                    </a:lnTo>
                    <a:lnTo>
                      <a:pt x="9958" y="17142"/>
                    </a:lnTo>
                    <a:lnTo>
                      <a:pt x="10084" y="16638"/>
                    </a:lnTo>
                    <a:lnTo>
                      <a:pt x="10084" y="16512"/>
                    </a:lnTo>
                    <a:lnTo>
                      <a:pt x="10084" y="16134"/>
                    </a:lnTo>
                    <a:cubicBezTo>
                      <a:pt x="10588" y="13613"/>
                      <a:pt x="11597" y="11092"/>
                      <a:pt x="13109" y="8949"/>
                    </a:cubicBezTo>
                    <a:lnTo>
                      <a:pt x="13361" y="8823"/>
                    </a:lnTo>
                    <a:lnTo>
                      <a:pt x="13487" y="8445"/>
                    </a:lnTo>
                    <a:lnTo>
                      <a:pt x="13992" y="7815"/>
                    </a:lnTo>
                    <a:cubicBezTo>
                      <a:pt x="14370" y="7563"/>
                      <a:pt x="14622" y="7059"/>
                      <a:pt x="15000" y="6681"/>
                    </a:cubicBezTo>
                    <a:cubicBezTo>
                      <a:pt x="16261" y="5294"/>
                      <a:pt x="17773" y="4034"/>
                      <a:pt x="19538" y="2899"/>
                    </a:cubicBezTo>
                    <a:cubicBezTo>
                      <a:pt x="20042" y="2773"/>
                      <a:pt x="20294" y="2521"/>
                      <a:pt x="20798" y="2269"/>
                    </a:cubicBezTo>
                    <a:cubicBezTo>
                      <a:pt x="21302" y="2143"/>
                      <a:pt x="21555" y="1891"/>
                      <a:pt x="22059" y="1639"/>
                    </a:cubicBezTo>
                    <a:cubicBezTo>
                      <a:pt x="22815" y="1387"/>
                      <a:pt x="23697" y="1008"/>
                      <a:pt x="24454" y="882"/>
                    </a:cubicBezTo>
                    <a:cubicBezTo>
                      <a:pt x="25084" y="756"/>
                      <a:pt x="25840" y="630"/>
                      <a:pt x="26470" y="378"/>
                    </a:cubicBezTo>
                    <a:cubicBezTo>
                      <a:pt x="27101" y="252"/>
                      <a:pt x="27605" y="252"/>
                      <a:pt x="28109" y="126"/>
                    </a:cubicBezTo>
                    <a:cubicBezTo>
                      <a:pt x="28487" y="126"/>
                      <a:pt x="28865" y="126"/>
                      <a:pt x="29117" y="0"/>
                    </a:cubicBezTo>
                    <a:close/>
                  </a:path>
                </a:pathLst>
              </a:custGeom>
              <a:solidFill>
                <a:srgbClr val="38C4E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860" name="Google Shape;2860;p277"/>
              <p:cNvSpPr/>
              <p:nvPr/>
            </p:nvSpPr>
            <p:spPr>
              <a:xfrm>
                <a:off x="3887200" y="1591125"/>
                <a:ext cx="567225" cy="913450"/>
              </a:xfrm>
              <a:custGeom>
                <a:avLst/>
                <a:gdLst/>
                <a:ahLst/>
                <a:cxnLst/>
                <a:rect l="0" t="0" r="0" b="0"/>
                <a:pathLst>
                  <a:path w="22689" h="36538" extrusionOk="0">
                    <a:moveTo>
                      <a:pt x="14951" y="32999"/>
                    </a:moveTo>
                    <a:lnTo>
                      <a:pt x="14874" y="33134"/>
                    </a:lnTo>
                    <a:cubicBezTo>
                      <a:pt x="14874" y="33134"/>
                      <a:pt x="14905" y="33087"/>
                      <a:pt x="14951" y="32999"/>
                    </a:cubicBezTo>
                    <a:close/>
                    <a:moveTo>
                      <a:pt x="11555" y="0"/>
                    </a:moveTo>
                    <a:cubicBezTo>
                      <a:pt x="9881" y="0"/>
                      <a:pt x="7941" y="2757"/>
                      <a:pt x="7941" y="2757"/>
                    </a:cubicBezTo>
                    <a:cubicBezTo>
                      <a:pt x="3403" y="8177"/>
                      <a:pt x="630" y="14858"/>
                      <a:pt x="0" y="21916"/>
                    </a:cubicBezTo>
                    <a:cubicBezTo>
                      <a:pt x="1009" y="22168"/>
                      <a:pt x="2143" y="22672"/>
                      <a:pt x="3151" y="23429"/>
                    </a:cubicBezTo>
                    <a:cubicBezTo>
                      <a:pt x="5420" y="21160"/>
                      <a:pt x="7311" y="18513"/>
                      <a:pt x="8950" y="15740"/>
                    </a:cubicBezTo>
                    <a:cubicBezTo>
                      <a:pt x="10462" y="16622"/>
                      <a:pt x="11723" y="17883"/>
                      <a:pt x="12857" y="19395"/>
                    </a:cubicBezTo>
                    <a:lnTo>
                      <a:pt x="12983" y="19521"/>
                    </a:lnTo>
                    <a:lnTo>
                      <a:pt x="13235" y="19773"/>
                    </a:lnTo>
                    <a:lnTo>
                      <a:pt x="13487" y="20278"/>
                    </a:lnTo>
                    <a:lnTo>
                      <a:pt x="13991" y="21160"/>
                    </a:lnTo>
                    <a:cubicBezTo>
                      <a:pt x="14622" y="22546"/>
                      <a:pt x="15252" y="23933"/>
                      <a:pt x="15378" y="25319"/>
                    </a:cubicBezTo>
                    <a:cubicBezTo>
                      <a:pt x="15504" y="25950"/>
                      <a:pt x="15504" y="26706"/>
                      <a:pt x="15756" y="27336"/>
                    </a:cubicBezTo>
                    <a:lnTo>
                      <a:pt x="15756" y="29227"/>
                    </a:lnTo>
                    <a:cubicBezTo>
                      <a:pt x="15756" y="29731"/>
                      <a:pt x="15504" y="30361"/>
                      <a:pt x="15504" y="30866"/>
                    </a:cubicBezTo>
                    <a:cubicBezTo>
                      <a:pt x="15504" y="31244"/>
                      <a:pt x="15378" y="31622"/>
                      <a:pt x="15252" y="32126"/>
                    </a:cubicBezTo>
                    <a:cubicBezTo>
                      <a:pt x="15170" y="32534"/>
                      <a:pt x="15036" y="32836"/>
                      <a:pt x="14951" y="32999"/>
                    </a:cubicBezTo>
                    <a:lnTo>
                      <a:pt x="14951" y="32999"/>
                    </a:lnTo>
                    <a:lnTo>
                      <a:pt x="15378" y="32252"/>
                    </a:lnTo>
                    <a:cubicBezTo>
                      <a:pt x="15504" y="31874"/>
                      <a:pt x="15756" y="31496"/>
                      <a:pt x="15882" y="31118"/>
                    </a:cubicBezTo>
                    <a:cubicBezTo>
                      <a:pt x="16008" y="30613"/>
                      <a:pt x="16134" y="29983"/>
                      <a:pt x="16134" y="29605"/>
                    </a:cubicBezTo>
                    <a:cubicBezTo>
                      <a:pt x="16386" y="28975"/>
                      <a:pt x="16386" y="28345"/>
                      <a:pt x="16512" y="27714"/>
                    </a:cubicBezTo>
                    <a:lnTo>
                      <a:pt x="16512" y="25446"/>
                    </a:lnTo>
                    <a:cubicBezTo>
                      <a:pt x="16512" y="24689"/>
                      <a:pt x="16386" y="23933"/>
                      <a:pt x="16134" y="23051"/>
                    </a:cubicBezTo>
                    <a:cubicBezTo>
                      <a:pt x="16008" y="22294"/>
                      <a:pt x="15756" y="21538"/>
                      <a:pt x="15504" y="20782"/>
                    </a:cubicBezTo>
                    <a:cubicBezTo>
                      <a:pt x="15378" y="20404"/>
                      <a:pt x="15252" y="19899"/>
                      <a:pt x="15126" y="19647"/>
                    </a:cubicBezTo>
                    <a:lnTo>
                      <a:pt x="14748" y="19143"/>
                    </a:lnTo>
                    <a:lnTo>
                      <a:pt x="14622" y="18891"/>
                    </a:lnTo>
                    <a:lnTo>
                      <a:pt x="14496" y="18513"/>
                    </a:lnTo>
                    <a:cubicBezTo>
                      <a:pt x="14118" y="17883"/>
                      <a:pt x="13613" y="17126"/>
                      <a:pt x="13235" y="16496"/>
                    </a:cubicBezTo>
                    <a:cubicBezTo>
                      <a:pt x="12353" y="15362"/>
                      <a:pt x="11344" y="14227"/>
                      <a:pt x="10210" y="13471"/>
                    </a:cubicBezTo>
                    <a:lnTo>
                      <a:pt x="11092" y="11076"/>
                    </a:lnTo>
                    <a:lnTo>
                      <a:pt x="11344" y="11076"/>
                    </a:lnTo>
                    <a:lnTo>
                      <a:pt x="11975" y="11454"/>
                    </a:lnTo>
                    <a:lnTo>
                      <a:pt x="12101" y="11580"/>
                    </a:lnTo>
                    <a:lnTo>
                      <a:pt x="12353" y="11958"/>
                    </a:lnTo>
                    <a:lnTo>
                      <a:pt x="12605" y="12085"/>
                    </a:lnTo>
                    <a:lnTo>
                      <a:pt x="12731" y="12085"/>
                    </a:lnTo>
                    <a:lnTo>
                      <a:pt x="13109" y="12337"/>
                    </a:lnTo>
                    <a:lnTo>
                      <a:pt x="13613" y="12715"/>
                    </a:lnTo>
                    <a:lnTo>
                      <a:pt x="13739" y="12841"/>
                    </a:lnTo>
                    <a:lnTo>
                      <a:pt x="13991" y="12967"/>
                    </a:lnTo>
                    <a:cubicBezTo>
                      <a:pt x="16008" y="14732"/>
                      <a:pt x="17521" y="16748"/>
                      <a:pt x="18781" y="19017"/>
                    </a:cubicBezTo>
                    <a:lnTo>
                      <a:pt x="19033" y="19269"/>
                    </a:lnTo>
                    <a:lnTo>
                      <a:pt x="19159" y="19647"/>
                    </a:lnTo>
                    <a:lnTo>
                      <a:pt x="19412" y="20278"/>
                    </a:lnTo>
                    <a:lnTo>
                      <a:pt x="19916" y="21664"/>
                    </a:lnTo>
                    <a:cubicBezTo>
                      <a:pt x="20546" y="23555"/>
                      <a:pt x="20924" y="25446"/>
                      <a:pt x="21050" y="27462"/>
                    </a:cubicBezTo>
                    <a:lnTo>
                      <a:pt x="21050" y="28975"/>
                    </a:lnTo>
                    <a:lnTo>
                      <a:pt x="21050" y="30361"/>
                    </a:lnTo>
                    <a:cubicBezTo>
                      <a:pt x="21050" y="31118"/>
                      <a:pt x="20924" y="31874"/>
                      <a:pt x="20672" y="32882"/>
                    </a:cubicBezTo>
                    <a:cubicBezTo>
                      <a:pt x="20546" y="33513"/>
                      <a:pt x="20420" y="34269"/>
                      <a:pt x="20294" y="34899"/>
                    </a:cubicBezTo>
                    <a:cubicBezTo>
                      <a:pt x="20042" y="35529"/>
                      <a:pt x="19790" y="36034"/>
                      <a:pt x="19664" y="36538"/>
                    </a:cubicBezTo>
                    <a:cubicBezTo>
                      <a:pt x="19790" y="36034"/>
                      <a:pt x="20042" y="35529"/>
                      <a:pt x="20420" y="35025"/>
                    </a:cubicBezTo>
                    <a:cubicBezTo>
                      <a:pt x="20672" y="34395"/>
                      <a:pt x="20924" y="33765"/>
                      <a:pt x="21176" y="33008"/>
                    </a:cubicBezTo>
                    <a:cubicBezTo>
                      <a:pt x="21554" y="32252"/>
                      <a:pt x="21680" y="31496"/>
                      <a:pt x="21806" y="30487"/>
                    </a:cubicBezTo>
                    <a:cubicBezTo>
                      <a:pt x="21932" y="29983"/>
                      <a:pt x="21932" y="29605"/>
                      <a:pt x="21932" y="29101"/>
                    </a:cubicBezTo>
                    <a:cubicBezTo>
                      <a:pt x="21932" y="28597"/>
                      <a:pt x="22185" y="28093"/>
                      <a:pt x="22185" y="27714"/>
                    </a:cubicBezTo>
                    <a:cubicBezTo>
                      <a:pt x="22689" y="26454"/>
                      <a:pt x="22689" y="25319"/>
                      <a:pt x="22689" y="24437"/>
                    </a:cubicBezTo>
                    <a:cubicBezTo>
                      <a:pt x="22437" y="23303"/>
                      <a:pt x="22311" y="22168"/>
                      <a:pt x="22185" y="21286"/>
                    </a:cubicBezTo>
                    <a:cubicBezTo>
                      <a:pt x="22059" y="20782"/>
                      <a:pt x="21806" y="20152"/>
                      <a:pt x="21680" y="19647"/>
                    </a:cubicBezTo>
                    <a:lnTo>
                      <a:pt x="21428" y="18891"/>
                    </a:lnTo>
                    <a:lnTo>
                      <a:pt x="21176" y="18513"/>
                    </a:lnTo>
                    <a:lnTo>
                      <a:pt x="21050" y="18135"/>
                    </a:lnTo>
                    <a:cubicBezTo>
                      <a:pt x="20798" y="17126"/>
                      <a:pt x="20294" y="16244"/>
                      <a:pt x="19664" y="15236"/>
                    </a:cubicBezTo>
                    <a:cubicBezTo>
                      <a:pt x="18655" y="13723"/>
                      <a:pt x="17647" y="12085"/>
                      <a:pt x="16134" y="10824"/>
                    </a:cubicBezTo>
                    <a:lnTo>
                      <a:pt x="16008" y="10698"/>
                    </a:lnTo>
                    <a:lnTo>
                      <a:pt x="15882" y="10572"/>
                    </a:lnTo>
                    <a:lnTo>
                      <a:pt x="15756" y="10320"/>
                    </a:lnTo>
                    <a:lnTo>
                      <a:pt x="15252" y="10068"/>
                    </a:lnTo>
                    <a:lnTo>
                      <a:pt x="15126" y="9564"/>
                    </a:lnTo>
                    <a:lnTo>
                      <a:pt x="14622" y="9311"/>
                    </a:lnTo>
                    <a:lnTo>
                      <a:pt x="14244" y="8933"/>
                    </a:lnTo>
                    <a:lnTo>
                      <a:pt x="14118" y="8807"/>
                    </a:lnTo>
                    <a:lnTo>
                      <a:pt x="13991" y="8681"/>
                    </a:lnTo>
                    <a:lnTo>
                      <a:pt x="13865" y="8681"/>
                    </a:lnTo>
                    <a:lnTo>
                      <a:pt x="13235" y="8177"/>
                    </a:lnTo>
                    <a:lnTo>
                      <a:pt x="12353" y="7547"/>
                    </a:lnTo>
                    <a:cubicBezTo>
                      <a:pt x="12605" y="6664"/>
                      <a:pt x="12857" y="5782"/>
                      <a:pt x="12857" y="5026"/>
                    </a:cubicBezTo>
                    <a:cubicBezTo>
                      <a:pt x="12983" y="3765"/>
                      <a:pt x="13991" y="866"/>
                      <a:pt x="12101" y="110"/>
                    </a:cubicBezTo>
                    <a:cubicBezTo>
                      <a:pt x="11924" y="34"/>
                      <a:pt x="11742" y="0"/>
                      <a:pt x="11555" y="0"/>
                    </a:cubicBezTo>
                    <a:close/>
                  </a:path>
                </a:pathLst>
              </a:custGeom>
              <a:solidFill>
                <a:srgbClr val="38C4E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2861" name="Google Shape;2861;p277"/>
            <p:cNvGrpSpPr/>
            <p:nvPr/>
          </p:nvGrpSpPr>
          <p:grpSpPr>
            <a:xfrm>
              <a:off x="6301021" y="948970"/>
              <a:ext cx="1065162" cy="356309"/>
              <a:chOff x="884672" y="596408"/>
              <a:chExt cx="1710279" cy="572016"/>
            </a:xfrm>
          </p:grpSpPr>
          <p:sp>
            <p:nvSpPr>
              <p:cNvPr id="2862" name="Google Shape;2862;p277"/>
              <p:cNvSpPr/>
              <p:nvPr/>
            </p:nvSpPr>
            <p:spPr>
              <a:xfrm>
                <a:off x="2051489" y="624513"/>
                <a:ext cx="50988" cy="50988"/>
              </a:xfrm>
              <a:custGeom>
                <a:avLst/>
                <a:gdLst/>
                <a:ahLst/>
                <a:cxnLst/>
                <a:rect l="0" t="0" r="0" b="0"/>
                <a:pathLst>
                  <a:path w="1591" h="1591" extrusionOk="0">
                    <a:moveTo>
                      <a:pt x="788" y="1"/>
                    </a:moveTo>
                    <a:cubicBezTo>
                      <a:pt x="357" y="1"/>
                      <a:pt x="1" y="357"/>
                      <a:pt x="1" y="788"/>
                    </a:cubicBezTo>
                    <a:cubicBezTo>
                      <a:pt x="1" y="1234"/>
                      <a:pt x="357" y="1591"/>
                      <a:pt x="788" y="1591"/>
                    </a:cubicBezTo>
                    <a:cubicBezTo>
                      <a:pt x="1234" y="1591"/>
                      <a:pt x="1591" y="1234"/>
                      <a:pt x="1591" y="788"/>
                    </a:cubicBezTo>
                    <a:cubicBezTo>
                      <a:pt x="1591" y="357"/>
                      <a:pt x="1234" y="1"/>
                      <a:pt x="788" y="1"/>
                    </a:cubicBezTo>
                    <a:close/>
                  </a:path>
                </a:pathLst>
              </a:custGeom>
              <a:solidFill>
                <a:srgbClr val="69BB3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nvGrpSpPr>
              <p:cNvPr id="2863" name="Google Shape;2863;p277"/>
              <p:cNvGrpSpPr/>
              <p:nvPr/>
            </p:nvGrpSpPr>
            <p:grpSpPr>
              <a:xfrm>
                <a:off x="884672" y="596408"/>
                <a:ext cx="1710279" cy="572016"/>
                <a:chOff x="884672" y="596408"/>
                <a:chExt cx="1710279" cy="572016"/>
              </a:xfrm>
            </p:grpSpPr>
            <p:sp>
              <p:nvSpPr>
                <p:cNvPr id="2864" name="Google Shape;2864;p277"/>
                <p:cNvSpPr/>
                <p:nvPr/>
              </p:nvSpPr>
              <p:spPr>
                <a:xfrm>
                  <a:off x="884672" y="596408"/>
                  <a:ext cx="471034" cy="455331"/>
                </a:xfrm>
                <a:custGeom>
                  <a:avLst/>
                  <a:gdLst/>
                  <a:ahLst/>
                  <a:cxnLst/>
                  <a:rect l="0" t="0" r="0" b="0"/>
                  <a:pathLst>
                    <a:path w="14698" h="14208" extrusionOk="0">
                      <a:moveTo>
                        <a:pt x="12885" y="1576"/>
                      </a:moveTo>
                      <a:cubicBezTo>
                        <a:pt x="13702" y="4028"/>
                        <a:pt x="14698" y="7862"/>
                        <a:pt x="12914" y="10225"/>
                      </a:cubicBezTo>
                      <a:cubicBezTo>
                        <a:pt x="11810" y="11694"/>
                        <a:pt x="9923" y="11926"/>
                        <a:pt x="8076" y="11926"/>
                      </a:cubicBezTo>
                      <a:cubicBezTo>
                        <a:pt x="7222" y="11926"/>
                        <a:pt x="6377" y="11876"/>
                        <a:pt x="5622" y="11876"/>
                      </a:cubicBezTo>
                      <a:cubicBezTo>
                        <a:pt x="5415" y="11876"/>
                        <a:pt x="5215" y="11880"/>
                        <a:pt x="5023" y="11890"/>
                      </a:cubicBezTo>
                      <a:cubicBezTo>
                        <a:pt x="5023" y="11890"/>
                        <a:pt x="4607" y="11919"/>
                        <a:pt x="4176" y="11979"/>
                      </a:cubicBezTo>
                      <a:cubicBezTo>
                        <a:pt x="4176" y="11979"/>
                        <a:pt x="4339" y="11919"/>
                        <a:pt x="4548" y="11845"/>
                      </a:cubicBezTo>
                      <a:cubicBezTo>
                        <a:pt x="6227" y="11265"/>
                        <a:pt x="7029" y="11147"/>
                        <a:pt x="8055" y="10626"/>
                      </a:cubicBezTo>
                      <a:cubicBezTo>
                        <a:pt x="9972" y="9631"/>
                        <a:pt x="11889" y="7491"/>
                        <a:pt x="12275" y="5262"/>
                      </a:cubicBezTo>
                      <a:lnTo>
                        <a:pt x="12275" y="5262"/>
                      </a:lnTo>
                      <a:cubicBezTo>
                        <a:pt x="11547" y="7402"/>
                        <a:pt x="9318" y="9244"/>
                        <a:pt x="7282" y="10002"/>
                      </a:cubicBezTo>
                      <a:cubicBezTo>
                        <a:pt x="5900" y="10508"/>
                        <a:pt x="3388" y="11013"/>
                        <a:pt x="3388" y="11013"/>
                      </a:cubicBezTo>
                      <a:lnTo>
                        <a:pt x="3284" y="10953"/>
                      </a:lnTo>
                      <a:cubicBezTo>
                        <a:pt x="1590" y="10121"/>
                        <a:pt x="1531" y="6436"/>
                        <a:pt x="4637" y="5232"/>
                      </a:cubicBezTo>
                      <a:cubicBezTo>
                        <a:pt x="5989" y="4712"/>
                        <a:pt x="7297" y="5009"/>
                        <a:pt x="8768" y="4652"/>
                      </a:cubicBezTo>
                      <a:cubicBezTo>
                        <a:pt x="10328" y="4281"/>
                        <a:pt x="12142" y="3107"/>
                        <a:pt x="12885" y="1576"/>
                      </a:cubicBezTo>
                      <a:close/>
                      <a:moveTo>
                        <a:pt x="2813" y="11367"/>
                      </a:moveTo>
                      <a:cubicBezTo>
                        <a:pt x="2948" y="11367"/>
                        <a:pt x="3085" y="11412"/>
                        <a:pt x="3195" y="11503"/>
                      </a:cubicBezTo>
                      <a:cubicBezTo>
                        <a:pt x="3463" y="11711"/>
                        <a:pt x="3492" y="12098"/>
                        <a:pt x="3284" y="12350"/>
                      </a:cubicBezTo>
                      <a:cubicBezTo>
                        <a:pt x="3166" y="12502"/>
                        <a:pt x="2991" y="12582"/>
                        <a:pt x="2815" y="12582"/>
                      </a:cubicBezTo>
                      <a:cubicBezTo>
                        <a:pt x="2681" y="12582"/>
                        <a:pt x="2546" y="12536"/>
                        <a:pt x="2437" y="12439"/>
                      </a:cubicBezTo>
                      <a:cubicBezTo>
                        <a:pt x="2170" y="12231"/>
                        <a:pt x="2140" y="11860"/>
                        <a:pt x="2348" y="11592"/>
                      </a:cubicBezTo>
                      <a:cubicBezTo>
                        <a:pt x="2465" y="11442"/>
                        <a:pt x="2639" y="11367"/>
                        <a:pt x="2813" y="11367"/>
                      </a:cubicBezTo>
                      <a:close/>
                      <a:moveTo>
                        <a:pt x="7104" y="1"/>
                      </a:moveTo>
                      <a:cubicBezTo>
                        <a:pt x="3195" y="1"/>
                        <a:pt x="0" y="3196"/>
                        <a:pt x="0" y="7104"/>
                      </a:cubicBezTo>
                      <a:cubicBezTo>
                        <a:pt x="0" y="9155"/>
                        <a:pt x="877" y="11013"/>
                        <a:pt x="2274" y="12306"/>
                      </a:cubicBezTo>
                      <a:lnTo>
                        <a:pt x="2541" y="12544"/>
                      </a:lnTo>
                      <a:cubicBezTo>
                        <a:pt x="3775" y="13584"/>
                        <a:pt x="5365" y="14208"/>
                        <a:pt x="7104" y="14208"/>
                      </a:cubicBezTo>
                      <a:cubicBezTo>
                        <a:pt x="10849" y="14208"/>
                        <a:pt x="13925" y="11295"/>
                        <a:pt x="14192" y="7625"/>
                      </a:cubicBezTo>
                      <a:cubicBezTo>
                        <a:pt x="14386" y="5811"/>
                        <a:pt x="13851" y="3538"/>
                        <a:pt x="12944" y="818"/>
                      </a:cubicBezTo>
                      <a:cubicBezTo>
                        <a:pt x="12736" y="1309"/>
                        <a:pt x="12483" y="1754"/>
                        <a:pt x="12186" y="2156"/>
                      </a:cubicBezTo>
                      <a:cubicBezTo>
                        <a:pt x="10893" y="833"/>
                        <a:pt x="9095" y="1"/>
                        <a:pt x="7104" y="1"/>
                      </a:cubicBezTo>
                      <a:close/>
                    </a:path>
                  </a:pathLst>
                </a:custGeom>
                <a:solidFill>
                  <a:srgbClr val="69BB3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865" name="Google Shape;2865;p277"/>
                <p:cNvSpPr/>
                <p:nvPr/>
              </p:nvSpPr>
              <p:spPr>
                <a:xfrm>
                  <a:off x="1458546" y="710721"/>
                  <a:ext cx="175781" cy="228627"/>
                </a:xfrm>
                <a:custGeom>
                  <a:avLst/>
                  <a:gdLst/>
                  <a:ahLst/>
                  <a:cxnLst/>
                  <a:rect l="0" t="0" r="0" b="0"/>
                  <a:pathLst>
                    <a:path w="5485" h="7134" extrusionOk="0">
                      <a:moveTo>
                        <a:pt x="2795" y="0"/>
                      </a:moveTo>
                      <a:cubicBezTo>
                        <a:pt x="1427" y="0"/>
                        <a:pt x="342" y="803"/>
                        <a:pt x="342" y="2096"/>
                      </a:cubicBezTo>
                      <a:lnTo>
                        <a:pt x="342" y="2126"/>
                      </a:lnTo>
                      <a:cubicBezTo>
                        <a:pt x="342" y="3448"/>
                        <a:pt x="1487" y="3864"/>
                        <a:pt x="2497" y="4147"/>
                      </a:cubicBezTo>
                      <a:cubicBezTo>
                        <a:pt x="3315" y="4399"/>
                        <a:pt x="4043" y="4578"/>
                        <a:pt x="4043" y="5113"/>
                      </a:cubicBezTo>
                      <a:lnTo>
                        <a:pt x="4043" y="5142"/>
                      </a:lnTo>
                      <a:cubicBezTo>
                        <a:pt x="4043" y="5603"/>
                        <a:pt x="3642" y="5885"/>
                        <a:pt x="2973" y="5885"/>
                      </a:cubicBezTo>
                      <a:cubicBezTo>
                        <a:pt x="2349" y="5885"/>
                        <a:pt x="1650" y="5662"/>
                        <a:pt x="982" y="5217"/>
                      </a:cubicBezTo>
                      <a:cubicBezTo>
                        <a:pt x="892" y="5172"/>
                        <a:pt x="773" y="5128"/>
                        <a:pt x="655" y="5128"/>
                      </a:cubicBezTo>
                      <a:cubicBezTo>
                        <a:pt x="283" y="5128"/>
                        <a:pt x="1" y="5410"/>
                        <a:pt x="1" y="5767"/>
                      </a:cubicBezTo>
                      <a:cubicBezTo>
                        <a:pt x="1" y="6034"/>
                        <a:pt x="134" y="6227"/>
                        <a:pt x="313" y="6316"/>
                      </a:cubicBezTo>
                      <a:cubicBezTo>
                        <a:pt x="1100" y="6866"/>
                        <a:pt x="2052" y="7134"/>
                        <a:pt x="2928" y="7134"/>
                      </a:cubicBezTo>
                      <a:cubicBezTo>
                        <a:pt x="4370" y="7134"/>
                        <a:pt x="5484" y="6420"/>
                        <a:pt x="5484" y="4979"/>
                      </a:cubicBezTo>
                      <a:lnTo>
                        <a:pt x="5484" y="4949"/>
                      </a:lnTo>
                      <a:cubicBezTo>
                        <a:pt x="5484" y="3701"/>
                        <a:pt x="4355" y="3255"/>
                        <a:pt x="3344" y="2943"/>
                      </a:cubicBezTo>
                      <a:cubicBezTo>
                        <a:pt x="2542" y="2675"/>
                        <a:pt x="1799" y="2467"/>
                        <a:pt x="1799" y="1962"/>
                      </a:cubicBezTo>
                      <a:lnTo>
                        <a:pt x="1799" y="1932"/>
                      </a:lnTo>
                      <a:cubicBezTo>
                        <a:pt x="1799" y="1546"/>
                        <a:pt x="2156" y="1249"/>
                        <a:pt x="2765" y="1249"/>
                      </a:cubicBezTo>
                      <a:cubicBezTo>
                        <a:pt x="3240" y="1249"/>
                        <a:pt x="3820" y="1442"/>
                        <a:pt x="4385" y="1724"/>
                      </a:cubicBezTo>
                      <a:cubicBezTo>
                        <a:pt x="4489" y="1769"/>
                        <a:pt x="4563" y="1799"/>
                        <a:pt x="4697" y="1799"/>
                      </a:cubicBezTo>
                      <a:cubicBezTo>
                        <a:pt x="5053" y="1799"/>
                        <a:pt x="5351" y="1531"/>
                        <a:pt x="5351" y="1160"/>
                      </a:cubicBezTo>
                      <a:cubicBezTo>
                        <a:pt x="5351" y="892"/>
                        <a:pt x="5187" y="684"/>
                        <a:pt x="4964" y="565"/>
                      </a:cubicBezTo>
                      <a:cubicBezTo>
                        <a:pt x="4296" y="208"/>
                        <a:pt x="3538" y="0"/>
                        <a:pt x="2795" y="0"/>
                      </a:cubicBezTo>
                      <a:close/>
                    </a:path>
                  </a:pathLst>
                </a:custGeom>
                <a:solidFill>
                  <a:srgbClr val="69BB3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866" name="Google Shape;2866;p277"/>
                <p:cNvSpPr/>
                <p:nvPr/>
              </p:nvSpPr>
              <p:spPr>
                <a:xfrm>
                  <a:off x="1653812" y="709760"/>
                  <a:ext cx="228178" cy="294356"/>
                </a:xfrm>
                <a:custGeom>
                  <a:avLst/>
                  <a:gdLst/>
                  <a:ahLst/>
                  <a:cxnLst/>
                  <a:rect l="0" t="0" r="0" b="0"/>
                  <a:pathLst>
                    <a:path w="7120" h="9185" extrusionOk="0">
                      <a:moveTo>
                        <a:pt x="3538" y="1368"/>
                      </a:moveTo>
                      <a:cubicBezTo>
                        <a:pt x="4608" y="1368"/>
                        <a:pt x="5514" y="2245"/>
                        <a:pt x="5514" y="3582"/>
                      </a:cubicBezTo>
                      <a:lnTo>
                        <a:pt x="5514" y="3612"/>
                      </a:lnTo>
                      <a:cubicBezTo>
                        <a:pt x="5514" y="4964"/>
                        <a:pt x="4623" y="5811"/>
                        <a:pt x="3538" y="5811"/>
                      </a:cubicBezTo>
                      <a:cubicBezTo>
                        <a:pt x="2468" y="5811"/>
                        <a:pt x="1531" y="4920"/>
                        <a:pt x="1531" y="3612"/>
                      </a:cubicBezTo>
                      <a:lnTo>
                        <a:pt x="1531" y="3582"/>
                      </a:lnTo>
                      <a:cubicBezTo>
                        <a:pt x="1531" y="2260"/>
                        <a:pt x="2468" y="1368"/>
                        <a:pt x="3538" y="1368"/>
                      </a:cubicBezTo>
                      <a:close/>
                      <a:moveTo>
                        <a:pt x="3924" y="1"/>
                      </a:moveTo>
                      <a:cubicBezTo>
                        <a:pt x="2795" y="1"/>
                        <a:pt x="2081" y="580"/>
                        <a:pt x="1576" y="1294"/>
                      </a:cubicBezTo>
                      <a:lnTo>
                        <a:pt x="1576" y="833"/>
                      </a:lnTo>
                      <a:cubicBezTo>
                        <a:pt x="1576" y="387"/>
                        <a:pt x="1219" y="30"/>
                        <a:pt x="774" y="30"/>
                      </a:cubicBezTo>
                      <a:cubicBezTo>
                        <a:pt x="328" y="30"/>
                        <a:pt x="1" y="387"/>
                        <a:pt x="1" y="833"/>
                      </a:cubicBezTo>
                      <a:lnTo>
                        <a:pt x="1" y="8412"/>
                      </a:lnTo>
                      <a:cubicBezTo>
                        <a:pt x="1" y="8858"/>
                        <a:pt x="343" y="9185"/>
                        <a:pt x="774" y="9185"/>
                      </a:cubicBezTo>
                      <a:cubicBezTo>
                        <a:pt x="1219" y="9185"/>
                        <a:pt x="1576" y="8858"/>
                        <a:pt x="1576" y="8412"/>
                      </a:cubicBezTo>
                      <a:lnTo>
                        <a:pt x="1576" y="5975"/>
                      </a:lnTo>
                      <a:cubicBezTo>
                        <a:pt x="2052" y="6614"/>
                        <a:pt x="2780" y="7179"/>
                        <a:pt x="3924" y="7179"/>
                      </a:cubicBezTo>
                      <a:cubicBezTo>
                        <a:pt x="5559" y="7179"/>
                        <a:pt x="7119" y="5886"/>
                        <a:pt x="7119" y="3612"/>
                      </a:cubicBezTo>
                      <a:lnTo>
                        <a:pt x="7119" y="3582"/>
                      </a:lnTo>
                      <a:cubicBezTo>
                        <a:pt x="7119" y="1279"/>
                        <a:pt x="5544" y="1"/>
                        <a:pt x="3924" y="1"/>
                      </a:cubicBezTo>
                      <a:close/>
                    </a:path>
                  </a:pathLst>
                </a:custGeom>
                <a:solidFill>
                  <a:srgbClr val="69BB3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867" name="Google Shape;2867;p277"/>
                <p:cNvSpPr/>
                <p:nvPr/>
              </p:nvSpPr>
              <p:spPr>
                <a:xfrm>
                  <a:off x="1900994" y="710721"/>
                  <a:ext cx="131491" cy="228627"/>
                </a:xfrm>
                <a:custGeom>
                  <a:avLst/>
                  <a:gdLst/>
                  <a:ahLst/>
                  <a:cxnLst/>
                  <a:rect l="0" t="0" r="0" b="0"/>
                  <a:pathLst>
                    <a:path w="4103" h="7134" extrusionOk="0">
                      <a:moveTo>
                        <a:pt x="788" y="0"/>
                      </a:moveTo>
                      <a:cubicBezTo>
                        <a:pt x="342" y="0"/>
                        <a:pt x="1" y="357"/>
                        <a:pt x="1" y="803"/>
                      </a:cubicBezTo>
                      <a:lnTo>
                        <a:pt x="1" y="6361"/>
                      </a:lnTo>
                      <a:cubicBezTo>
                        <a:pt x="1" y="6792"/>
                        <a:pt x="357" y="7134"/>
                        <a:pt x="788" y="7134"/>
                      </a:cubicBezTo>
                      <a:cubicBezTo>
                        <a:pt x="1234" y="7134"/>
                        <a:pt x="1576" y="6777"/>
                        <a:pt x="1576" y="6361"/>
                      </a:cubicBezTo>
                      <a:lnTo>
                        <a:pt x="1576" y="4072"/>
                      </a:lnTo>
                      <a:cubicBezTo>
                        <a:pt x="1576" y="2720"/>
                        <a:pt x="2349" y="1739"/>
                        <a:pt x="3478" y="1546"/>
                      </a:cubicBezTo>
                      <a:cubicBezTo>
                        <a:pt x="3835" y="1472"/>
                        <a:pt x="4102" y="1204"/>
                        <a:pt x="4102" y="788"/>
                      </a:cubicBezTo>
                      <a:cubicBezTo>
                        <a:pt x="4102" y="327"/>
                        <a:pt x="3820" y="0"/>
                        <a:pt x="3315" y="0"/>
                      </a:cubicBezTo>
                      <a:cubicBezTo>
                        <a:pt x="2631" y="0"/>
                        <a:pt x="1665" y="580"/>
                        <a:pt x="1576" y="1174"/>
                      </a:cubicBezTo>
                      <a:lnTo>
                        <a:pt x="1576" y="803"/>
                      </a:lnTo>
                      <a:cubicBezTo>
                        <a:pt x="1576" y="357"/>
                        <a:pt x="1234" y="0"/>
                        <a:pt x="788" y="0"/>
                      </a:cubicBezTo>
                      <a:close/>
                    </a:path>
                  </a:pathLst>
                </a:custGeom>
                <a:solidFill>
                  <a:srgbClr val="69BB3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868" name="Google Shape;2868;p277"/>
                <p:cNvSpPr/>
                <p:nvPr/>
              </p:nvSpPr>
              <p:spPr>
                <a:xfrm>
                  <a:off x="2051489" y="710721"/>
                  <a:ext cx="50539" cy="228627"/>
                </a:xfrm>
                <a:custGeom>
                  <a:avLst/>
                  <a:gdLst/>
                  <a:ahLst/>
                  <a:cxnLst/>
                  <a:rect l="0" t="0" r="0" b="0"/>
                  <a:pathLst>
                    <a:path w="1577" h="7134" extrusionOk="0">
                      <a:moveTo>
                        <a:pt x="788" y="0"/>
                      </a:moveTo>
                      <a:cubicBezTo>
                        <a:pt x="343" y="0"/>
                        <a:pt x="1" y="357"/>
                        <a:pt x="1" y="803"/>
                      </a:cubicBezTo>
                      <a:lnTo>
                        <a:pt x="1" y="6361"/>
                      </a:lnTo>
                      <a:cubicBezTo>
                        <a:pt x="1" y="6792"/>
                        <a:pt x="357" y="7134"/>
                        <a:pt x="788" y="7134"/>
                      </a:cubicBezTo>
                      <a:cubicBezTo>
                        <a:pt x="1234" y="7134"/>
                        <a:pt x="1576" y="6792"/>
                        <a:pt x="1576" y="6361"/>
                      </a:cubicBezTo>
                      <a:lnTo>
                        <a:pt x="1576" y="803"/>
                      </a:lnTo>
                      <a:cubicBezTo>
                        <a:pt x="1576" y="357"/>
                        <a:pt x="1234" y="0"/>
                        <a:pt x="788" y="0"/>
                      </a:cubicBezTo>
                      <a:close/>
                    </a:path>
                  </a:pathLst>
                </a:custGeom>
                <a:solidFill>
                  <a:srgbClr val="69BB3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869" name="Google Shape;2869;p277"/>
                <p:cNvSpPr/>
                <p:nvPr/>
              </p:nvSpPr>
              <p:spPr>
                <a:xfrm>
                  <a:off x="2127698" y="710721"/>
                  <a:ext cx="198150" cy="228627"/>
                </a:xfrm>
                <a:custGeom>
                  <a:avLst/>
                  <a:gdLst/>
                  <a:ahLst/>
                  <a:cxnLst/>
                  <a:rect l="0" t="0" r="0" b="0"/>
                  <a:pathLst>
                    <a:path w="6183" h="7134" extrusionOk="0">
                      <a:moveTo>
                        <a:pt x="788" y="0"/>
                      </a:moveTo>
                      <a:cubicBezTo>
                        <a:pt x="342" y="0"/>
                        <a:pt x="1" y="357"/>
                        <a:pt x="1" y="803"/>
                      </a:cubicBezTo>
                      <a:lnTo>
                        <a:pt x="1" y="6361"/>
                      </a:lnTo>
                      <a:cubicBezTo>
                        <a:pt x="1" y="6792"/>
                        <a:pt x="357" y="7134"/>
                        <a:pt x="788" y="7134"/>
                      </a:cubicBezTo>
                      <a:cubicBezTo>
                        <a:pt x="1234" y="7134"/>
                        <a:pt x="1576" y="6792"/>
                        <a:pt x="1576" y="6361"/>
                      </a:cubicBezTo>
                      <a:lnTo>
                        <a:pt x="1576" y="3151"/>
                      </a:lnTo>
                      <a:cubicBezTo>
                        <a:pt x="1576" y="2081"/>
                        <a:pt x="2215" y="1442"/>
                        <a:pt x="3136" y="1442"/>
                      </a:cubicBezTo>
                      <a:cubicBezTo>
                        <a:pt x="4073" y="1442"/>
                        <a:pt x="4608" y="2051"/>
                        <a:pt x="4608" y="3121"/>
                      </a:cubicBezTo>
                      <a:lnTo>
                        <a:pt x="4608" y="6361"/>
                      </a:lnTo>
                      <a:cubicBezTo>
                        <a:pt x="4608" y="6792"/>
                        <a:pt x="4964" y="7134"/>
                        <a:pt x="5410" y="7134"/>
                      </a:cubicBezTo>
                      <a:cubicBezTo>
                        <a:pt x="5841" y="7134"/>
                        <a:pt x="6183" y="6792"/>
                        <a:pt x="6183" y="6361"/>
                      </a:cubicBezTo>
                      <a:lnTo>
                        <a:pt x="6183" y="2646"/>
                      </a:lnTo>
                      <a:cubicBezTo>
                        <a:pt x="6183" y="1041"/>
                        <a:pt x="5291" y="0"/>
                        <a:pt x="3731" y="0"/>
                      </a:cubicBezTo>
                      <a:cubicBezTo>
                        <a:pt x="2661" y="0"/>
                        <a:pt x="2022" y="491"/>
                        <a:pt x="1576" y="1130"/>
                      </a:cubicBezTo>
                      <a:lnTo>
                        <a:pt x="1576" y="803"/>
                      </a:lnTo>
                      <a:cubicBezTo>
                        <a:pt x="1576" y="357"/>
                        <a:pt x="1234" y="0"/>
                        <a:pt x="788" y="0"/>
                      </a:cubicBezTo>
                      <a:close/>
                    </a:path>
                  </a:pathLst>
                </a:custGeom>
                <a:solidFill>
                  <a:srgbClr val="69BB3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870" name="Google Shape;2870;p277"/>
                <p:cNvSpPr/>
                <p:nvPr/>
              </p:nvSpPr>
              <p:spPr>
                <a:xfrm>
                  <a:off x="2344884" y="709279"/>
                  <a:ext cx="228627" cy="293427"/>
                </a:xfrm>
                <a:custGeom>
                  <a:avLst/>
                  <a:gdLst/>
                  <a:ahLst/>
                  <a:cxnLst/>
                  <a:rect l="0" t="0" r="0" b="0"/>
                  <a:pathLst>
                    <a:path w="7134" h="9156" extrusionOk="0">
                      <a:moveTo>
                        <a:pt x="3582" y="1368"/>
                      </a:moveTo>
                      <a:cubicBezTo>
                        <a:pt x="4652" y="1368"/>
                        <a:pt x="5588" y="2260"/>
                        <a:pt x="5588" y="3582"/>
                      </a:cubicBezTo>
                      <a:lnTo>
                        <a:pt x="5588" y="3612"/>
                      </a:lnTo>
                      <a:cubicBezTo>
                        <a:pt x="5588" y="4920"/>
                        <a:pt x="4652" y="5812"/>
                        <a:pt x="3582" y="5812"/>
                      </a:cubicBezTo>
                      <a:cubicBezTo>
                        <a:pt x="2497" y="5812"/>
                        <a:pt x="1620" y="4964"/>
                        <a:pt x="1620" y="3612"/>
                      </a:cubicBezTo>
                      <a:lnTo>
                        <a:pt x="1620" y="3582"/>
                      </a:lnTo>
                      <a:cubicBezTo>
                        <a:pt x="1620" y="2245"/>
                        <a:pt x="2512" y="1368"/>
                        <a:pt x="3582" y="1368"/>
                      </a:cubicBezTo>
                      <a:close/>
                      <a:moveTo>
                        <a:pt x="3210" y="1"/>
                      </a:moveTo>
                      <a:cubicBezTo>
                        <a:pt x="1590" y="1"/>
                        <a:pt x="0" y="1279"/>
                        <a:pt x="0" y="3582"/>
                      </a:cubicBezTo>
                      <a:lnTo>
                        <a:pt x="0" y="3612"/>
                      </a:lnTo>
                      <a:cubicBezTo>
                        <a:pt x="0" y="5886"/>
                        <a:pt x="1576" y="7179"/>
                        <a:pt x="3210" y="7179"/>
                      </a:cubicBezTo>
                      <a:cubicBezTo>
                        <a:pt x="4355" y="7179"/>
                        <a:pt x="5068" y="6614"/>
                        <a:pt x="5543" y="5975"/>
                      </a:cubicBezTo>
                      <a:lnTo>
                        <a:pt x="5543" y="5975"/>
                      </a:lnTo>
                      <a:cubicBezTo>
                        <a:pt x="5469" y="7223"/>
                        <a:pt x="4711" y="7877"/>
                        <a:pt x="3374" y="7877"/>
                      </a:cubicBezTo>
                      <a:cubicBezTo>
                        <a:pt x="2586" y="7877"/>
                        <a:pt x="1888" y="7684"/>
                        <a:pt x="1263" y="7327"/>
                      </a:cubicBezTo>
                      <a:cubicBezTo>
                        <a:pt x="1189" y="7283"/>
                        <a:pt x="1085" y="7268"/>
                        <a:pt x="981" y="7268"/>
                      </a:cubicBezTo>
                      <a:cubicBezTo>
                        <a:pt x="610" y="7268"/>
                        <a:pt x="312" y="7565"/>
                        <a:pt x="312" y="7907"/>
                      </a:cubicBezTo>
                      <a:cubicBezTo>
                        <a:pt x="312" y="8219"/>
                        <a:pt x="476" y="8442"/>
                        <a:pt x="758" y="8546"/>
                      </a:cubicBezTo>
                      <a:cubicBezTo>
                        <a:pt x="1590" y="8947"/>
                        <a:pt x="2452" y="9155"/>
                        <a:pt x="3418" y="9155"/>
                      </a:cubicBezTo>
                      <a:cubicBezTo>
                        <a:pt x="4652" y="9155"/>
                        <a:pt x="5618" y="8858"/>
                        <a:pt x="6242" y="8234"/>
                      </a:cubicBezTo>
                      <a:cubicBezTo>
                        <a:pt x="6822" y="7654"/>
                        <a:pt x="7134" y="6792"/>
                        <a:pt x="7134" y="5633"/>
                      </a:cubicBezTo>
                      <a:lnTo>
                        <a:pt x="7134" y="833"/>
                      </a:lnTo>
                      <a:cubicBezTo>
                        <a:pt x="7134" y="387"/>
                        <a:pt x="6792" y="31"/>
                        <a:pt x="6346" y="31"/>
                      </a:cubicBezTo>
                      <a:cubicBezTo>
                        <a:pt x="5900" y="31"/>
                        <a:pt x="5558" y="387"/>
                        <a:pt x="5558" y="833"/>
                      </a:cubicBezTo>
                      <a:lnTo>
                        <a:pt x="5558" y="1294"/>
                      </a:lnTo>
                      <a:cubicBezTo>
                        <a:pt x="5038" y="580"/>
                        <a:pt x="4325" y="1"/>
                        <a:pt x="3210" y="1"/>
                      </a:cubicBezTo>
                      <a:close/>
                    </a:path>
                  </a:pathLst>
                </a:custGeom>
                <a:solidFill>
                  <a:srgbClr val="69BB3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nvGrpSpPr>
                <p:cNvPr id="2871" name="Google Shape;2871;p277"/>
                <p:cNvGrpSpPr/>
                <p:nvPr/>
              </p:nvGrpSpPr>
              <p:grpSpPr>
                <a:xfrm>
                  <a:off x="2053412" y="1055520"/>
                  <a:ext cx="541539" cy="112903"/>
                  <a:chOff x="2053412" y="1055520"/>
                  <a:chExt cx="541539" cy="112903"/>
                </a:xfrm>
              </p:grpSpPr>
              <p:sp>
                <p:nvSpPr>
                  <p:cNvPr id="2872" name="Google Shape;2872;p277"/>
                  <p:cNvSpPr/>
                  <p:nvPr/>
                </p:nvSpPr>
                <p:spPr>
                  <a:xfrm>
                    <a:off x="2256305" y="1055520"/>
                    <a:ext cx="14774" cy="93386"/>
                  </a:xfrm>
                  <a:custGeom>
                    <a:avLst/>
                    <a:gdLst/>
                    <a:ahLst/>
                    <a:cxnLst/>
                    <a:rect l="0" t="0" r="0" b="0"/>
                    <a:pathLst>
                      <a:path w="461" h="2914" extrusionOk="0">
                        <a:moveTo>
                          <a:pt x="0" y="1"/>
                        </a:moveTo>
                        <a:lnTo>
                          <a:pt x="0" y="432"/>
                        </a:lnTo>
                        <a:lnTo>
                          <a:pt x="461" y="432"/>
                        </a:lnTo>
                        <a:lnTo>
                          <a:pt x="461" y="1"/>
                        </a:lnTo>
                        <a:close/>
                        <a:moveTo>
                          <a:pt x="0" y="759"/>
                        </a:moveTo>
                        <a:lnTo>
                          <a:pt x="0" y="2914"/>
                        </a:lnTo>
                        <a:lnTo>
                          <a:pt x="461" y="2914"/>
                        </a:lnTo>
                        <a:lnTo>
                          <a:pt x="461" y="759"/>
                        </a:lnTo>
                        <a:close/>
                      </a:path>
                    </a:pathLst>
                  </a:custGeom>
                  <a:solidFill>
                    <a:srgbClr val="000000">
                      <a:alpha val="50199"/>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873" name="Google Shape;2873;p277"/>
                  <p:cNvSpPr/>
                  <p:nvPr/>
                </p:nvSpPr>
                <p:spPr>
                  <a:xfrm>
                    <a:off x="2281526" y="1079812"/>
                    <a:ext cx="72427" cy="70537"/>
                  </a:xfrm>
                  <a:custGeom>
                    <a:avLst/>
                    <a:gdLst/>
                    <a:ahLst/>
                    <a:cxnLst/>
                    <a:rect l="0" t="0" r="0" b="0"/>
                    <a:pathLst>
                      <a:path w="2260" h="2201" extrusionOk="0">
                        <a:moveTo>
                          <a:pt x="1" y="1"/>
                        </a:moveTo>
                        <a:lnTo>
                          <a:pt x="1" y="313"/>
                        </a:lnTo>
                        <a:lnTo>
                          <a:pt x="209" y="313"/>
                        </a:lnTo>
                        <a:lnTo>
                          <a:pt x="729" y="1858"/>
                        </a:lnTo>
                        <a:cubicBezTo>
                          <a:pt x="818" y="2096"/>
                          <a:pt x="952" y="2200"/>
                          <a:pt x="1175" y="2200"/>
                        </a:cubicBezTo>
                        <a:cubicBezTo>
                          <a:pt x="1338" y="2200"/>
                          <a:pt x="1531" y="2170"/>
                          <a:pt x="1635" y="1858"/>
                        </a:cubicBezTo>
                        <a:lnTo>
                          <a:pt x="2260" y="1"/>
                        </a:lnTo>
                        <a:lnTo>
                          <a:pt x="1829" y="1"/>
                        </a:lnTo>
                        <a:lnTo>
                          <a:pt x="1279" y="1725"/>
                        </a:lnTo>
                        <a:cubicBezTo>
                          <a:pt x="1264" y="1799"/>
                          <a:pt x="1249" y="1844"/>
                          <a:pt x="1175" y="1844"/>
                        </a:cubicBezTo>
                        <a:cubicBezTo>
                          <a:pt x="1115" y="1844"/>
                          <a:pt x="1100" y="1799"/>
                          <a:pt x="1071" y="1725"/>
                        </a:cubicBezTo>
                        <a:lnTo>
                          <a:pt x="536" y="1"/>
                        </a:lnTo>
                        <a:close/>
                      </a:path>
                    </a:pathLst>
                  </a:custGeom>
                  <a:solidFill>
                    <a:srgbClr val="000000">
                      <a:alpha val="50199"/>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874" name="Google Shape;2874;p277"/>
                  <p:cNvSpPr/>
                  <p:nvPr/>
                </p:nvSpPr>
                <p:spPr>
                  <a:xfrm>
                    <a:off x="2357735" y="1079812"/>
                    <a:ext cx="63390" cy="70537"/>
                  </a:xfrm>
                  <a:custGeom>
                    <a:avLst/>
                    <a:gdLst/>
                    <a:ahLst/>
                    <a:cxnLst/>
                    <a:rect l="0" t="0" r="0" b="0"/>
                    <a:pathLst>
                      <a:path w="1978" h="2201" extrusionOk="0">
                        <a:moveTo>
                          <a:pt x="996" y="357"/>
                        </a:moveTo>
                        <a:cubicBezTo>
                          <a:pt x="1338" y="357"/>
                          <a:pt x="1561" y="610"/>
                          <a:pt x="1561" y="937"/>
                        </a:cubicBezTo>
                        <a:lnTo>
                          <a:pt x="1561" y="1264"/>
                        </a:lnTo>
                        <a:cubicBezTo>
                          <a:pt x="1561" y="1591"/>
                          <a:pt x="1338" y="1844"/>
                          <a:pt x="996" y="1844"/>
                        </a:cubicBezTo>
                        <a:cubicBezTo>
                          <a:pt x="640" y="1844"/>
                          <a:pt x="431" y="1591"/>
                          <a:pt x="431" y="1264"/>
                        </a:cubicBezTo>
                        <a:lnTo>
                          <a:pt x="431" y="937"/>
                        </a:lnTo>
                        <a:cubicBezTo>
                          <a:pt x="431" y="610"/>
                          <a:pt x="625" y="357"/>
                          <a:pt x="996" y="357"/>
                        </a:cubicBezTo>
                        <a:close/>
                        <a:moveTo>
                          <a:pt x="996" y="1"/>
                        </a:moveTo>
                        <a:cubicBezTo>
                          <a:pt x="417" y="1"/>
                          <a:pt x="1" y="372"/>
                          <a:pt x="1" y="937"/>
                        </a:cubicBezTo>
                        <a:lnTo>
                          <a:pt x="1" y="1264"/>
                        </a:lnTo>
                        <a:cubicBezTo>
                          <a:pt x="1" y="1814"/>
                          <a:pt x="417" y="2200"/>
                          <a:pt x="996" y="2200"/>
                        </a:cubicBezTo>
                        <a:cubicBezTo>
                          <a:pt x="1576" y="2200"/>
                          <a:pt x="1977" y="1814"/>
                          <a:pt x="1977" y="1264"/>
                        </a:cubicBezTo>
                        <a:lnTo>
                          <a:pt x="1977" y="937"/>
                        </a:lnTo>
                        <a:cubicBezTo>
                          <a:pt x="1977" y="372"/>
                          <a:pt x="1576" y="1"/>
                          <a:pt x="996" y="1"/>
                        </a:cubicBezTo>
                        <a:close/>
                      </a:path>
                    </a:pathLst>
                  </a:custGeom>
                  <a:solidFill>
                    <a:srgbClr val="000000">
                      <a:alpha val="50199"/>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875" name="Google Shape;2875;p277"/>
                  <p:cNvSpPr/>
                  <p:nvPr/>
                </p:nvSpPr>
                <p:spPr>
                  <a:xfrm>
                    <a:off x="2479195" y="1078883"/>
                    <a:ext cx="60025" cy="70024"/>
                  </a:xfrm>
                  <a:custGeom>
                    <a:avLst/>
                    <a:gdLst/>
                    <a:ahLst/>
                    <a:cxnLst/>
                    <a:rect l="0" t="0" r="0" b="0"/>
                    <a:pathLst>
                      <a:path w="1873" h="2185" extrusionOk="0">
                        <a:moveTo>
                          <a:pt x="951" y="0"/>
                        </a:moveTo>
                        <a:cubicBezTo>
                          <a:pt x="357" y="0"/>
                          <a:pt x="0" y="372"/>
                          <a:pt x="0" y="966"/>
                        </a:cubicBezTo>
                        <a:lnTo>
                          <a:pt x="0" y="1204"/>
                        </a:lnTo>
                        <a:cubicBezTo>
                          <a:pt x="0" y="1798"/>
                          <a:pt x="357" y="2185"/>
                          <a:pt x="951" y="2185"/>
                        </a:cubicBezTo>
                        <a:lnTo>
                          <a:pt x="1115" y="2185"/>
                        </a:lnTo>
                        <a:lnTo>
                          <a:pt x="1115" y="1813"/>
                        </a:lnTo>
                        <a:lnTo>
                          <a:pt x="951" y="1813"/>
                        </a:lnTo>
                        <a:cubicBezTo>
                          <a:pt x="624" y="1813"/>
                          <a:pt x="416" y="1575"/>
                          <a:pt x="416" y="1204"/>
                        </a:cubicBezTo>
                        <a:lnTo>
                          <a:pt x="416" y="966"/>
                        </a:lnTo>
                        <a:cubicBezTo>
                          <a:pt x="416" y="594"/>
                          <a:pt x="624" y="357"/>
                          <a:pt x="951" y="357"/>
                        </a:cubicBezTo>
                        <a:cubicBezTo>
                          <a:pt x="1100" y="357"/>
                          <a:pt x="1323" y="357"/>
                          <a:pt x="1397" y="372"/>
                        </a:cubicBezTo>
                        <a:lnTo>
                          <a:pt x="1412" y="386"/>
                        </a:lnTo>
                        <a:lnTo>
                          <a:pt x="1412" y="2185"/>
                        </a:lnTo>
                        <a:lnTo>
                          <a:pt x="1873" y="2185"/>
                        </a:lnTo>
                        <a:lnTo>
                          <a:pt x="1873" y="164"/>
                        </a:lnTo>
                        <a:cubicBezTo>
                          <a:pt x="1873" y="134"/>
                          <a:pt x="1873" y="119"/>
                          <a:pt x="1783" y="89"/>
                        </a:cubicBezTo>
                        <a:cubicBezTo>
                          <a:pt x="1561" y="30"/>
                          <a:pt x="1204" y="0"/>
                          <a:pt x="951" y="0"/>
                        </a:cubicBezTo>
                        <a:close/>
                      </a:path>
                    </a:pathLst>
                  </a:custGeom>
                  <a:solidFill>
                    <a:srgbClr val="000000">
                      <a:alpha val="50199"/>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876" name="Google Shape;2876;p277"/>
                  <p:cNvSpPr/>
                  <p:nvPr/>
                </p:nvSpPr>
                <p:spPr>
                  <a:xfrm>
                    <a:off x="2553000" y="1055520"/>
                    <a:ext cx="14325" cy="93386"/>
                  </a:xfrm>
                  <a:custGeom>
                    <a:avLst/>
                    <a:gdLst/>
                    <a:ahLst/>
                    <a:cxnLst/>
                    <a:rect l="0" t="0" r="0" b="0"/>
                    <a:pathLst>
                      <a:path w="447" h="2914" extrusionOk="0">
                        <a:moveTo>
                          <a:pt x="1" y="1"/>
                        </a:moveTo>
                        <a:lnTo>
                          <a:pt x="1" y="2914"/>
                        </a:lnTo>
                        <a:lnTo>
                          <a:pt x="446" y="2914"/>
                        </a:lnTo>
                        <a:lnTo>
                          <a:pt x="446" y="1"/>
                        </a:lnTo>
                        <a:close/>
                      </a:path>
                    </a:pathLst>
                  </a:custGeom>
                  <a:solidFill>
                    <a:srgbClr val="000000">
                      <a:alpha val="50199"/>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877" name="Google Shape;2877;p277"/>
                  <p:cNvSpPr/>
                  <p:nvPr/>
                </p:nvSpPr>
                <p:spPr>
                  <a:xfrm>
                    <a:off x="2181057" y="1055520"/>
                    <a:ext cx="63358" cy="93386"/>
                  </a:xfrm>
                  <a:custGeom>
                    <a:avLst/>
                    <a:gdLst/>
                    <a:ahLst/>
                    <a:cxnLst/>
                    <a:rect l="0" t="0" r="0" b="0"/>
                    <a:pathLst>
                      <a:path w="1977" h="2914" extrusionOk="0">
                        <a:moveTo>
                          <a:pt x="0" y="1"/>
                        </a:moveTo>
                        <a:lnTo>
                          <a:pt x="0" y="2914"/>
                        </a:lnTo>
                        <a:lnTo>
                          <a:pt x="461" y="2914"/>
                        </a:lnTo>
                        <a:lnTo>
                          <a:pt x="461" y="402"/>
                        </a:lnTo>
                        <a:lnTo>
                          <a:pt x="892" y="402"/>
                        </a:lnTo>
                        <a:cubicBezTo>
                          <a:pt x="1308" y="417"/>
                          <a:pt x="1501" y="580"/>
                          <a:pt x="1501" y="893"/>
                        </a:cubicBezTo>
                        <a:lnTo>
                          <a:pt x="1501" y="922"/>
                        </a:lnTo>
                        <a:cubicBezTo>
                          <a:pt x="1501" y="1219"/>
                          <a:pt x="1338" y="1413"/>
                          <a:pt x="892" y="1413"/>
                        </a:cubicBezTo>
                        <a:lnTo>
                          <a:pt x="773" y="1413"/>
                        </a:lnTo>
                        <a:cubicBezTo>
                          <a:pt x="773" y="1517"/>
                          <a:pt x="773" y="1725"/>
                          <a:pt x="773" y="1799"/>
                        </a:cubicBezTo>
                        <a:cubicBezTo>
                          <a:pt x="817" y="1799"/>
                          <a:pt x="862" y="1814"/>
                          <a:pt x="907" y="1814"/>
                        </a:cubicBezTo>
                        <a:cubicBezTo>
                          <a:pt x="1531" y="1814"/>
                          <a:pt x="1977" y="1561"/>
                          <a:pt x="1977" y="937"/>
                        </a:cubicBezTo>
                        <a:lnTo>
                          <a:pt x="1977" y="893"/>
                        </a:lnTo>
                        <a:cubicBezTo>
                          <a:pt x="1977" y="239"/>
                          <a:pt x="1501" y="1"/>
                          <a:pt x="788" y="1"/>
                        </a:cubicBezTo>
                        <a:close/>
                      </a:path>
                    </a:pathLst>
                  </a:custGeom>
                  <a:solidFill>
                    <a:srgbClr val="000000">
                      <a:alpha val="50199"/>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878" name="Google Shape;2878;p277"/>
                  <p:cNvSpPr/>
                  <p:nvPr/>
                </p:nvSpPr>
                <p:spPr>
                  <a:xfrm>
                    <a:off x="2432021" y="1064590"/>
                    <a:ext cx="38137" cy="84317"/>
                  </a:xfrm>
                  <a:custGeom>
                    <a:avLst/>
                    <a:gdLst/>
                    <a:ahLst/>
                    <a:cxnLst/>
                    <a:rect l="0" t="0" r="0" b="0"/>
                    <a:pathLst>
                      <a:path w="1190" h="2631" extrusionOk="0">
                        <a:moveTo>
                          <a:pt x="462" y="0"/>
                        </a:moveTo>
                        <a:lnTo>
                          <a:pt x="1" y="75"/>
                        </a:lnTo>
                        <a:lnTo>
                          <a:pt x="1" y="2081"/>
                        </a:lnTo>
                        <a:cubicBezTo>
                          <a:pt x="1" y="2452"/>
                          <a:pt x="194" y="2631"/>
                          <a:pt x="625" y="2631"/>
                        </a:cubicBezTo>
                        <a:lnTo>
                          <a:pt x="1190" y="2631"/>
                        </a:lnTo>
                        <a:lnTo>
                          <a:pt x="1190" y="2274"/>
                        </a:lnTo>
                        <a:lnTo>
                          <a:pt x="774" y="2274"/>
                        </a:lnTo>
                        <a:cubicBezTo>
                          <a:pt x="595" y="2274"/>
                          <a:pt x="462" y="2274"/>
                          <a:pt x="462" y="2081"/>
                        </a:cubicBezTo>
                        <a:lnTo>
                          <a:pt x="462" y="818"/>
                        </a:lnTo>
                        <a:lnTo>
                          <a:pt x="1190" y="818"/>
                        </a:lnTo>
                        <a:lnTo>
                          <a:pt x="1190" y="476"/>
                        </a:lnTo>
                        <a:lnTo>
                          <a:pt x="462" y="476"/>
                        </a:lnTo>
                        <a:lnTo>
                          <a:pt x="462" y="0"/>
                        </a:lnTo>
                        <a:close/>
                      </a:path>
                    </a:pathLst>
                  </a:custGeom>
                  <a:solidFill>
                    <a:srgbClr val="000000">
                      <a:alpha val="50199"/>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879" name="Google Shape;2879;p277"/>
                  <p:cNvSpPr/>
                  <p:nvPr/>
                </p:nvSpPr>
                <p:spPr>
                  <a:xfrm>
                    <a:off x="2575850" y="1129838"/>
                    <a:ext cx="19100" cy="19068"/>
                  </a:xfrm>
                  <a:custGeom>
                    <a:avLst/>
                    <a:gdLst/>
                    <a:ahLst/>
                    <a:cxnLst/>
                    <a:rect l="0" t="0" r="0" b="0"/>
                    <a:pathLst>
                      <a:path w="596" h="595" extrusionOk="0">
                        <a:moveTo>
                          <a:pt x="283" y="164"/>
                        </a:moveTo>
                        <a:cubicBezTo>
                          <a:pt x="343" y="164"/>
                          <a:pt x="372" y="193"/>
                          <a:pt x="372" y="238"/>
                        </a:cubicBezTo>
                        <a:cubicBezTo>
                          <a:pt x="372" y="283"/>
                          <a:pt x="343" y="297"/>
                          <a:pt x="283" y="312"/>
                        </a:cubicBezTo>
                        <a:lnTo>
                          <a:pt x="224" y="312"/>
                        </a:lnTo>
                        <a:lnTo>
                          <a:pt x="224" y="164"/>
                        </a:lnTo>
                        <a:close/>
                        <a:moveTo>
                          <a:pt x="194" y="134"/>
                        </a:moveTo>
                        <a:lnTo>
                          <a:pt x="194" y="461"/>
                        </a:lnTo>
                        <a:lnTo>
                          <a:pt x="224" y="461"/>
                        </a:lnTo>
                        <a:lnTo>
                          <a:pt x="224" y="342"/>
                        </a:lnTo>
                        <a:lnTo>
                          <a:pt x="298" y="327"/>
                        </a:lnTo>
                        <a:lnTo>
                          <a:pt x="387" y="461"/>
                        </a:lnTo>
                        <a:lnTo>
                          <a:pt x="417" y="461"/>
                        </a:lnTo>
                        <a:lnTo>
                          <a:pt x="343" y="327"/>
                        </a:lnTo>
                        <a:cubicBezTo>
                          <a:pt x="372" y="312"/>
                          <a:pt x="402" y="283"/>
                          <a:pt x="402" y="238"/>
                        </a:cubicBezTo>
                        <a:cubicBezTo>
                          <a:pt x="402" y="179"/>
                          <a:pt x="372" y="134"/>
                          <a:pt x="283" y="134"/>
                        </a:cubicBezTo>
                        <a:close/>
                        <a:moveTo>
                          <a:pt x="298" y="45"/>
                        </a:moveTo>
                        <a:cubicBezTo>
                          <a:pt x="432" y="45"/>
                          <a:pt x="551" y="164"/>
                          <a:pt x="551" y="297"/>
                        </a:cubicBezTo>
                        <a:cubicBezTo>
                          <a:pt x="551" y="446"/>
                          <a:pt x="432" y="550"/>
                          <a:pt x="298" y="550"/>
                        </a:cubicBezTo>
                        <a:cubicBezTo>
                          <a:pt x="150" y="550"/>
                          <a:pt x="45" y="446"/>
                          <a:pt x="45" y="297"/>
                        </a:cubicBezTo>
                        <a:cubicBezTo>
                          <a:pt x="45" y="164"/>
                          <a:pt x="150" y="45"/>
                          <a:pt x="298" y="45"/>
                        </a:cubicBezTo>
                        <a:close/>
                        <a:moveTo>
                          <a:pt x="298" y="0"/>
                        </a:moveTo>
                        <a:cubicBezTo>
                          <a:pt x="135" y="0"/>
                          <a:pt x="1" y="134"/>
                          <a:pt x="1" y="297"/>
                        </a:cubicBezTo>
                        <a:cubicBezTo>
                          <a:pt x="1" y="461"/>
                          <a:pt x="135" y="595"/>
                          <a:pt x="298" y="595"/>
                        </a:cubicBezTo>
                        <a:cubicBezTo>
                          <a:pt x="462" y="595"/>
                          <a:pt x="595" y="461"/>
                          <a:pt x="595" y="297"/>
                        </a:cubicBezTo>
                        <a:cubicBezTo>
                          <a:pt x="595" y="134"/>
                          <a:pt x="462" y="0"/>
                          <a:pt x="298" y="0"/>
                        </a:cubicBezTo>
                        <a:close/>
                      </a:path>
                    </a:pathLst>
                  </a:custGeom>
                  <a:solidFill>
                    <a:srgbClr val="000000">
                      <a:alpha val="50199"/>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880" name="Google Shape;2880;p277"/>
                  <p:cNvSpPr/>
                  <p:nvPr/>
                </p:nvSpPr>
                <p:spPr>
                  <a:xfrm>
                    <a:off x="2053412" y="1081735"/>
                    <a:ext cx="45283" cy="68133"/>
                  </a:xfrm>
                  <a:custGeom>
                    <a:avLst/>
                    <a:gdLst/>
                    <a:ahLst/>
                    <a:cxnLst/>
                    <a:rect l="0" t="0" r="0" b="0"/>
                    <a:pathLst>
                      <a:path w="1413" h="2126" extrusionOk="0">
                        <a:moveTo>
                          <a:pt x="684" y="743"/>
                        </a:moveTo>
                        <a:cubicBezTo>
                          <a:pt x="996" y="743"/>
                          <a:pt x="1174" y="996"/>
                          <a:pt x="1174" y="1338"/>
                        </a:cubicBezTo>
                        <a:cubicBezTo>
                          <a:pt x="1174" y="1665"/>
                          <a:pt x="996" y="1917"/>
                          <a:pt x="684" y="1917"/>
                        </a:cubicBezTo>
                        <a:cubicBezTo>
                          <a:pt x="506" y="1917"/>
                          <a:pt x="312" y="1813"/>
                          <a:pt x="238" y="1680"/>
                        </a:cubicBezTo>
                        <a:lnTo>
                          <a:pt x="238" y="996"/>
                        </a:lnTo>
                        <a:cubicBezTo>
                          <a:pt x="312" y="862"/>
                          <a:pt x="506" y="743"/>
                          <a:pt x="684" y="743"/>
                        </a:cubicBezTo>
                        <a:close/>
                        <a:moveTo>
                          <a:pt x="0" y="0"/>
                        </a:moveTo>
                        <a:lnTo>
                          <a:pt x="0" y="2096"/>
                        </a:lnTo>
                        <a:lnTo>
                          <a:pt x="238" y="2096"/>
                        </a:lnTo>
                        <a:lnTo>
                          <a:pt x="238" y="1873"/>
                        </a:lnTo>
                        <a:cubicBezTo>
                          <a:pt x="342" y="2021"/>
                          <a:pt x="535" y="2125"/>
                          <a:pt x="743" y="2125"/>
                        </a:cubicBezTo>
                        <a:cubicBezTo>
                          <a:pt x="1145" y="2125"/>
                          <a:pt x="1412" y="1828"/>
                          <a:pt x="1412" y="1338"/>
                        </a:cubicBezTo>
                        <a:cubicBezTo>
                          <a:pt x="1412" y="847"/>
                          <a:pt x="1145" y="535"/>
                          <a:pt x="743" y="535"/>
                        </a:cubicBezTo>
                        <a:cubicBezTo>
                          <a:pt x="535" y="535"/>
                          <a:pt x="357" y="639"/>
                          <a:pt x="238" y="803"/>
                        </a:cubicBezTo>
                        <a:lnTo>
                          <a:pt x="238" y="0"/>
                        </a:lnTo>
                        <a:close/>
                      </a:path>
                    </a:pathLst>
                  </a:custGeom>
                  <a:solidFill>
                    <a:srgbClr val="000000">
                      <a:alpha val="50199"/>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881" name="Google Shape;2881;p277"/>
                  <p:cNvSpPr/>
                  <p:nvPr/>
                </p:nvSpPr>
                <p:spPr>
                  <a:xfrm>
                    <a:off x="2102445" y="1100291"/>
                    <a:ext cx="48616" cy="68133"/>
                  </a:xfrm>
                  <a:custGeom>
                    <a:avLst/>
                    <a:gdLst/>
                    <a:ahLst/>
                    <a:cxnLst/>
                    <a:rect l="0" t="0" r="0" b="0"/>
                    <a:pathLst>
                      <a:path w="1517" h="2126" extrusionOk="0">
                        <a:moveTo>
                          <a:pt x="1" y="1"/>
                        </a:moveTo>
                        <a:lnTo>
                          <a:pt x="640" y="1531"/>
                        </a:lnTo>
                        <a:lnTo>
                          <a:pt x="536" y="1754"/>
                        </a:lnTo>
                        <a:cubicBezTo>
                          <a:pt x="476" y="1888"/>
                          <a:pt x="417" y="1918"/>
                          <a:pt x="313" y="1918"/>
                        </a:cubicBezTo>
                        <a:cubicBezTo>
                          <a:pt x="268" y="1918"/>
                          <a:pt x="209" y="1903"/>
                          <a:pt x="179" y="1888"/>
                        </a:cubicBezTo>
                        <a:lnTo>
                          <a:pt x="135" y="2111"/>
                        </a:lnTo>
                        <a:cubicBezTo>
                          <a:pt x="179" y="2126"/>
                          <a:pt x="268" y="2126"/>
                          <a:pt x="313" y="2126"/>
                        </a:cubicBezTo>
                        <a:cubicBezTo>
                          <a:pt x="521" y="2126"/>
                          <a:pt x="670" y="2037"/>
                          <a:pt x="759" y="1829"/>
                        </a:cubicBezTo>
                        <a:lnTo>
                          <a:pt x="1517" y="1"/>
                        </a:lnTo>
                        <a:lnTo>
                          <a:pt x="1264" y="1"/>
                        </a:lnTo>
                        <a:lnTo>
                          <a:pt x="759" y="1234"/>
                        </a:lnTo>
                        <a:lnTo>
                          <a:pt x="254" y="1"/>
                        </a:lnTo>
                        <a:close/>
                      </a:path>
                    </a:pathLst>
                  </a:custGeom>
                  <a:solidFill>
                    <a:srgbClr val="000000">
                      <a:alpha val="50199"/>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grpSp>
        <p:grpSp>
          <p:nvGrpSpPr>
            <p:cNvPr id="2882" name="Google Shape;2882;p277"/>
            <p:cNvGrpSpPr/>
            <p:nvPr/>
          </p:nvGrpSpPr>
          <p:grpSpPr>
            <a:xfrm>
              <a:off x="7366092" y="4321541"/>
              <a:ext cx="1442203" cy="356235"/>
              <a:chOff x="590225" y="2030700"/>
              <a:chExt cx="6314375" cy="1559700"/>
            </a:xfrm>
          </p:grpSpPr>
          <p:sp>
            <p:nvSpPr>
              <p:cNvPr id="2883" name="Google Shape;2883;p277"/>
              <p:cNvSpPr/>
              <p:nvPr/>
            </p:nvSpPr>
            <p:spPr>
              <a:xfrm>
                <a:off x="811900" y="2255000"/>
                <a:ext cx="1014600" cy="1030250"/>
              </a:xfrm>
              <a:custGeom>
                <a:avLst/>
                <a:gdLst/>
                <a:ahLst/>
                <a:cxnLst/>
                <a:rect l="0" t="0" r="0" b="0"/>
                <a:pathLst>
                  <a:path w="40584" h="41210" extrusionOk="0">
                    <a:moveTo>
                      <a:pt x="22327" y="11059"/>
                    </a:moveTo>
                    <a:cubicBezTo>
                      <a:pt x="25039" y="11059"/>
                      <a:pt x="27647" y="12102"/>
                      <a:pt x="29630" y="13980"/>
                    </a:cubicBezTo>
                    <a:cubicBezTo>
                      <a:pt x="30151" y="14502"/>
                      <a:pt x="30360" y="14919"/>
                      <a:pt x="30360" y="15441"/>
                    </a:cubicBezTo>
                    <a:cubicBezTo>
                      <a:pt x="30360" y="16589"/>
                      <a:pt x="29212" y="17527"/>
                      <a:pt x="27543" y="18884"/>
                    </a:cubicBezTo>
                    <a:cubicBezTo>
                      <a:pt x="26395" y="19823"/>
                      <a:pt x="24935" y="21075"/>
                      <a:pt x="23474" y="22535"/>
                    </a:cubicBezTo>
                    <a:cubicBezTo>
                      <a:pt x="22222" y="23996"/>
                      <a:pt x="21179" y="25561"/>
                      <a:pt x="20240" y="27021"/>
                    </a:cubicBezTo>
                    <a:cubicBezTo>
                      <a:pt x="18780" y="29212"/>
                      <a:pt x="17736" y="30777"/>
                      <a:pt x="16276" y="30777"/>
                    </a:cubicBezTo>
                    <a:cubicBezTo>
                      <a:pt x="15754" y="30777"/>
                      <a:pt x="15441" y="30673"/>
                      <a:pt x="15024" y="30151"/>
                    </a:cubicBezTo>
                    <a:cubicBezTo>
                      <a:pt x="10538" y="26082"/>
                      <a:pt x="10225" y="19197"/>
                      <a:pt x="14189" y="14711"/>
                    </a:cubicBezTo>
                    <a:cubicBezTo>
                      <a:pt x="16276" y="12415"/>
                      <a:pt x="19301" y="11059"/>
                      <a:pt x="22327" y="11059"/>
                    </a:cubicBezTo>
                    <a:close/>
                    <a:moveTo>
                      <a:pt x="22431" y="1"/>
                    </a:moveTo>
                    <a:cubicBezTo>
                      <a:pt x="16171" y="1"/>
                      <a:pt x="10225" y="2609"/>
                      <a:pt x="5947" y="7303"/>
                    </a:cubicBezTo>
                    <a:cubicBezTo>
                      <a:pt x="2087" y="11790"/>
                      <a:pt x="1" y="17423"/>
                      <a:pt x="418" y="23265"/>
                    </a:cubicBezTo>
                    <a:cubicBezTo>
                      <a:pt x="627" y="29108"/>
                      <a:pt x="3235" y="34637"/>
                      <a:pt x="7721" y="38497"/>
                    </a:cubicBezTo>
                    <a:cubicBezTo>
                      <a:pt x="9807" y="40375"/>
                      <a:pt x="11477" y="41210"/>
                      <a:pt x="13042" y="41210"/>
                    </a:cubicBezTo>
                    <a:cubicBezTo>
                      <a:pt x="16067" y="41210"/>
                      <a:pt x="18258" y="37871"/>
                      <a:pt x="21075" y="33698"/>
                    </a:cubicBezTo>
                    <a:cubicBezTo>
                      <a:pt x="22744" y="31299"/>
                      <a:pt x="24622" y="28586"/>
                      <a:pt x="26813" y="25978"/>
                    </a:cubicBezTo>
                    <a:cubicBezTo>
                      <a:pt x="29212" y="23474"/>
                      <a:pt x="31716" y="21283"/>
                      <a:pt x="33907" y="19510"/>
                    </a:cubicBezTo>
                    <a:cubicBezTo>
                      <a:pt x="37558" y="16380"/>
                      <a:pt x="40584" y="13876"/>
                      <a:pt x="40584" y="11164"/>
                    </a:cubicBezTo>
                    <a:cubicBezTo>
                      <a:pt x="40479" y="9599"/>
                      <a:pt x="39436" y="7721"/>
                      <a:pt x="37141" y="5634"/>
                    </a:cubicBezTo>
                    <a:cubicBezTo>
                      <a:pt x="33177" y="1983"/>
                      <a:pt x="27960" y="1"/>
                      <a:pt x="22431" y="1"/>
                    </a:cubicBezTo>
                    <a:close/>
                  </a:path>
                </a:pathLst>
              </a:custGeom>
              <a:solidFill>
                <a:srgbClr val="82BC0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884" name="Google Shape;2884;p277"/>
              <p:cNvSpPr/>
              <p:nvPr/>
            </p:nvSpPr>
            <p:spPr>
              <a:xfrm>
                <a:off x="590225" y="2030700"/>
                <a:ext cx="1559700" cy="1559700"/>
              </a:xfrm>
              <a:custGeom>
                <a:avLst/>
                <a:gdLst/>
                <a:ahLst/>
                <a:cxnLst/>
                <a:rect l="0" t="0" r="0" b="0"/>
                <a:pathLst>
                  <a:path w="62388" h="62388" extrusionOk="0">
                    <a:moveTo>
                      <a:pt x="31298" y="4695"/>
                    </a:moveTo>
                    <a:cubicBezTo>
                      <a:pt x="37766" y="4695"/>
                      <a:pt x="44026" y="7095"/>
                      <a:pt x="48929" y="11476"/>
                    </a:cubicBezTo>
                    <a:cubicBezTo>
                      <a:pt x="59779" y="21283"/>
                      <a:pt x="60614" y="37975"/>
                      <a:pt x="50911" y="48825"/>
                    </a:cubicBezTo>
                    <a:cubicBezTo>
                      <a:pt x="45904" y="54355"/>
                      <a:pt x="38705" y="57484"/>
                      <a:pt x="31194" y="57484"/>
                    </a:cubicBezTo>
                    <a:cubicBezTo>
                      <a:pt x="24621" y="57484"/>
                      <a:pt x="18362" y="55189"/>
                      <a:pt x="13562" y="50703"/>
                    </a:cubicBezTo>
                    <a:cubicBezTo>
                      <a:pt x="8346" y="46008"/>
                      <a:pt x="5216" y="39540"/>
                      <a:pt x="4799" y="32446"/>
                    </a:cubicBezTo>
                    <a:cubicBezTo>
                      <a:pt x="4382" y="25456"/>
                      <a:pt x="6781" y="18675"/>
                      <a:pt x="11580" y="13459"/>
                    </a:cubicBezTo>
                    <a:cubicBezTo>
                      <a:pt x="16588" y="7825"/>
                      <a:pt x="23786" y="4695"/>
                      <a:pt x="31298" y="4695"/>
                    </a:cubicBezTo>
                    <a:close/>
                    <a:moveTo>
                      <a:pt x="31194" y="1"/>
                    </a:moveTo>
                    <a:cubicBezTo>
                      <a:pt x="13980" y="1"/>
                      <a:pt x="0" y="13980"/>
                      <a:pt x="0" y="31194"/>
                    </a:cubicBezTo>
                    <a:cubicBezTo>
                      <a:pt x="0" y="48408"/>
                      <a:pt x="13980" y="62388"/>
                      <a:pt x="31194" y="62388"/>
                    </a:cubicBezTo>
                    <a:cubicBezTo>
                      <a:pt x="48408" y="62388"/>
                      <a:pt x="62387" y="48408"/>
                      <a:pt x="62387" y="31194"/>
                    </a:cubicBezTo>
                    <a:cubicBezTo>
                      <a:pt x="62387" y="13980"/>
                      <a:pt x="48408" y="1"/>
                      <a:pt x="31194" y="1"/>
                    </a:cubicBezTo>
                    <a:close/>
                  </a:path>
                </a:pathLst>
              </a:custGeom>
              <a:solidFill>
                <a:srgbClr val="82BC0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885" name="Google Shape;2885;p277"/>
              <p:cNvSpPr/>
              <p:nvPr/>
            </p:nvSpPr>
            <p:spPr>
              <a:xfrm>
                <a:off x="2509825" y="2228925"/>
                <a:ext cx="435575" cy="469675"/>
              </a:xfrm>
              <a:custGeom>
                <a:avLst/>
                <a:gdLst/>
                <a:ahLst/>
                <a:cxnLst/>
                <a:rect l="0" t="0" r="0" b="0"/>
                <a:pathLst>
                  <a:path w="17423" h="18787" extrusionOk="0">
                    <a:moveTo>
                      <a:pt x="9598" y="0"/>
                    </a:moveTo>
                    <a:cubicBezTo>
                      <a:pt x="4069" y="0"/>
                      <a:pt x="0" y="4382"/>
                      <a:pt x="0" y="9598"/>
                    </a:cubicBezTo>
                    <a:cubicBezTo>
                      <a:pt x="0" y="14887"/>
                      <a:pt x="3767" y="18787"/>
                      <a:pt x="9176" y="18787"/>
                    </a:cubicBezTo>
                    <a:cubicBezTo>
                      <a:pt x="9315" y="18787"/>
                      <a:pt x="9456" y="18784"/>
                      <a:pt x="9598" y="18779"/>
                    </a:cubicBezTo>
                    <a:cubicBezTo>
                      <a:pt x="12937" y="18779"/>
                      <a:pt x="15545" y="17527"/>
                      <a:pt x="17423" y="15962"/>
                    </a:cubicBezTo>
                    <a:lnTo>
                      <a:pt x="17423" y="8033"/>
                    </a:lnTo>
                    <a:lnTo>
                      <a:pt x="9598" y="8033"/>
                    </a:lnTo>
                    <a:lnTo>
                      <a:pt x="9598" y="11476"/>
                    </a:lnTo>
                    <a:lnTo>
                      <a:pt x="13458" y="11476"/>
                    </a:lnTo>
                    <a:lnTo>
                      <a:pt x="13458" y="14084"/>
                    </a:lnTo>
                    <a:cubicBezTo>
                      <a:pt x="12415" y="14815"/>
                      <a:pt x="11059" y="15128"/>
                      <a:pt x="9703" y="15128"/>
                    </a:cubicBezTo>
                    <a:cubicBezTo>
                      <a:pt x="6573" y="15128"/>
                      <a:pt x="4173" y="12833"/>
                      <a:pt x="4173" y="9390"/>
                    </a:cubicBezTo>
                    <a:cubicBezTo>
                      <a:pt x="4173" y="6260"/>
                      <a:pt x="6573" y="3652"/>
                      <a:pt x="9390" y="3652"/>
                    </a:cubicBezTo>
                    <a:cubicBezTo>
                      <a:pt x="11581" y="3652"/>
                      <a:pt x="12832" y="4382"/>
                      <a:pt x="14189" y="5530"/>
                    </a:cubicBezTo>
                    <a:lnTo>
                      <a:pt x="16693" y="2504"/>
                    </a:lnTo>
                    <a:cubicBezTo>
                      <a:pt x="14815" y="939"/>
                      <a:pt x="12832" y="0"/>
                      <a:pt x="9598" y="0"/>
                    </a:cubicBezTo>
                    <a:close/>
                  </a:path>
                </a:pathLst>
              </a:custGeom>
              <a:solidFill>
                <a:srgbClr val="43536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886" name="Google Shape;2886;p277"/>
              <p:cNvSpPr/>
              <p:nvPr/>
            </p:nvSpPr>
            <p:spPr>
              <a:xfrm>
                <a:off x="3070575" y="2239350"/>
                <a:ext cx="396475" cy="453850"/>
              </a:xfrm>
              <a:custGeom>
                <a:avLst/>
                <a:gdLst/>
                <a:ahLst/>
                <a:cxnLst/>
                <a:rect l="0" t="0" r="0" b="0"/>
                <a:pathLst>
                  <a:path w="15859" h="18154" extrusionOk="0">
                    <a:moveTo>
                      <a:pt x="8138" y="3652"/>
                    </a:moveTo>
                    <a:cubicBezTo>
                      <a:pt x="10120" y="3652"/>
                      <a:pt x="11268" y="4591"/>
                      <a:pt x="11268" y="6260"/>
                    </a:cubicBezTo>
                    <a:cubicBezTo>
                      <a:pt x="11268" y="7825"/>
                      <a:pt x="10120" y="8868"/>
                      <a:pt x="8138" y="8868"/>
                    </a:cubicBezTo>
                    <a:lnTo>
                      <a:pt x="4069" y="8868"/>
                    </a:lnTo>
                    <a:lnTo>
                      <a:pt x="4069" y="3652"/>
                    </a:lnTo>
                    <a:close/>
                    <a:moveTo>
                      <a:pt x="0" y="1"/>
                    </a:moveTo>
                    <a:lnTo>
                      <a:pt x="0" y="18153"/>
                    </a:lnTo>
                    <a:lnTo>
                      <a:pt x="4069" y="18153"/>
                    </a:lnTo>
                    <a:lnTo>
                      <a:pt x="4069" y="12311"/>
                    </a:lnTo>
                    <a:lnTo>
                      <a:pt x="7199" y="12311"/>
                    </a:lnTo>
                    <a:lnTo>
                      <a:pt x="11163" y="18153"/>
                    </a:lnTo>
                    <a:lnTo>
                      <a:pt x="15858" y="18153"/>
                    </a:lnTo>
                    <a:lnTo>
                      <a:pt x="11372" y="11581"/>
                    </a:lnTo>
                    <a:cubicBezTo>
                      <a:pt x="13772" y="10851"/>
                      <a:pt x="15336" y="8973"/>
                      <a:pt x="15336" y="6052"/>
                    </a:cubicBezTo>
                    <a:cubicBezTo>
                      <a:pt x="15336" y="4278"/>
                      <a:pt x="14815" y="2922"/>
                      <a:pt x="13772" y="1879"/>
                    </a:cubicBezTo>
                    <a:cubicBezTo>
                      <a:pt x="12520" y="627"/>
                      <a:pt x="10746" y="1"/>
                      <a:pt x="8347" y="1"/>
                    </a:cubicBezTo>
                    <a:close/>
                  </a:path>
                </a:pathLst>
              </a:custGeom>
              <a:solidFill>
                <a:srgbClr val="43536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887" name="Google Shape;2887;p277"/>
              <p:cNvSpPr/>
              <p:nvPr/>
            </p:nvSpPr>
            <p:spPr>
              <a:xfrm>
                <a:off x="3568725" y="2239350"/>
                <a:ext cx="349525" cy="453850"/>
              </a:xfrm>
              <a:custGeom>
                <a:avLst/>
                <a:gdLst/>
                <a:ahLst/>
                <a:cxnLst/>
                <a:rect l="0" t="0" r="0" b="0"/>
                <a:pathLst>
                  <a:path w="13981" h="18154" extrusionOk="0">
                    <a:moveTo>
                      <a:pt x="1" y="1"/>
                    </a:moveTo>
                    <a:lnTo>
                      <a:pt x="1" y="18153"/>
                    </a:lnTo>
                    <a:lnTo>
                      <a:pt x="13981" y="18153"/>
                    </a:lnTo>
                    <a:lnTo>
                      <a:pt x="13981" y="14606"/>
                    </a:lnTo>
                    <a:lnTo>
                      <a:pt x="4070" y="14606"/>
                    </a:lnTo>
                    <a:lnTo>
                      <a:pt x="4070" y="10746"/>
                    </a:lnTo>
                    <a:lnTo>
                      <a:pt x="12729" y="10746"/>
                    </a:lnTo>
                    <a:lnTo>
                      <a:pt x="12729" y="7199"/>
                    </a:lnTo>
                    <a:lnTo>
                      <a:pt x="4070" y="7199"/>
                    </a:lnTo>
                    <a:lnTo>
                      <a:pt x="4070" y="3548"/>
                    </a:lnTo>
                    <a:lnTo>
                      <a:pt x="13876" y="3548"/>
                    </a:lnTo>
                    <a:lnTo>
                      <a:pt x="13876" y="1"/>
                    </a:lnTo>
                    <a:close/>
                  </a:path>
                </a:pathLst>
              </a:custGeom>
              <a:solidFill>
                <a:srgbClr val="43536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888" name="Google Shape;2888;p277"/>
              <p:cNvSpPr/>
              <p:nvPr/>
            </p:nvSpPr>
            <p:spPr>
              <a:xfrm>
                <a:off x="4038200" y="2239350"/>
                <a:ext cx="349525" cy="453850"/>
              </a:xfrm>
              <a:custGeom>
                <a:avLst/>
                <a:gdLst/>
                <a:ahLst/>
                <a:cxnLst/>
                <a:rect l="0" t="0" r="0" b="0"/>
                <a:pathLst>
                  <a:path w="13981" h="18154" extrusionOk="0">
                    <a:moveTo>
                      <a:pt x="1" y="1"/>
                    </a:moveTo>
                    <a:lnTo>
                      <a:pt x="1" y="18153"/>
                    </a:lnTo>
                    <a:lnTo>
                      <a:pt x="13980" y="18153"/>
                    </a:lnTo>
                    <a:lnTo>
                      <a:pt x="13980" y="14606"/>
                    </a:lnTo>
                    <a:lnTo>
                      <a:pt x="4069" y="14606"/>
                    </a:lnTo>
                    <a:lnTo>
                      <a:pt x="4069" y="10746"/>
                    </a:lnTo>
                    <a:lnTo>
                      <a:pt x="12728" y="10746"/>
                    </a:lnTo>
                    <a:lnTo>
                      <a:pt x="12728" y="7199"/>
                    </a:lnTo>
                    <a:lnTo>
                      <a:pt x="4069" y="7199"/>
                    </a:lnTo>
                    <a:lnTo>
                      <a:pt x="4069" y="3548"/>
                    </a:lnTo>
                    <a:lnTo>
                      <a:pt x="13876" y="3548"/>
                    </a:lnTo>
                    <a:lnTo>
                      <a:pt x="13876" y="1"/>
                    </a:lnTo>
                    <a:close/>
                  </a:path>
                </a:pathLst>
              </a:custGeom>
              <a:solidFill>
                <a:srgbClr val="43536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889" name="Google Shape;2889;p277"/>
              <p:cNvSpPr/>
              <p:nvPr/>
            </p:nvSpPr>
            <p:spPr>
              <a:xfrm>
                <a:off x="4505050" y="2239350"/>
                <a:ext cx="404300" cy="456450"/>
              </a:xfrm>
              <a:custGeom>
                <a:avLst/>
                <a:gdLst/>
                <a:ahLst/>
                <a:cxnLst/>
                <a:rect l="0" t="0" r="0" b="0"/>
                <a:pathLst>
                  <a:path w="16172" h="18258" extrusionOk="0">
                    <a:moveTo>
                      <a:pt x="1" y="1"/>
                    </a:moveTo>
                    <a:lnTo>
                      <a:pt x="1" y="18258"/>
                    </a:lnTo>
                    <a:lnTo>
                      <a:pt x="3965" y="18258"/>
                    </a:lnTo>
                    <a:lnTo>
                      <a:pt x="3965" y="6678"/>
                    </a:lnTo>
                    <a:lnTo>
                      <a:pt x="12833" y="18258"/>
                    </a:lnTo>
                    <a:lnTo>
                      <a:pt x="16172" y="18258"/>
                    </a:lnTo>
                    <a:lnTo>
                      <a:pt x="16172" y="1"/>
                    </a:lnTo>
                    <a:lnTo>
                      <a:pt x="12312" y="1"/>
                    </a:lnTo>
                    <a:lnTo>
                      <a:pt x="12312" y="11268"/>
                    </a:lnTo>
                    <a:lnTo>
                      <a:pt x="3652" y="1"/>
                    </a:lnTo>
                    <a:close/>
                  </a:path>
                </a:pathLst>
              </a:custGeom>
              <a:solidFill>
                <a:srgbClr val="43536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890" name="Google Shape;2890;p277"/>
              <p:cNvSpPr/>
              <p:nvPr/>
            </p:nvSpPr>
            <p:spPr>
              <a:xfrm>
                <a:off x="5050175" y="2239350"/>
                <a:ext cx="362550" cy="453850"/>
              </a:xfrm>
              <a:custGeom>
                <a:avLst/>
                <a:gdLst/>
                <a:ahLst/>
                <a:cxnLst/>
                <a:rect l="0" t="0" r="0" b="0"/>
                <a:pathLst>
                  <a:path w="14502" h="18154" extrusionOk="0">
                    <a:moveTo>
                      <a:pt x="7094" y="3652"/>
                    </a:moveTo>
                    <a:cubicBezTo>
                      <a:pt x="8972" y="3652"/>
                      <a:pt x="10329" y="4591"/>
                      <a:pt x="10329" y="6365"/>
                    </a:cubicBezTo>
                    <a:cubicBezTo>
                      <a:pt x="10329" y="7929"/>
                      <a:pt x="9181" y="9181"/>
                      <a:pt x="7199" y="9181"/>
                    </a:cubicBezTo>
                    <a:lnTo>
                      <a:pt x="7199" y="9286"/>
                    </a:lnTo>
                    <a:lnTo>
                      <a:pt x="3965" y="9286"/>
                    </a:lnTo>
                    <a:lnTo>
                      <a:pt x="3965" y="3652"/>
                    </a:lnTo>
                    <a:close/>
                    <a:moveTo>
                      <a:pt x="0" y="1"/>
                    </a:moveTo>
                    <a:lnTo>
                      <a:pt x="0" y="18153"/>
                    </a:lnTo>
                    <a:lnTo>
                      <a:pt x="4069" y="18153"/>
                    </a:lnTo>
                    <a:lnTo>
                      <a:pt x="4069" y="12624"/>
                    </a:lnTo>
                    <a:lnTo>
                      <a:pt x="7094" y="12624"/>
                    </a:lnTo>
                    <a:cubicBezTo>
                      <a:pt x="11163" y="12624"/>
                      <a:pt x="14502" y="10433"/>
                      <a:pt x="14502" y="6260"/>
                    </a:cubicBezTo>
                    <a:cubicBezTo>
                      <a:pt x="14502" y="2609"/>
                      <a:pt x="11789" y="1"/>
                      <a:pt x="7407" y="1"/>
                    </a:cubicBezTo>
                    <a:close/>
                  </a:path>
                </a:pathLst>
              </a:custGeom>
              <a:solidFill>
                <a:srgbClr val="43536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891" name="Google Shape;2891;p277"/>
              <p:cNvSpPr/>
              <p:nvPr/>
            </p:nvSpPr>
            <p:spPr>
              <a:xfrm>
                <a:off x="5506600" y="2239350"/>
                <a:ext cx="328650" cy="456450"/>
              </a:xfrm>
              <a:custGeom>
                <a:avLst/>
                <a:gdLst/>
                <a:ahLst/>
                <a:cxnLst/>
                <a:rect l="0" t="0" r="0" b="0"/>
                <a:pathLst>
                  <a:path w="13146" h="18258" extrusionOk="0">
                    <a:moveTo>
                      <a:pt x="0" y="1"/>
                    </a:moveTo>
                    <a:lnTo>
                      <a:pt x="0" y="18258"/>
                    </a:lnTo>
                    <a:lnTo>
                      <a:pt x="13145" y="18258"/>
                    </a:lnTo>
                    <a:lnTo>
                      <a:pt x="13145" y="14606"/>
                    </a:lnTo>
                    <a:lnTo>
                      <a:pt x="4069" y="14606"/>
                    </a:lnTo>
                    <a:lnTo>
                      <a:pt x="4069" y="1"/>
                    </a:lnTo>
                    <a:close/>
                  </a:path>
                </a:pathLst>
              </a:custGeom>
              <a:solidFill>
                <a:srgbClr val="43536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892" name="Google Shape;2892;p277"/>
              <p:cNvSpPr/>
              <p:nvPr/>
            </p:nvSpPr>
            <p:spPr>
              <a:xfrm>
                <a:off x="5918675" y="2239350"/>
                <a:ext cx="396475" cy="464275"/>
              </a:xfrm>
              <a:custGeom>
                <a:avLst/>
                <a:gdLst/>
                <a:ahLst/>
                <a:cxnLst/>
                <a:rect l="0" t="0" r="0" b="0"/>
                <a:pathLst>
                  <a:path w="15859" h="18571" extrusionOk="0">
                    <a:moveTo>
                      <a:pt x="1" y="1"/>
                    </a:moveTo>
                    <a:lnTo>
                      <a:pt x="1" y="10433"/>
                    </a:lnTo>
                    <a:cubicBezTo>
                      <a:pt x="1" y="15754"/>
                      <a:pt x="3131" y="18571"/>
                      <a:pt x="7930" y="18571"/>
                    </a:cubicBezTo>
                    <a:cubicBezTo>
                      <a:pt x="12729" y="18571"/>
                      <a:pt x="15859" y="15754"/>
                      <a:pt x="15859" y="10329"/>
                    </a:cubicBezTo>
                    <a:lnTo>
                      <a:pt x="15859" y="1"/>
                    </a:lnTo>
                    <a:lnTo>
                      <a:pt x="11790" y="1"/>
                    </a:lnTo>
                    <a:lnTo>
                      <a:pt x="11790" y="10433"/>
                    </a:lnTo>
                    <a:cubicBezTo>
                      <a:pt x="11790" y="13459"/>
                      <a:pt x="10434" y="14919"/>
                      <a:pt x="7930" y="14919"/>
                    </a:cubicBezTo>
                    <a:cubicBezTo>
                      <a:pt x="5426" y="14919"/>
                      <a:pt x="3965" y="13354"/>
                      <a:pt x="3965" y="10329"/>
                    </a:cubicBezTo>
                    <a:lnTo>
                      <a:pt x="3965" y="1"/>
                    </a:lnTo>
                    <a:close/>
                  </a:path>
                </a:pathLst>
              </a:custGeom>
              <a:solidFill>
                <a:srgbClr val="43536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893" name="Google Shape;2893;p277"/>
              <p:cNvSpPr/>
              <p:nvPr/>
            </p:nvSpPr>
            <p:spPr>
              <a:xfrm>
                <a:off x="6448150" y="2239350"/>
                <a:ext cx="456450" cy="459075"/>
              </a:xfrm>
              <a:custGeom>
                <a:avLst/>
                <a:gdLst/>
                <a:ahLst/>
                <a:cxnLst/>
                <a:rect l="0" t="0" r="0" b="0"/>
                <a:pathLst>
                  <a:path w="18258" h="18363" extrusionOk="0">
                    <a:moveTo>
                      <a:pt x="0" y="1"/>
                    </a:moveTo>
                    <a:lnTo>
                      <a:pt x="0" y="18362"/>
                    </a:lnTo>
                    <a:lnTo>
                      <a:pt x="3965" y="18362"/>
                    </a:lnTo>
                    <a:lnTo>
                      <a:pt x="3965" y="6573"/>
                    </a:lnTo>
                    <a:lnTo>
                      <a:pt x="9077" y="14189"/>
                    </a:lnTo>
                    <a:lnTo>
                      <a:pt x="9181" y="14189"/>
                    </a:lnTo>
                    <a:lnTo>
                      <a:pt x="14293" y="6365"/>
                    </a:lnTo>
                    <a:lnTo>
                      <a:pt x="14293" y="18258"/>
                    </a:lnTo>
                    <a:lnTo>
                      <a:pt x="18257" y="18258"/>
                    </a:lnTo>
                    <a:lnTo>
                      <a:pt x="18257" y="1"/>
                    </a:lnTo>
                    <a:lnTo>
                      <a:pt x="13980" y="1"/>
                    </a:lnTo>
                    <a:lnTo>
                      <a:pt x="9181" y="7721"/>
                    </a:lnTo>
                    <a:lnTo>
                      <a:pt x="4382" y="1"/>
                    </a:lnTo>
                    <a:close/>
                  </a:path>
                </a:pathLst>
              </a:custGeom>
              <a:solidFill>
                <a:srgbClr val="43536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894" name="Google Shape;2894;p277"/>
              <p:cNvSpPr/>
              <p:nvPr/>
            </p:nvSpPr>
            <p:spPr>
              <a:xfrm>
                <a:off x="2530675" y="2922700"/>
                <a:ext cx="419950" cy="459050"/>
              </a:xfrm>
              <a:custGeom>
                <a:avLst/>
                <a:gdLst/>
                <a:ahLst/>
                <a:cxnLst/>
                <a:rect l="0" t="0" r="0" b="0"/>
                <a:pathLst>
                  <a:path w="16798" h="18362" extrusionOk="0">
                    <a:moveTo>
                      <a:pt x="7199" y="3652"/>
                    </a:moveTo>
                    <a:cubicBezTo>
                      <a:pt x="10434" y="3652"/>
                      <a:pt x="12624" y="5947"/>
                      <a:pt x="12624" y="9181"/>
                    </a:cubicBezTo>
                    <a:cubicBezTo>
                      <a:pt x="12624" y="12415"/>
                      <a:pt x="10434" y="14710"/>
                      <a:pt x="7199" y="14710"/>
                    </a:cubicBezTo>
                    <a:lnTo>
                      <a:pt x="4070" y="14710"/>
                    </a:lnTo>
                    <a:lnTo>
                      <a:pt x="4070" y="3756"/>
                    </a:lnTo>
                    <a:lnTo>
                      <a:pt x="4070" y="3652"/>
                    </a:lnTo>
                    <a:close/>
                    <a:moveTo>
                      <a:pt x="1" y="0"/>
                    </a:moveTo>
                    <a:lnTo>
                      <a:pt x="1" y="18362"/>
                    </a:lnTo>
                    <a:lnTo>
                      <a:pt x="7199" y="18362"/>
                    </a:lnTo>
                    <a:cubicBezTo>
                      <a:pt x="12937" y="18362"/>
                      <a:pt x="16797" y="14293"/>
                      <a:pt x="16797" y="9181"/>
                    </a:cubicBezTo>
                    <a:cubicBezTo>
                      <a:pt x="16797" y="3965"/>
                      <a:pt x="12937" y="0"/>
                      <a:pt x="7199" y="0"/>
                    </a:cubicBezTo>
                    <a:close/>
                  </a:path>
                </a:pathLst>
              </a:custGeom>
              <a:solidFill>
                <a:srgbClr val="43536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895" name="Google Shape;2895;p277"/>
              <p:cNvSpPr/>
              <p:nvPr/>
            </p:nvSpPr>
            <p:spPr>
              <a:xfrm>
                <a:off x="2989725" y="2920075"/>
                <a:ext cx="482525" cy="461675"/>
              </a:xfrm>
              <a:custGeom>
                <a:avLst/>
                <a:gdLst/>
                <a:ahLst/>
                <a:cxnLst/>
                <a:rect l="0" t="0" r="0" b="0"/>
                <a:pathLst>
                  <a:path w="19301" h="18467" extrusionOk="0">
                    <a:moveTo>
                      <a:pt x="9494" y="4904"/>
                    </a:moveTo>
                    <a:lnTo>
                      <a:pt x="11998" y="10746"/>
                    </a:lnTo>
                    <a:lnTo>
                      <a:pt x="6990" y="10746"/>
                    </a:lnTo>
                    <a:lnTo>
                      <a:pt x="9494" y="4904"/>
                    </a:lnTo>
                    <a:close/>
                    <a:moveTo>
                      <a:pt x="7825" y="1"/>
                    </a:moveTo>
                    <a:lnTo>
                      <a:pt x="0" y="18467"/>
                    </a:lnTo>
                    <a:lnTo>
                      <a:pt x="4069" y="18467"/>
                    </a:lnTo>
                    <a:lnTo>
                      <a:pt x="5738" y="14398"/>
                    </a:lnTo>
                    <a:lnTo>
                      <a:pt x="13458" y="14398"/>
                    </a:lnTo>
                    <a:lnTo>
                      <a:pt x="15128" y="18467"/>
                    </a:lnTo>
                    <a:lnTo>
                      <a:pt x="19301" y="18467"/>
                    </a:lnTo>
                    <a:lnTo>
                      <a:pt x="11476" y="1"/>
                    </a:lnTo>
                    <a:close/>
                  </a:path>
                </a:pathLst>
              </a:custGeom>
              <a:solidFill>
                <a:srgbClr val="43536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896" name="Google Shape;2896;p277"/>
              <p:cNvSpPr/>
              <p:nvPr/>
            </p:nvSpPr>
            <p:spPr>
              <a:xfrm>
                <a:off x="3469625" y="2925300"/>
                <a:ext cx="378200" cy="456450"/>
              </a:xfrm>
              <a:custGeom>
                <a:avLst/>
                <a:gdLst/>
                <a:ahLst/>
                <a:cxnLst/>
                <a:rect l="0" t="0" r="0" b="0"/>
                <a:pathLst>
                  <a:path w="15128" h="18258" extrusionOk="0">
                    <a:moveTo>
                      <a:pt x="0" y="0"/>
                    </a:moveTo>
                    <a:lnTo>
                      <a:pt x="0" y="3652"/>
                    </a:lnTo>
                    <a:lnTo>
                      <a:pt x="5425" y="3652"/>
                    </a:lnTo>
                    <a:lnTo>
                      <a:pt x="5425" y="18258"/>
                    </a:lnTo>
                    <a:lnTo>
                      <a:pt x="9494" y="18258"/>
                    </a:lnTo>
                    <a:lnTo>
                      <a:pt x="9494" y="3652"/>
                    </a:lnTo>
                    <a:lnTo>
                      <a:pt x="15128" y="3652"/>
                    </a:lnTo>
                    <a:lnTo>
                      <a:pt x="15128" y="0"/>
                    </a:lnTo>
                    <a:close/>
                  </a:path>
                </a:pathLst>
              </a:custGeom>
              <a:solidFill>
                <a:srgbClr val="43536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897" name="Google Shape;2897;p277"/>
              <p:cNvSpPr/>
              <p:nvPr/>
            </p:nvSpPr>
            <p:spPr>
              <a:xfrm>
                <a:off x="3845200" y="2920075"/>
                <a:ext cx="482525" cy="461675"/>
              </a:xfrm>
              <a:custGeom>
                <a:avLst/>
                <a:gdLst/>
                <a:ahLst/>
                <a:cxnLst/>
                <a:rect l="0" t="0" r="0" b="0"/>
                <a:pathLst>
                  <a:path w="19301" h="18467" extrusionOk="0">
                    <a:moveTo>
                      <a:pt x="9598" y="4904"/>
                    </a:moveTo>
                    <a:lnTo>
                      <a:pt x="12102" y="10746"/>
                    </a:lnTo>
                    <a:lnTo>
                      <a:pt x="7095" y="10746"/>
                    </a:lnTo>
                    <a:lnTo>
                      <a:pt x="9598" y="4904"/>
                    </a:lnTo>
                    <a:close/>
                    <a:moveTo>
                      <a:pt x="7825" y="1"/>
                    </a:moveTo>
                    <a:lnTo>
                      <a:pt x="0" y="18467"/>
                    </a:lnTo>
                    <a:lnTo>
                      <a:pt x="3965" y="18467"/>
                    </a:lnTo>
                    <a:lnTo>
                      <a:pt x="5634" y="14398"/>
                    </a:lnTo>
                    <a:lnTo>
                      <a:pt x="13354" y="14398"/>
                    </a:lnTo>
                    <a:lnTo>
                      <a:pt x="15023" y="18467"/>
                    </a:lnTo>
                    <a:lnTo>
                      <a:pt x="19301" y="18467"/>
                    </a:lnTo>
                    <a:lnTo>
                      <a:pt x="11476" y="1"/>
                    </a:lnTo>
                    <a:close/>
                  </a:path>
                </a:pathLst>
              </a:custGeom>
              <a:solidFill>
                <a:srgbClr val="43536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898" name="Google Shape;2898;p277"/>
              <p:cNvSpPr/>
              <p:nvPr/>
            </p:nvSpPr>
            <p:spPr>
              <a:xfrm>
                <a:off x="4416375" y="2922700"/>
                <a:ext cx="388650" cy="451225"/>
              </a:xfrm>
              <a:custGeom>
                <a:avLst/>
                <a:gdLst/>
                <a:ahLst/>
                <a:cxnLst/>
                <a:rect l="0" t="0" r="0" b="0"/>
                <a:pathLst>
                  <a:path w="15546" h="18049" extrusionOk="0">
                    <a:moveTo>
                      <a:pt x="7721" y="3547"/>
                    </a:moveTo>
                    <a:cubicBezTo>
                      <a:pt x="9495" y="3547"/>
                      <a:pt x="10329" y="4278"/>
                      <a:pt x="10329" y="5425"/>
                    </a:cubicBezTo>
                    <a:cubicBezTo>
                      <a:pt x="10329" y="6886"/>
                      <a:pt x="9286" y="7407"/>
                      <a:pt x="7512" y="7512"/>
                    </a:cubicBezTo>
                    <a:lnTo>
                      <a:pt x="3861" y="7512"/>
                    </a:lnTo>
                    <a:lnTo>
                      <a:pt x="3861" y="3547"/>
                    </a:lnTo>
                    <a:close/>
                    <a:moveTo>
                      <a:pt x="8451" y="10746"/>
                    </a:moveTo>
                    <a:cubicBezTo>
                      <a:pt x="10434" y="10746"/>
                      <a:pt x="11372" y="11580"/>
                      <a:pt x="11372" y="12832"/>
                    </a:cubicBezTo>
                    <a:cubicBezTo>
                      <a:pt x="11372" y="14189"/>
                      <a:pt x="10329" y="14814"/>
                      <a:pt x="8556" y="14814"/>
                    </a:cubicBezTo>
                    <a:lnTo>
                      <a:pt x="3757" y="14814"/>
                    </a:lnTo>
                    <a:lnTo>
                      <a:pt x="3757" y="10746"/>
                    </a:lnTo>
                    <a:close/>
                    <a:moveTo>
                      <a:pt x="1" y="0"/>
                    </a:moveTo>
                    <a:lnTo>
                      <a:pt x="1" y="18049"/>
                    </a:lnTo>
                    <a:lnTo>
                      <a:pt x="8764" y="18049"/>
                    </a:lnTo>
                    <a:cubicBezTo>
                      <a:pt x="12833" y="18049"/>
                      <a:pt x="15546" y="16484"/>
                      <a:pt x="15546" y="13145"/>
                    </a:cubicBezTo>
                    <a:cubicBezTo>
                      <a:pt x="15546" y="10746"/>
                      <a:pt x="14294" y="9494"/>
                      <a:pt x="12207" y="8659"/>
                    </a:cubicBezTo>
                    <a:cubicBezTo>
                      <a:pt x="13459" y="8033"/>
                      <a:pt x="14502" y="6886"/>
                      <a:pt x="14502" y="4799"/>
                    </a:cubicBezTo>
                    <a:cubicBezTo>
                      <a:pt x="14502" y="3443"/>
                      <a:pt x="13981" y="2400"/>
                      <a:pt x="13250" y="1669"/>
                    </a:cubicBezTo>
                    <a:cubicBezTo>
                      <a:pt x="12207" y="522"/>
                      <a:pt x="10434" y="0"/>
                      <a:pt x="8451" y="0"/>
                    </a:cubicBezTo>
                    <a:close/>
                  </a:path>
                </a:pathLst>
              </a:custGeom>
              <a:solidFill>
                <a:srgbClr val="43536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899" name="Google Shape;2899;p277"/>
              <p:cNvSpPr/>
              <p:nvPr/>
            </p:nvSpPr>
            <p:spPr>
              <a:xfrm>
                <a:off x="4854550" y="2920075"/>
                <a:ext cx="482550" cy="461675"/>
              </a:xfrm>
              <a:custGeom>
                <a:avLst/>
                <a:gdLst/>
                <a:ahLst/>
                <a:cxnLst/>
                <a:rect l="0" t="0" r="0" b="0"/>
                <a:pathLst>
                  <a:path w="19302" h="18467" extrusionOk="0">
                    <a:moveTo>
                      <a:pt x="9494" y="4904"/>
                    </a:moveTo>
                    <a:lnTo>
                      <a:pt x="11998" y="10746"/>
                    </a:lnTo>
                    <a:lnTo>
                      <a:pt x="7095" y="10746"/>
                    </a:lnTo>
                    <a:lnTo>
                      <a:pt x="9494" y="4904"/>
                    </a:lnTo>
                    <a:close/>
                    <a:moveTo>
                      <a:pt x="7825" y="1"/>
                    </a:moveTo>
                    <a:lnTo>
                      <a:pt x="1" y="18467"/>
                    </a:lnTo>
                    <a:lnTo>
                      <a:pt x="4069" y="18467"/>
                    </a:lnTo>
                    <a:lnTo>
                      <a:pt x="5739" y="14398"/>
                    </a:lnTo>
                    <a:lnTo>
                      <a:pt x="13459" y="14398"/>
                    </a:lnTo>
                    <a:lnTo>
                      <a:pt x="15128" y="18467"/>
                    </a:lnTo>
                    <a:lnTo>
                      <a:pt x="19301" y="18467"/>
                    </a:lnTo>
                    <a:lnTo>
                      <a:pt x="11477" y="1"/>
                    </a:lnTo>
                    <a:close/>
                  </a:path>
                </a:pathLst>
              </a:custGeom>
              <a:solidFill>
                <a:srgbClr val="43536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900" name="Google Shape;2900;p277"/>
              <p:cNvSpPr/>
              <p:nvPr/>
            </p:nvSpPr>
            <p:spPr>
              <a:xfrm>
                <a:off x="5376200" y="2917475"/>
                <a:ext cx="362550" cy="464925"/>
              </a:xfrm>
              <a:custGeom>
                <a:avLst/>
                <a:gdLst/>
                <a:ahLst/>
                <a:cxnLst/>
                <a:rect l="0" t="0" r="0" b="0"/>
                <a:pathLst>
                  <a:path w="14502" h="18597" extrusionOk="0">
                    <a:moveTo>
                      <a:pt x="7199" y="1"/>
                    </a:moveTo>
                    <a:cubicBezTo>
                      <a:pt x="3338" y="1"/>
                      <a:pt x="730" y="2191"/>
                      <a:pt x="730" y="5530"/>
                    </a:cubicBezTo>
                    <a:cubicBezTo>
                      <a:pt x="730" y="9181"/>
                      <a:pt x="3130" y="10224"/>
                      <a:pt x="6781" y="11059"/>
                    </a:cubicBezTo>
                    <a:cubicBezTo>
                      <a:pt x="9807" y="11894"/>
                      <a:pt x="10433" y="12415"/>
                      <a:pt x="10433" y="13459"/>
                    </a:cubicBezTo>
                    <a:cubicBezTo>
                      <a:pt x="10433" y="14502"/>
                      <a:pt x="9494" y="15128"/>
                      <a:pt x="7824" y="15128"/>
                    </a:cubicBezTo>
                    <a:cubicBezTo>
                      <a:pt x="5738" y="15128"/>
                      <a:pt x="4069" y="14189"/>
                      <a:pt x="2400" y="12937"/>
                    </a:cubicBezTo>
                    <a:lnTo>
                      <a:pt x="0" y="15754"/>
                    </a:lnTo>
                    <a:cubicBezTo>
                      <a:pt x="2006" y="17569"/>
                      <a:pt x="4538" y="18597"/>
                      <a:pt x="7113" y="18597"/>
                    </a:cubicBezTo>
                    <a:cubicBezTo>
                      <a:pt x="7350" y="18597"/>
                      <a:pt x="7587" y="18588"/>
                      <a:pt x="7824" y="18571"/>
                    </a:cubicBezTo>
                    <a:cubicBezTo>
                      <a:pt x="11789" y="18571"/>
                      <a:pt x="14501" y="16588"/>
                      <a:pt x="14501" y="12937"/>
                    </a:cubicBezTo>
                    <a:cubicBezTo>
                      <a:pt x="14501" y="9807"/>
                      <a:pt x="12415" y="8347"/>
                      <a:pt x="8763" y="7408"/>
                    </a:cubicBezTo>
                    <a:cubicBezTo>
                      <a:pt x="5634" y="6677"/>
                      <a:pt x="4799" y="6260"/>
                      <a:pt x="4799" y="5112"/>
                    </a:cubicBezTo>
                    <a:cubicBezTo>
                      <a:pt x="4799" y="4174"/>
                      <a:pt x="5634" y="3548"/>
                      <a:pt x="7199" y="3548"/>
                    </a:cubicBezTo>
                    <a:cubicBezTo>
                      <a:pt x="8659" y="3548"/>
                      <a:pt x="10328" y="4174"/>
                      <a:pt x="11893" y="5321"/>
                    </a:cubicBezTo>
                    <a:lnTo>
                      <a:pt x="13980" y="2400"/>
                    </a:lnTo>
                    <a:cubicBezTo>
                      <a:pt x="12102" y="835"/>
                      <a:pt x="9807" y="1"/>
                      <a:pt x="7199" y="1"/>
                    </a:cubicBezTo>
                    <a:close/>
                  </a:path>
                </a:pathLst>
              </a:custGeom>
              <a:solidFill>
                <a:srgbClr val="43536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901" name="Google Shape;2901;p277"/>
              <p:cNvSpPr/>
              <p:nvPr/>
            </p:nvSpPr>
            <p:spPr>
              <a:xfrm>
                <a:off x="5845650" y="2922700"/>
                <a:ext cx="346925" cy="453825"/>
              </a:xfrm>
              <a:custGeom>
                <a:avLst/>
                <a:gdLst/>
                <a:ahLst/>
                <a:cxnLst/>
                <a:rect l="0" t="0" r="0" b="0"/>
                <a:pathLst>
                  <a:path w="13877" h="18153" extrusionOk="0">
                    <a:moveTo>
                      <a:pt x="1" y="0"/>
                    </a:moveTo>
                    <a:lnTo>
                      <a:pt x="1" y="18153"/>
                    </a:lnTo>
                    <a:lnTo>
                      <a:pt x="13876" y="18153"/>
                    </a:lnTo>
                    <a:lnTo>
                      <a:pt x="13876" y="14710"/>
                    </a:lnTo>
                    <a:lnTo>
                      <a:pt x="3965" y="14710"/>
                    </a:lnTo>
                    <a:lnTo>
                      <a:pt x="3965" y="10746"/>
                    </a:lnTo>
                    <a:lnTo>
                      <a:pt x="12520" y="10746"/>
                    </a:lnTo>
                    <a:lnTo>
                      <a:pt x="12520" y="7199"/>
                    </a:lnTo>
                    <a:lnTo>
                      <a:pt x="3965" y="7199"/>
                    </a:lnTo>
                    <a:lnTo>
                      <a:pt x="3965" y="3547"/>
                    </a:lnTo>
                    <a:lnTo>
                      <a:pt x="13876" y="3547"/>
                    </a:lnTo>
                    <a:lnTo>
                      <a:pt x="13876" y="0"/>
                    </a:lnTo>
                    <a:close/>
                  </a:path>
                </a:pathLst>
              </a:custGeom>
              <a:solidFill>
                <a:srgbClr val="43536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2902" name="Google Shape;2902;p277"/>
            <p:cNvGrpSpPr/>
            <p:nvPr/>
          </p:nvGrpSpPr>
          <p:grpSpPr>
            <a:xfrm>
              <a:off x="7394390" y="3420892"/>
              <a:ext cx="1385607" cy="220560"/>
              <a:chOff x="238125" y="2280075"/>
              <a:chExt cx="7131275" cy="1135150"/>
            </a:xfrm>
          </p:grpSpPr>
          <p:sp>
            <p:nvSpPr>
              <p:cNvPr id="2903" name="Google Shape;2903;p277"/>
              <p:cNvSpPr/>
              <p:nvPr/>
            </p:nvSpPr>
            <p:spPr>
              <a:xfrm>
                <a:off x="7224150" y="3228800"/>
                <a:ext cx="145250" cy="171200"/>
              </a:xfrm>
              <a:custGeom>
                <a:avLst/>
                <a:gdLst/>
                <a:ahLst/>
                <a:cxnLst/>
                <a:rect l="0" t="0" r="0" b="0"/>
                <a:pathLst>
                  <a:path w="5810" h="6848" extrusionOk="0">
                    <a:moveTo>
                      <a:pt x="1" y="0"/>
                    </a:moveTo>
                    <a:lnTo>
                      <a:pt x="1" y="6848"/>
                    </a:lnTo>
                    <a:lnTo>
                      <a:pt x="560" y="6848"/>
                    </a:lnTo>
                    <a:lnTo>
                      <a:pt x="560" y="539"/>
                    </a:lnTo>
                    <a:lnTo>
                      <a:pt x="580" y="539"/>
                    </a:lnTo>
                    <a:lnTo>
                      <a:pt x="2596" y="6848"/>
                    </a:lnTo>
                    <a:lnTo>
                      <a:pt x="3215" y="6848"/>
                    </a:lnTo>
                    <a:lnTo>
                      <a:pt x="5231" y="539"/>
                    </a:lnTo>
                    <a:lnTo>
                      <a:pt x="5251" y="539"/>
                    </a:lnTo>
                    <a:lnTo>
                      <a:pt x="5251" y="6848"/>
                    </a:lnTo>
                    <a:lnTo>
                      <a:pt x="5810" y="6848"/>
                    </a:lnTo>
                    <a:lnTo>
                      <a:pt x="5810" y="0"/>
                    </a:lnTo>
                    <a:lnTo>
                      <a:pt x="4832" y="0"/>
                    </a:lnTo>
                    <a:lnTo>
                      <a:pt x="2915" y="5989"/>
                    </a:lnTo>
                    <a:lnTo>
                      <a:pt x="2895" y="5989"/>
                    </a:lnTo>
                    <a:lnTo>
                      <a:pt x="979" y="0"/>
                    </a:lnTo>
                    <a:close/>
                  </a:path>
                </a:pathLst>
              </a:custGeom>
              <a:solidFill>
                <a:srgbClr val="A0ADA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904" name="Google Shape;2904;p277"/>
              <p:cNvSpPr/>
              <p:nvPr/>
            </p:nvSpPr>
            <p:spPr>
              <a:xfrm>
                <a:off x="7053475" y="3228800"/>
                <a:ext cx="153725" cy="171200"/>
              </a:xfrm>
              <a:custGeom>
                <a:avLst/>
                <a:gdLst/>
                <a:ahLst/>
                <a:cxnLst/>
                <a:rect l="0" t="0" r="0" b="0"/>
                <a:pathLst>
                  <a:path w="6149" h="6848" extrusionOk="0">
                    <a:moveTo>
                      <a:pt x="0" y="0"/>
                    </a:moveTo>
                    <a:lnTo>
                      <a:pt x="0" y="539"/>
                    </a:lnTo>
                    <a:lnTo>
                      <a:pt x="2795" y="539"/>
                    </a:lnTo>
                    <a:lnTo>
                      <a:pt x="2795" y="6848"/>
                    </a:lnTo>
                    <a:lnTo>
                      <a:pt x="3334" y="6848"/>
                    </a:lnTo>
                    <a:lnTo>
                      <a:pt x="3334" y="539"/>
                    </a:lnTo>
                    <a:lnTo>
                      <a:pt x="6149" y="539"/>
                    </a:lnTo>
                    <a:lnTo>
                      <a:pt x="6149" y="0"/>
                    </a:lnTo>
                    <a:close/>
                  </a:path>
                </a:pathLst>
              </a:custGeom>
              <a:solidFill>
                <a:srgbClr val="A0ADA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905" name="Google Shape;2905;p277"/>
              <p:cNvSpPr/>
              <p:nvPr/>
            </p:nvSpPr>
            <p:spPr>
              <a:xfrm>
                <a:off x="5063650" y="2299025"/>
                <a:ext cx="929825" cy="1097975"/>
              </a:xfrm>
              <a:custGeom>
                <a:avLst/>
                <a:gdLst/>
                <a:ahLst/>
                <a:cxnLst/>
                <a:rect l="0" t="0" r="0" b="0"/>
                <a:pathLst>
                  <a:path w="37193" h="43919" extrusionOk="0">
                    <a:moveTo>
                      <a:pt x="1" y="1"/>
                    </a:moveTo>
                    <a:lnTo>
                      <a:pt x="1" y="43919"/>
                    </a:lnTo>
                    <a:lnTo>
                      <a:pt x="3514" y="43919"/>
                    </a:lnTo>
                    <a:lnTo>
                      <a:pt x="3514" y="3514"/>
                    </a:lnTo>
                    <a:lnTo>
                      <a:pt x="16630" y="43919"/>
                    </a:lnTo>
                    <a:lnTo>
                      <a:pt x="20643" y="43919"/>
                    </a:lnTo>
                    <a:lnTo>
                      <a:pt x="33698" y="3514"/>
                    </a:lnTo>
                    <a:lnTo>
                      <a:pt x="33698" y="43919"/>
                    </a:lnTo>
                    <a:lnTo>
                      <a:pt x="37192" y="43919"/>
                    </a:lnTo>
                    <a:lnTo>
                      <a:pt x="37192" y="1"/>
                    </a:lnTo>
                    <a:lnTo>
                      <a:pt x="31023" y="1"/>
                    </a:lnTo>
                    <a:lnTo>
                      <a:pt x="18726" y="38449"/>
                    </a:lnTo>
                    <a:lnTo>
                      <a:pt x="18587" y="38449"/>
                    </a:lnTo>
                    <a:lnTo>
                      <a:pt x="6309" y="1"/>
                    </a:lnTo>
                    <a:close/>
                  </a:path>
                </a:pathLst>
              </a:custGeom>
              <a:solidFill>
                <a:srgbClr val="A0ADA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906" name="Google Shape;2906;p277"/>
              <p:cNvSpPr/>
              <p:nvPr/>
            </p:nvSpPr>
            <p:spPr>
              <a:xfrm>
                <a:off x="1531725" y="2299025"/>
                <a:ext cx="606400" cy="1098475"/>
              </a:xfrm>
              <a:custGeom>
                <a:avLst/>
                <a:gdLst/>
                <a:ahLst/>
                <a:cxnLst/>
                <a:rect l="0" t="0" r="0" b="0"/>
                <a:pathLst>
                  <a:path w="24256" h="43939" extrusionOk="0">
                    <a:moveTo>
                      <a:pt x="8844" y="3494"/>
                    </a:moveTo>
                    <a:cubicBezTo>
                      <a:pt x="18885" y="3494"/>
                      <a:pt x="19484" y="8824"/>
                      <a:pt x="19484" y="11220"/>
                    </a:cubicBezTo>
                    <a:cubicBezTo>
                      <a:pt x="19484" y="13216"/>
                      <a:pt x="19105" y="20542"/>
                      <a:pt x="7247" y="20542"/>
                    </a:cubicBezTo>
                    <a:lnTo>
                      <a:pt x="3813" y="20542"/>
                    </a:lnTo>
                    <a:lnTo>
                      <a:pt x="3813" y="3494"/>
                    </a:lnTo>
                    <a:close/>
                    <a:moveTo>
                      <a:pt x="0" y="1"/>
                    </a:moveTo>
                    <a:lnTo>
                      <a:pt x="0" y="43939"/>
                    </a:lnTo>
                    <a:lnTo>
                      <a:pt x="3813" y="43939"/>
                    </a:lnTo>
                    <a:lnTo>
                      <a:pt x="3813" y="24056"/>
                    </a:lnTo>
                    <a:lnTo>
                      <a:pt x="9083" y="24056"/>
                    </a:lnTo>
                    <a:cubicBezTo>
                      <a:pt x="9141" y="24055"/>
                      <a:pt x="9199" y="24055"/>
                      <a:pt x="9257" y="24055"/>
                    </a:cubicBezTo>
                    <a:cubicBezTo>
                      <a:pt x="10595" y="24055"/>
                      <a:pt x="11913" y="24275"/>
                      <a:pt x="13176" y="24735"/>
                    </a:cubicBezTo>
                    <a:cubicBezTo>
                      <a:pt x="17068" y="26192"/>
                      <a:pt x="17508" y="30723"/>
                      <a:pt x="18206" y="33538"/>
                    </a:cubicBezTo>
                    <a:lnTo>
                      <a:pt x="20462" y="43939"/>
                    </a:lnTo>
                    <a:lnTo>
                      <a:pt x="24255" y="43939"/>
                    </a:lnTo>
                    <a:lnTo>
                      <a:pt x="21760" y="32081"/>
                    </a:lnTo>
                    <a:cubicBezTo>
                      <a:pt x="21021" y="28508"/>
                      <a:pt x="20542" y="26990"/>
                      <a:pt x="19524" y="25393"/>
                    </a:cubicBezTo>
                    <a:cubicBezTo>
                      <a:pt x="18206" y="23337"/>
                      <a:pt x="14433" y="22239"/>
                      <a:pt x="14433" y="22239"/>
                    </a:cubicBezTo>
                    <a:cubicBezTo>
                      <a:pt x="20622" y="21021"/>
                      <a:pt x="23297" y="16889"/>
                      <a:pt x="23297" y="11240"/>
                    </a:cubicBezTo>
                    <a:cubicBezTo>
                      <a:pt x="23297" y="6049"/>
                      <a:pt x="20781" y="1"/>
                      <a:pt x="9223" y="1"/>
                    </a:cubicBezTo>
                    <a:close/>
                  </a:path>
                </a:pathLst>
              </a:custGeom>
              <a:solidFill>
                <a:srgbClr val="F26A2E"/>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907" name="Google Shape;2907;p277"/>
              <p:cNvSpPr/>
              <p:nvPr/>
            </p:nvSpPr>
            <p:spPr>
              <a:xfrm>
                <a:off x="2239400" y="2621925"/>
                <a:ext cx="517575" cy="792625"/>
              </a:xfrm>
              <a:custGeom>
                <a:avLst/>
                <a:gdLst/>
                <a:ahLst/>
                <a:cxnLst/>
                <a:rect l="0" t="0" r="0" b="0"/>
                <a:pathLst>
                  <a:path w="20703" h="31705" extrusionOk="0">
                    <a:moveTo>
                      <a:pt x="17288" y="16909"/>
                    </a:moveTo>
                    <a:lnTo>
                      <a:pt x="17268" y="16929"/>
                    </a:lnTo>
                    <a:cubicBezTo>
                      <a:pt x="17268" y="18087"/>
                      <a:pt x="17189" y="19265"/>
                      <a:pt x="17049" y="20423"/>
                    </a:cubicBezTo>
                    <a:cubicBezTo>
                      <a:pt x="16789" y="22539"/>
                      <a:pt x="14673" y="27729"/>
                      <a:pt x="8345" y="27889"/>
                    </a:cubicBezTo>
                    <a:cubicBezTo>
                      <a:pt x="8294" y="27890"/>
                      <a:pt x="8243" y="27890"/>
                      <a:pt x="8193" y="27890"/>
                    </a:cubicBezTo>
                    <a:cubicBezTo>
                      <a:pt x="4938" y="27890"/>
                      <a:pt x="3853" y="25368"/>
                      <a:pt x="3853" y="23756"/>
                    </a:cubicBezTo>
                    <a:cubicBezTo>
                      <a:pt x="3853" y="22139"/>
                      <a:pt x="4472" y="18406"/>
                      <a:pt x="10641" y="17209"/>
                    </a:cubicBezTo>
                    <a:cubicBezTo>
                      <a:pt x="11938" y="16969"/>
                      <a:pt x="17288" y="16909"/>
                      <a:pt x="17288" y="16909"/>
                    </a:cubicBezTo>
                    <a:close/>
                    <a:moveTo>
                      <a:pt x="10940" y="1"/>
                    </a:moveTo>
                    <a:cubicBezTo>
                      <a:pt x="1178" y="1"/>
                      <a:pt x="480" y="6548"/>
                      <a:pt x="480" y="7966"/>
                    </a:cubicBezTo>
                    <a:lnTo>
                      <a:pt x="4392" y="7966"/>
                    </a:lnTo>
                    <a:cubicBezTo>
                      <a:pt x="4732" y="6189"/>
                      <a:pt x="5490" y="3055"/>
                      <a:pt x="10681" y="3055"/>
                    </a:cubicBezTo>
                    <a:cubicBezTo>
                      <a:pt x="17488" y="3055"/>
                      <a:pt x="17268" y="8944"/>
                      <a:pt x="17268" y="11220"/>
                    </a:cubicBezTo>
                    <a:lnTo>
                      <a:pt x="17268" y="13875"/>
                    </a:lnTo>
                    <a:cubicBezTo>
                      <a:pt x="17268" y="13875"/>
                      <a:pt x="15093" y="13915"/>
                      <a:pt x="13675" y="14014"/>
                    </a:cubicBezTo>
                    <a:cubicBezTo>
                      <a:pt x="8485" y="14434"/>
                      <a:pt x="1" y="15771"/>
                      <a:pt x="1" y="23617"/>
                    </a:cubicBezTo>
                    <a:cubicBezTo>
                      <a:pt x="1" y="31442"/>
                      <a:pt x="6488" y="31702"/>
                      <a:pt x="7706" y="31702"/>
                    </a:cubicBezTo>
                    <a:cubicBezTo>
                      <a:pt x="7785" y="31703"/>
                      <a:pt x="7863" y="31704"/>
                      <a:pt x="7941" y="31704"/>
                    </a:cubicBezTo>
                    <a:cubicBezTo>
                      <a:pt x="9736" y="31704"/>
                      <a:pt x="11489" y="31266"/>
                      <a:pt x="13076" y="30424"/>
                    </a:cubicBezTo>
                    <a:cubicBezTo>
                      <a:pt x="14713" y="29546"/>
                      <a:pt x="16111" y="28268"/>
                      <a:pt x="17129" y="26731"/>
                    </a:cubicBezTo>
                    <a:lnTo>
                      <a:pt x="17268" y="26731"/>
                    </a:lnTo>
                    <a:lnTo>
                      <a:pt x="17268" y="31023"/>
                    </a:lnTo>
                    <a:lnTo>
                      <a:pt x="20423" y="31023"/>
                    </a:lnTo>
                    <a:lnTo>
                      <a:pt x="20423" y="10301"/>
                    </a:lnTo>
                    <a:cubicBezTo>
                      <a:pt x="20423" y="7227"/>
                      <a:pt x="20702" y="1"/>
                      <a:pt x="10940" y="1"/>
                    </a:cubicBezTo>
                    <a:close/>
                  </a:path>
                </a:pathLst>
              </a:custGeom>
              <a:solidFill>
                <a:srgbClr val="F26A2E"/>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908" name="Google Shape;2908;p277"/>
              <p:cNvSpPr/>
              <p:nvPr/>
            </p:nvSpPr>
            <p:spPr>
              <a:xfrm>
                <a:off x="2881700" y="2299025"/>
                <a:ext cx="557500" cy="1115450"/>
              </a:xfrm>
              <a:custGeom>
                <a:avLst/>
                <a:gdLst/>
                <a:ahLst/>
                <a:cxnLst/>
                <a:rect l="0" t="0" r="0" b="0"/>
                <a:pathLst>
                  <a:path w="22300" h="44618" extrusionOk="0">
                    <a:moveTo>
                      <a:pt x="11420" y="15971"/>
                    </a:moveTo>
                    <a:cubicBezTo>
                      <a:pt x="14654" y="15971"/>
                      <a:pt x="18467" y="19365"/>
                      <a:pt x="18467" y="29047"/>
                    </a:cubicBezTo>
                    <a:cubicBezTo>
                      <a:pt x="18467" y="41304"/>
                      <a:pt x="11619" y="41563"/>
                      <a:pt x="10561" y="41563"/>
                    </a:cubicBezTo>
                    <a:cubicBezTo>
                      <a:pt x="9523" y="41563"/>
                      <a:pt x="3315" y="41523"/>
                      <a:pt x="3315" y="29546"/>
                    </a:cubicBezTo>
                    <a:cubicBezTo>
                      <a:pt x="3315" y="19564"/>
                      <a:pt x="8106" y="15971"/>
                      <a:pt x="11420" y="15971"/>
                    </a:cubicBezTo>
                    <a:close/>
                    <a:moveTo>
                      <a:pt x="1" y="1"/>
                    </a:moveTo>
                    <a:lnTo>
                      <a:pt x="1" y="31522"/>
                    </a:lnTo>
                    <a:cubicBezTo>
                      <a:pt x="1" y="33219"/>
                      <a:pt x="61" y="44618"/>
                      <a:pt x="10561" y="44618"/>
                    </a:cubicBezTo>
                    <a:cubicBezTo>
                      <a:pt x="13077" y="44618"/>
                      <a:pt x="22300" y="43739"/>
                      <a:pt x="22300" y="29086"/>
                    </a:cubicBezTo>
                    <a:cubicBezTo>
                      <a:pt x="22300" y="14454"/>
                      <a:pt x="14215" y="12917"/>
                      <a:pt x="11779" y="12917"/>
                    </a:cubicBezTo>
                    <a:cubicBezTo>
                      <a:pt x="6169" y="12917"/>
                      <a:pt x="3894" y="17328"/>
                      <a:pt x="3315" y="19325"/>
                    </a:cubicBezTo>
                    <a:lnTo>
                      <a:pt x="3195" y="19325"/>
                    </a:lnTo>
                    <a:lnTo>
                      <a:pt x="3195" y="1"/>
                    </a:lnTo>
                    <a:close/>
                  </a:path>
                </a:pathLst>
              </a:custGeom>
              <a:solidFill>
                <a:srgbClr val="F26A2E"/>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909" name="Google Shape;2909;p277"/>
              <p:cNvSpPr/>
              <p:nvPr/>
            </p:nvSpPr>
            <p:spPr>
              <a:xfrm>
                <a:off x="3562450" y="2299025"/>
                <a:ext cx="557975" cy="1115450"/>
              </a:xfrm>
              <a:custGeom>
                <a:avLst/>
                <a:gdLst/>
                <a:ahLst/>
                <a:cxnLst/>
                <a:rect l="0" t="0" r="0" b="0"/>
                <a:pathLst>
                  <a:path w="22319" h="44618" extrusionOk="0">
                    <a:moveTo>
                      <a:pt x="11419" y="15971"/>
                    </a:moveTo>
                    <a:cubicBezTo>
                      <a:pt x="14673" y="15971"/>
                      <a:pt x="18466" y="19365"/>
                      <a:pt x="18466" y="29047"/>
                    </a:cubicBezTo>
                    <a:cubicBezTo>
                      <a:pt x="18466" y="41304"/>
                      <a:pt x="11619" y="41563"/>
                      <a:pt x="10561" y="41563"/>
                    </a:cubicBezTo>
                    <a:cubicBezTo>
                      <a:pt x="9503" y="41563"/>
                      <a:pt x="3334" y="41523"/>
                      <a:pt x="3334" y="29546"/>
                    </a:cubicBezTo>
                    <a:cubicBezTo>
                      <a:pt x="3334" y="19564"/>
                      <a:pt x="8125" y="15971"/>
                      <a:pt x="11419" y="15971"/>
                    </a:cubicBezTo>
                    <a:close/>
                    <a:moveTo>
                      <a:pt x="0" y="1"/>
                    </a:moveTo>
                    <a:lnTo>
                      <a:pt x="0" y="31522"/>
                    </a:lnTo>
                    <a:cubicBezTo>
                      <a:pt x="0" y="33219"/>
                      <a:pt x="60" y="44618"/>
                      <a:pt x="10561" y="44618"/>
                    </a:cubicBezTo>
                    <a:cubicBezTo>
                      <a:pt x="13096" y="44618"/>
                      <a:pt x="22319" y="43739"/>
                      <a:pt x="22319" y="29086"/>
                    </a:cubicBezTo>
                    <a:cubicBezTo>
                      <a:pt x="22319" y="14454"/>
                      <a:pt x="14214" y="12917"/>
                      <a:pt x="11779" y="12917"/>
                    </a:cubicBezTo>
                    <a:cubicBezTo>
                      <a:pt x="6189" y="12917"/>
                      <a:pt x="3913" y="17328"/>
                      <a:pt x="3314" y="19325"/>
                    </a:cubicBezTo>
                    <a:lnTo>
                      <a:pt x="3214" y="19325"/>
                    </a:lnTo>
                    <a:lnTo>
                      <a:pt x="3214" y="1"/>
                    </a:lnTo>
                    <a:close/>
                  </a:path>
                </a:pathLst>
              </a:custGeom>
              <a:solidFill>
                <a:srgbClr val="F26A2E"/>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910" name="Google Shape;2910;p277"/>
              <p:cNvSpPr/>
              <p:nvPr/>
            </p:nvSpPr>
            <p:spPr>
              <a:xfrm>
                <a:off x="4254175" y="2639400"/>
                <a:ext cx="79375" cy="757600"/>
              </a:xfrm>
              <a:custGeom>
                <a:avLst/>
                <a:gdLst/>
                <a:ahLst/>
                <a:cxnLst/>
                <a:rect l="0" t="0" r="0" b="0"/>
                <a:pathLst>
                  <a:path w="3175" h="30304" extrusionOk="0">
                    <a:moveTo>
                      <a:pt x="0" y="0"/>
                    </a:moveTo>
                    <a:lnTo>
                      <a:pt x="0" y="30304"/>
                    </a:lnTo>
                    <a:lnTo>
                      <a:pt x="3174" y="30304"/>
                    </a:lnTo>
                    <a:lnTo>
                      <a:pt x="3174" y="0"/>
                    </a:lnTo>
                    <a:close/>
                  </a:path>
                </a:pathLst>
              </a:custGeom>
              <a:solidFill>
                <a:srgbClr val="F26A2E"/>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911" name="Google Shape;2911;p277"/>
              <p:cNvSpPr/>
              <p:nvPr/>
            </p:nvSpPr>
            <p:spPr>
              <a:xfrm>
                <a:off x="4235700" y="2299025"/>
                <a:ext cx="117300" cy="128775"/>
              </a:xfrm>
              <a:custGeom>
                <a:avLst/>
                <a:gdLst/>
                <a:ahLst/>
                <a:cxnLst/>
                <a:rect l="0" t="0" r="0" b="0"/>
                <a:pathLst>
                  <a:path w="4692" h="5151" extrusionOk="0">
                    <a:moveTo>
                      <a:pt x="0" y="1"/>
                    </a:moveTo>
                    <a:lnTo>
                      <a:pt x="0" y="5151"/>
                    </a:lnTo>
                    <a:lnTo>
                      <a:pt x="4692" y="5151"/>
                    </a:lnTo>
                    <a:lnTo>
                      <a:pt x="4692" y="1"/>
                    </a:lnTo>
                    <a:close/>
                  </a:path>
                </a:pathLst>
              </a:custGeom>
              <a:solidFill>
                <a:srgbClr val="F26A2E"/>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912" name="Google Shape;2912;p277"/>
              <p:cNvSpPr/>
              <p:nvPr/>
            </p:nvSpPr>
            <p:spPr>
              <a:xfrm>
                <a:off x="4485225" y="2411825"/>
                <a:ext cx="402800" cy="1003400"/>
              </a:xfrm>
              <a:custGeom>
                <a:avLst/>
                <a:gdLst/>
                <a:ahLst/>
                <a:cxnLst/>
                <a:rect l="0" t="0" r="0" b="0"/>
                <a:pathLst>
                  <a:path w="16112" h="40136" extrusionOk="0">
                    <a:moveTo>
                      <a:pt x="8026" y="0"/>
                    </a:moveTo>
                    <a:lnTo>
                      <a:pt x="4852" y="2116"/>
                    </a:lnTo>
                    <a:lnTo>
                      <a:pt x="4852" y="9103"/>
                    </a:lnTo>
                    <a:lnTo>
                      <a:pt x="1" y="9103"/>
                    </a:lnTo>
                    <a:lnTo>
                      <a:pt x="1" y="12138"/>
                    </a:lnTo>
                    <a:lnTo>
                      <a:pt x="4852" y="12138"/>
                    </a:lnTo>
                    <a:lnTo>
                      <a:pt x="4852" y="32639"/>
                    </a:lnTo>
                    <a:cubicBezTo>
                      <a:pt x="4852" y="35314"/>
                      <a:pt x="5491" y="37191"/>
                      <a:pt x="6828" y="38369"/>
                    </a:cubicBezTo>
                    <a:cubicBezTo>
                      <a:pt x="8079" y="39470"/>
                      <a:pt x="10395" y="40135"/>
                      <a:pt x="12453" y="40135"/>
                    </a:cubicBezTo>
                    <a:cubicBezTo>
                      <a:pt x="12596" y="40135"/>
                      <a:pt x="12737" y="40132"/>
                      <a:pt x="12877" y="40125"/>
                    </a:cubicBezTo>
                    <a:cubicBezTo>
                      <a:pt x="13955" y="40086"/>
                      <a:pt x="15033" y="39986"/>
                      <a:pt x="16111" y="39846"/>
                    </a:cubicBezTo>
                    <a:lnTo>
                      <a:pt x="16111" y="36492"/>
                    </a:lnTo>
                    <a:cubicBezTo>
                      <a:pt x="14973" y="36852"/>
                      <a:pt x="13795" y="37031"/>
                      <a:pt x="12618" y="37051"/>
                    </a:cubicBezTo>
                    <a:cubicBezTo>
                      <a:pt x="7806" y="37051"/>
                      <a:pt x="8026" y="32520"/>
                      <a:pt x="8026" y="31641"/>
                    </a:cubicBezTo>
                    <a:lnTo>
                      <a:pt x="8026" y="12138"/>
                    </a:lnTo>
                    <a:lnTo>
                      <a:pt x="16111" y="12138"/>
                    </a:lnTo>
                    <a:lnTo>
                      <a:pt x="16111" y="9103"/>
                    </a:lnTo>
                    <a:lnTo>
                      <a:pt x="8026" y="9103"/>
                    </a:lnTo>
                    <a:lnTo>
                      <a:pt x="8026" y="0"/>
                    </a:lnTo>
                    <a:close/>
                  </a:path>
                </a:pathLst>
              </a:custGeom>
              <a:solidFill>
                <a:srgbClr val="F26A2E"/>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913" name="Google Shape;2913;p277"/>
              <p:cNvSpPr/>
              <p:nvPr/>
            </p:nvSpPr>
            <p:spPr>
              <a:xfrm>
                <a:off x="238125" y="2292025"/>
                <a:ext cx="1105450" cy="1105475"/>
              </a:xfrm>
              <a:custGeom>
                <a:avLst/>
                <a:gdLst/>
                <a:ahLst/>
                <a:cxnLst/>
                <a:rect l="0" t="0" r="0" b="0"/>
                <a:pathLst>
                  <a:path w="44218" h="44219" extrusionOk="0">
                    <a:moveTo>
                      <a:pt x="32719" y="26512"/>
                    </a:moveTo>
                    <a:cubicBezTo>
                      <a:pt x="34197" y="26512"/>
                      <a:pt x="35374" y="27710"/>
                      <a:pt x="35374" y="29167"/>
                    </a:cubicBezTo>
                    <a:lnTo>
                      <a:pt x="35374" y="32720"/>
                    </a:lnTo>
                    <a:cubicBezTo>
                      <a:pt x="35374" y="34166"/>
                      <a:pt x="34216" y="35356"/>
                      <a:pt x="32756" y="35356"/>
                    </a:cubicBezTo>
                    <a:cubicBezTo>
                      <a:pt x="32744" y="35356"/>
                      <a:pt x="32731" y="35355"/>
                      <a:pt x="32719" y="35355"/>
                    </a:cubicBezTo>
                    <a:lnTo>
                      <a:pt x="29186" y="35355"/>
                    </a:lnTo>
                    <a:cubicBezTo>
                      <a:pt x="29174" y="35355"/>
                      <a:pt x="29162" y="35356"/>
                      <a:pt x="29149" y="35356"/>
                    </a:cubicBezTo>
                    <a:cubicBezTo>
                      <a:pt x="27689" y="35356"/>
                      <a:pt x="26531" y="34166"/>
                      <a:pt x="26531" y="32720"/>
                    </a:cubicBezTo>
                    <a:lnTo>
                      <a:pt x="26531" y="29167"/>
                    </a:lnTo>
                    <a:cubicBezTo>
                      <a:pt x="26531" y="27710"/>
                      <a:pt x="27709" y="26512"/>
                      <a:pt x="29186" y="26512"/>
                    </a:cubicBezTo>
                    <a:close/>
                    <a:moveTo>
                      <a:pt x="19428" y="1"/>
                    </a:moveTo>
                    <a:cubicBezTo>
                      <a:pt x="18466" y="1"/>
                      <a:pt x="17687" y="792"/>
                      <a:pt x="17687" y="1778"/>
                    </a:cubicBezTo>
                    <a:lnTo>
                      <a:pt x="17687" y="15911"/>
                    </a:lnTo>
                    <a:cubicBezTo>
                      <a:pt x="17687" y="16890"/>
                      <a:pt x="16889" y="17688"/>
                      <a:pt x="15910" y="17688"/>
                    </a:cubicBezTo>
                    <a:lnTo>
                      <a:pt x="10620" y="17688"/>
                    </a:lnTo>
                    <a:cubicBezTo>
                      <a:pt x="9642" y="17688"/>
                      <a:pt x="8844" y="16890"/>
                      <a:pt x="8844" y="15911"/>
                    </a:cubicBezTo>
                    <a:lnTo>
                      <a:pt x="8844" y="1778"/>
                    </a:lnTo>
                    <a:cubicBezTo>
                      <a:pt x="8844" y="780"/>
                      <a:pt x="8045" y="1"/>
                      <a:pt x="7067" y="1"/>
                    </a:cubicBezTo>
                    <a:lnTo>
                      <a:pt x="1777" y="1"/>
                    </a:lnTo>
                    <a:cubicBezTo>
                      <a:pt x="799" y="1"/>
                      <a:pt x="0" y="780"/>
                      <a:pt x="0" y="1778"/>
                    </a:cubicBezTo>
                    <a:lnTo>
                      <a:pt x="0" y="42442"/>
                    </a:lnTo>
                    <a:cubicBezTo>
                      <a:pt x="0" y="43420"/>
                      <a:pt x="799" y="44219"/>
                      <a:pt x="1777" y="44219"/>
                    </a:cubicBezTo>
                    <a:lnTo>
                      <a:pt x="42441" y="44219"/>
                    </a:lnTo>
                    <a:cubicBezTo>
                      <a:pt x="43419" y="44219"/>
                      <a:pt x="44218" y="43420"/>
                      <a:pt x="44218" y="42442"/>
                    </a:cubicBezTo>
                    <a:lnTo>
                      <a:pt x="44218" y="19445"/>
                    </a:lnTo>
                    <a:cubicBezTo>
                      <a:pt x="44218" y="18479"/>
                      <a:pt x="43439" y="17688"/>
                      <a:pt x="42477" y="17688"/>
                    </a:cubicBezTo>
                    <a:cubicBezTo>
                      <a:pt x="42465" y="17688"/>
                      <a:pt x="42453" y="17688"/>
                      <a:pt x="42441" y="17688"/>
                    </a:cubicBezTo>
                    <a:lnTo>
                      <a:pt x="28307" y="17688"/>
                    </a:lnTo>
                    <a:cubicBezTo>
                      <a:pt x="27329" y="17688"/>
                      <a:pt x="26531" y="16890"/>
                      <a:pt x="26531" y="15911"/>
                    </a:cubicBezTo>
                    <a:lnTo>
                      <a:pt x="26531" y="1778"/>
                    </a:lnTo>
                    <a:cubicBezTo>
                      <a:pt x="26531" y="800"/>
                      <a:pt x="25732" y="1"/>
                      <a:pt x="24754" y="1"/>
                    </a:cubicBezTo>
                    <a:lnTo>
                      <a:pt x="19464" y="1"/>
                    </a:lnTo>
                    <a:cubicBezTo>
                      <a:pt x="19452" y="1"/>
                      <a:pt x="19440" y="1"/>
                      <a:pt x="19428" y="1"/>
                    </a:cubicBezTo>
                    <a:close/>
                  </a:path>
                </a:pathLst>
              </a:custGeom>
              <a:solidFill>
                <a:srgbClr val="F26A2E"/>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914" name="Google Shape;2914;p277"/>
              <p:cNvSpPr/>
              <p:nvPr/>
            </p:nvSpPr>
            <p:spPr>
              <a:xfrm>
                <a:off x="6128200" y="2280075"/>
                <a:ext cx="830475" cy="1117925"/>
              </a:xfrm>
              <a:custGeom>
                <a:avLst/>
                <a:gdLst/>
                <a:ahLst/>
                <a:cxnLst/>
                <a:rect l="0" t="0" r="0" b="0"/>
                <a:pathLst>
                  <a:path w="33219" h="44717" extrusionOk="0">
                    <a:moveTo>
                      <a:pt x="15252" y="3773"/>
                    </a:moveTo>
                    <a:cubicBezTo>
                      <a:pt x="22758" y="3773"/>
                      <a:pt x="25852" y="11039"/>
                      <a:pt x="25852" y="22378"/>
                    </a:cubicBezTo>
                    <a:cubicBezTo>
                      <a:pt x="25852" y="33717"/>
                      <a:pt x="23117" y="41064"/>
                      <a:pt x="15072" y="41064"/>
                    </a:cubicBezTo>
                    <a:cubicBezTo>
                      <a:pt x="7007" y="41064"/>
                      <a:pt x="4172" y="34915"/>
                      <a:pt x="4172" y="22378"/>
                    </a:cubicBezTo>
                    <a:cubicBezTo>
                      <a:pt x="4172" y="9862"/>
                      <a:pt x="7746" y="3773"/>
                      <a:pt x="15252" y="3773"/>
                    </a:cubicBezTo>
                    <a:close/>
                    <a:moveTo>
                      <a:pt x="15312" y="0"/>
                    </a:moveTo>
                    <a:cubicBezTo>
                      <a:pt x="6288" y="0"/>
                      <a:pt x="0" y="7326"/>
                      <a:pt x="0" y="22378"/>
                    </a:cubicBezTo>
                    <a:cubicBezTo>
                      <a:pt x="0" y="37430"/>
                      <a:pt x="5350" y="44717"/>
                      <a:pt x="15032" y="44717"/>
                    </a:cubicBezTo>
                    <a:cubicBezTo>
                      <a:pt x="15172" y="44717"/>
                      <a:pt x="15312" y="44697"/>
                      <a:pt x="15451" y="44697"/>
                    </a:cubicBezTo>
                    <a:lnTo>
                      <a:pt x="15451" y="44717"/>
                    </a:lnTo>
                    <a:lnTo>
                      <a:pt x="33218" y="44717"/>
                    </a:lnTo>
                    <a:lnTo>
                      <a:pt x="33218" y="41064"/>
                    </a:lnTo>
                    <a:lnTo>
                      <a:pt x="23836" y="41702"/>
                    </a:lnTo>
                    <a:cubicBezTo>
                      <a:pt x="27908" y="38229"/>
                      <a:pt x="30084" y="31761"/>
                      <a:pt x="30084" y="22378"/>
                    </a:cubicBezTo>
                    <a:cubicBezTo>
                      <a:pt x="30064" y="8744"/>
                      <a:pt x="24914" y="0"/>
                      <a:pt x="15312" y="0"/>
                    </a:cubicBezTo>
                    <a:close/>
                  </a:path>
                </a:pathLst>
              </a:custGeom>
              <a:solidFill>
                <a:srgbClr val="A0ADA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2915" name="Google Shape;2915;p277"/>
            <p:cNvGrpSpPr/>
            <p:nvPr/>
          </p:nvGrpSpPr>
          <p:grpSpPr>
            <a:xfrm>
              <a:off x="6245592" y="3787297"/>
              <a:ext cx="1176020" cy="388414"/>
              <a:chOff x="238125" y="1673650"/>
              <a:chExt cx="7123075" cy="2352600"/>
            </a:xfrm>
          </p:grpSpPr>
          <p:sp>
            <p:nvSpPr>
              <p:cNvPr id="2916" name="Google Shape;2916;p277"/>
              <p:cNvSpPr/>
              <p:nvPr/>
            </p:nvSpPr>
            <p:spPr>
              <a:xfrm>
                <a:off x="784875" y="1831225"/>
                <a:ext cx="355775" cy="545175"/>
              </a:xfrm>
              <a:custGeom>
                <a:avLst/>
                <a:gdLst/>
                <a:ahLst/>
                <a:cxnLst/>
                <a:rect l="0" t="0" r="0" b="0"/>
                <a:pathLst>
                  <a:path w="14231" h="21807" extrusionOk="0">
                    <a:moveTo>
                      <a:pt x="1656" y="0"/>
                    </a:moveTo>
                    <a:lnTo>
                      <a:pt x="1" y="6208"/>
                    </a:lnTo>
                    <a:lnTo>
                      <a:pt x="14231" y="21807"/>
                    </a:lnTo>
                    <a:lnTo>
                      <a:pt x="7864" y="1656"/>
                    </a:lnTo>
                    <a:lnTo>
                      <a:pt x="1656" y="0"/>
                    </a:lnTo>
                    <a:close/>
                  </a:path>
                </a:pathLst>
              </a:custGeom>
              <a:solidFill>
                <a:srgbClr val="0089C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917" name="Google Shape;2917;p277"/>
              <p:cNvSpPr/>
              <p:nvPr/>
            </p:nvSpPr>
            <p:spPr>
              <a:xfrm>
                <a:off x="395700" y="2220400"/>
                <a:ext cx="545200" cy="356575"/>
              </a:xfrm>
              <a:custGeom>
                <a:avLst/>
                <a:gdLst/>
                <a:ahLst/>
                <a:cxnLst/>
                <a:rect l="0" t="0" r="0" b="0"/>
                <a:pathLst>
                  <a:path w="21808" h="14263" extrusionOk="0">
                    <a:moveTo>
                      <a:pt x="6208" y="0"/>
                    </a:moveTo>
                    <a:lnTo>
                      <a:pt x="0" y="1656"/>
                    </a:lnTo>
                    <a:lnTo>
                      <a:pt x="1656" y="7864"/>
                    </a:lnTo>
                    <a:lnTo>
                      <a:pt x="21807" y="14262"/>
                    </a:lnTo>
                    <a:lnTo>
                      <a:pt x="21807" y="14262"/>
                    </a:lnTo>
                    <a:lnTo>
                      <a:pt x="6208" y="0"/>
                    </a:lnTo>
                    <a:close/>
                  </a:path>
                </a:pathLst>
              </a:custGeom>
              <a:solidFill>
                <a:srgbClr val="0089C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918" name="Google Shape;2918;p277"/>
              <p:cNvSpPr/>
              <p:nvPr/>
            </p:nvSpPr>
            <p:spPr>
              <a:xfrm>
                <a:off x="238125" y="2736125"/>
                <a:ext cx="629550" cy="227625"/>
              </a:xfrm>
              <a:custGeom>
                <a:avLst/>
                <a:gdLst/>
                <a:ahLst/>
                <a:cxnLst/>
                <a:rect l="0" t="0" r="0" b="0"/>
                <a:pathLst>
                  <a:path w="25182" h="9105" extrusionOk="0">
                    <a:moveTo>
                      <a:pt x="4552" y="0"/>
                    </a:moveTo>
                    <a:lnTo>
                      <a:pt x="0" y="4553"/>
                    </a:lnTo>
                    <a:lnTo>
                      <a:pt x="4552" y="9105"/>
                    </a:lnTo>
                    <a:lnTo>
                      <a:pt x="25181" y="4553"/>
                    </a:lnTo>
                    <a:lnTo>
                      <a:pt x="4552" y="0"/>
                    </a:lnTo>
                    <a:close/>
                  </a:path>
                </a:pathLst>
              </a:custGeom>
              <a:solidFill>
                <a:srgbClr val="0089C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919" name="Google Shape;2919;p277"/>
              <p:cNvSpPr/>
              <p:nvPr/>
            </p:nvSpPr>
            <p:spPr>
              <a:xfrm>
                <a:off x="1300600" y="3396675"/>
                <a:ext cx="227650" cy="629575"/>
              </a:xfrm>
              <a:custGeom>
                <a:avLst/>
                <a:gdLst/>
                <a:ahLst/>
                <a:cxnLst/>
                <a:rect l="0" t="0" r="0" b="0"/>
                <a:pathLst>
                  <a:path w="9106" h="25183" extrusionOk="0">
                    <a:moveTo>
                      <a:pt x="4553" y="1"/>
                    </a:moveTo>
                    <a:lnTo>
                      <a:pt x="1" y="20630"/>
                    </a:lnTo>
                    <a:lnTo>
                      <a:pt x="4553" y="25182"/>
                    </a:lnTo>
                    <a:lnTo>
                      <a:pt x="9105" y="20630"/>
                    </a:lnTo>
                    <a:lnTo>
                      <a:pt x="4553" y="1"/>
                    </a:lnTo>
                    <a:close/>
                  </a:path>
                </a:pathLst>
              </a:custGeom>
              <a:solidFill>
                <a:srgbClr val="0089C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920" name="Google Shape;2920;p277"/>
              <p:cNvSpPr/>
              <p:nvPr/>
            </p:nvSpPr>
            <p:spPr>
              <a:xfrm>
                <a:off x="1688200" y="3323475"/>
                <a:ext cx="355775" cy="545175"/>
              </a:xfrm>
              <a:custGeom>
                <a:avLst/>
                <a:gdLst/>
                <a:ahLst/>
                <a:cxnLst/>
                <a:rect l="0" t="0" r="0" b="0"/>
                <a:pathLst>
                  <a:path w="14231" h="21807" extrusionOk="0">
                    <a:moveTo>
                      <a:pt x="0" y="0"/>
                    </a:moveTo>
                    <a:lnTo>
                      <a:pt x="6367" y="20151"/>
                    </a:lnTo>
                    <a:lnTo>
                      <a:pt x="12575" y="21807"/>
                    </a:lnTo>
                    <a:lnTo>
                      <a:pt x="14230" y="15599"/>
                    </a:lnTo>
                    <a:lnTo>
                      <a:pt x="0" y="0"/>
                    </a:lnTo>
                    <a:close/>
                  </a:path>
                </a:pathLst>
              </a:custGeom>
              <a:solidFill>
                <a:srgbClr val="0089C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921" name="Google Shape;2921;p277"/>
              <p:cNvSpPr/>
              <p:nvPr/>
            </p:nvSpPr>
            <p:spPr>
              <a:xfrm>
                <a:off x="1887950" y="3122900"/>
                <a:ext cx="545200" cy="356575"/>
              </a:xfrm>
              <a:custGeom>
                <a:avLst/>
                <a:gdLst/>
                <a:ahLst/>
                <a:cxnLst/>
                <a:rect l="0" t="0" r="0" b="0"/>
                <a:pathLst>
                  <a:path w="21808" h="14263" extrusionOk="0">
                    <a:moveTo>
                      <a:pt x="1" y="1"/>
                    </a:moveTo>
                    <a:lnTo>
                      <a:pt x="15600" y="14263"/>
                    </a:lnTo>
                    <a:lnTo>
                      <a:pt x="21808" y="12607"/>
                    </a:lnTo>
                    <a:lnTo>
                      <a:pt x="20152" y="6400"/>
                    </a:lnTo>
                    <a:lnTo>
                      <a:pt x="1" y="1"/>
                    </a:lnTo>
                    <a:close/>
                  </a:path>
                </a:pathLst>
              </a:custGeom>
              <a:solidFill>
                <a:srgbClr val="0089C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922" name="Google Shape;2922;p277"/>
              <p:cNvSpPr/>
              <p:nvPr/>
            </p:nvSpPr>
            <p:spPr>
              <a:xfrm>
                <a:off x="1471725" y="2785450"/>
                <a:ext cx="410675" cy="128175"/>
              </a:xfrm>
              <a:custGeom>
                <a:avLst/>
                <a:gdLst/>
                <a:ahLst/>
                <a:cxnLst/>
                <a:rect l="0" t="0" r="0" b="0"/>
                <a:pathLst>
                  <a:path w="16427" h="5127" extrusionOk="0">
                    <a:moveTo>
                      <a:pt x="13848" y="1"/>
                    </a:moveTo>
                    <a:lnTo>
                      <a:pt x="0" y="2548"/>
                    </a:lnTo>
                    <a:lnTo>
                      <a:pt x="13848" y="5126"/>
                    </a:lnTo>
                    <a:lnTo>
                      <a:pt x="16427" y="2548"/>
                    </a:lnTo>
                    <a:lnTo>
                      <a:pt x="13848" y="1"/>
                    </a:lnTo>
                    <a:close/>
                  </a:path>
                </a:pathLst>
              </a:custGeom>
              <a:solidFill>
                <a:srgbClr val="0089C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923" name="Google Shape;2923;p277"/>
              <p:cNvSpPr/>
              <p:nvPr/>
            </p:nvSpPr>
            <p:spPr>
              <a:xfrm>
                <a:off x="1688200" y="1831225"/>
                <a:ext cx="355775" cy="545175"/>
              </a:xfrm>
              <a:custGeom>
                <a:avLst/>
                <a:gdLst/>
                <a:ahLst/>
                <a:cxnLst/>
                <a:rect l="0" t="0" r="0" b="0"/>
                <a:pathLst>
                  <a:path w="14231" h="21807" extrusionOk="0">
                    <a:moveTo>
                      <a:pt x="12575" y="0"/>
                    </a:moveTo>
                    <a:lnTo>
                      <a:pt x="6367" y="1656"/>
                    </a:lnTo>
                    <a:lnTo>
                      <a:pt x="0" y="21807"/>
                    </a:lnTo>
                    <a:lnTo>
                      <a:pt x="0" y="21807"/>
                    </a:lnTo>
                    <a:lnTo>
                      <a:pt x="14230" y="6208"/>
                    </a:lnTo>
                    <a:lnTo>
                      <a:pt x="12575" y="0"/>
                    </a:lnTo>
                    <a:close/>
                  </a:path>
                </a:pathLst>
              </a:custGeom>
              <a:solidFill>
                <a:srgbClr val="0089C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924" name="Google Shape;2924;p277"/>
              <p:cNvSpPr/>
              <p:nvPr/>
            </p:nvSpPr>
            <p:spPr>
              <a:xfrm>
                <a:off x="289050" y="3040150"/>
                <a:ext cx="407500" cy="163175"/>
              </a:xfrm>
              <a:custGeom>
                <a:avLst/>
                <a:gdLst/>
                <a:ahLst/>
                <a:cxnLst/>
                <a:rect l="0" t="0" r="0" b="0"/>
                <a:pathLst>
                  <a:path w="16300" h="6527" extrusionOk="0">
                    <a:moveTo>
                      <a:pt x="16300" y="0"/>
                    </a:moveTo>
                    <a:lnTo>
                      <a:pt x="2133" y="637"/>
                    </a:lnTo>
                    <a:lnTo>
                      <a:pt x="0" y="4393"/>
                    </a:lnTo>
                    <a:lnTo>
                      <a:pt x="3725" y="6526"/>
                    </a:lnTo>
                    <a:lnTo>
                      <a:pt x="16300" y="0"/>
                    </a:lnTo>
                    <a:close/>
                  </a:path>
                </a:pathLst>
              </a:custGeom>
              <a:solidFill>
                <a:srgbClr val="0089C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925" name="Google Shape;2925;p277"/>
              <p:cNvSpPr/>
              <p:nvPr/>
            </p:nvSpPr>
            <p:spPr>
              <a:xfrm>
                <a:off x="1794850" y="2952600"/>
                <a:ext cx="303250" cy="116225"/>
              </a:xfrm>
              <a:custGeom>
                <a:avLst/>
                <a:gdLst/>
                <a:ahLst/>
                <a:cxnLst/>
                <a:rect l="0" t="0" r="0" b="0"/>
                <a:pathLst>
                  <a:path w="12130" h="4649" extrusionOk="0">
                    <a:moveTo>
                      <a:pt x="0" y="0"/>
                    </a:moveTo>
                    <a:lnTo>
                      <a:pt x="9742" y="4648"/>
                    </a:lnTo>
                    <a:lnTo>
                      <a:pt x="12129" y="3279"/>
                    </a:lnTo>
                    <a:lnTo>
                      <a:pt x="10760" y="860"/>
                    </a:lnTo>
                    <a:lnTo>
                      <a:pt x="0" y="0"/>
                    </a:lnTo>
                    <a:close/>
                  </a:path>
                </a:pathLst>
              </a:custGeom>
              <a:solidFill>
                <a:srgbClr val="0089C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926" name="Google Shape;2926;p277"/>
              <p:cNvSpPr/>
              <p:nvPr/>
            </p:nvSpPr>
            <p:spPr>
              <a:xfrm>
                <a:off x="1300600" y="1673650"/>
                <a:ext cx="227650" cy="629550"/>
              </a:xfrm>
              <a:custGeom>
                <a:avLst/>
                <a:gdLst/>
                <a:ahLst/>
                <a:cxnLst/>
                <a:rect l="0" t="0" r="0" b="0"/>
                <a:pathLst>
                  <a:path w="9106" h="25182" extrusionOk="0">
                    <a:moveTo>
                      <a:pt x="4553" y="0"/>
                    </a:moveTo>
                    <a:lnTo>
                      <a:pt x="1" y="4552"/>
                    </a:lnTo>
                    <a:lnTo>
                      <a:pt x="4553" y="25181"/>
                    </a:lnTo>
                    <a:lnTo>
                      <a:pt x="9105" y="4552"/>
                    </a:lnTo>
                    <a:lnTo>
                      <a:pt x="4553" y="0"/>
                    </a:lnTo>
                    <a:close/>
                  </a:path>
                </a:pathLst>
              </a:custGeom>
              <a:solidFill>
                <a:srgbClr val="74489D"/>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927" name="Google Shape;2927;p277"/>
              <p:cNvSpPr/>
              <p:nvPr/>
            </p:nvSpPr>
            <p:spPr>
              <a:xfrm>
                <a:off x="395700" y="3123700"/>
                <a:ext cx="545200" cy="355775"/>
              </a:xfrm>
              <a:custGeom>
                <a:avLst/>
                <a:gdLst/>
                <a:ahLst/>
                <a:cxnLst/>
                <a:rect l="0" t="0" r="0" b="0"/>
                <a:pathLst>
                  <a:path w="21808" h="14231" extrusionOk="0">
                    <a:moveTo>
                      <a:pt x="21807" y="1"/>
                    </a:moveTo>
                    <a:lnTo>
                      <a:pt x="1656" y="6368"/>
                    </a:lnTo>
                    <a:lnTo>
                      <a:pt x="0" y="12575"/>
                    </a:lnTo>
                    <a:lnTo>
                      <a:pt x="6208" y="14231"/>
                    </a:lnTo>
                    <a:lnTo>
                      <a:pt x="21807" y="1"/>
                    </a:lnTo>
                    <a:close/>
                  </a:path>
                </a:pathLst>
              </a:custGeom>
              <a:solidFill>
                <a:srgbClr val="74489D"/>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928" name="Google Shape;2928;p277"/>
              <p:cNvSpPr/>
              <p:nvPr/>
            </p:nvSpPr>
            <p:spPr>
              <a:xfrm>
                <a:off x="784875" y="3323475"/>
                <a:ext cx="356575" cy="545175"/>
              </a:xfrm>
              <a:custGeom>
                <a:avLst/>
                <a:gdLst/>
                <a:ahLst/>
                <a:cxnLst/>
                <a:rect l="0" t="0" r="0" b="0"/>
                <a:pathLst>
                  <a:path w="14263" h="21807" extrusionOk="0">
                    <a:moveTo>
                      <a:pt x="14263" y="0"/>
                    </a:moveTo>
                    <a:lnTo>
                      <a:pt x="1" y="15599"/>
                    </a:lnTo>
                    <a:lnTo>
                      <a:pt x="1656" y="21807"/>
                    </a:lnTo>
                    <a:lnTo>
                      <a:pt x="7864" y="20151"/>
                    </a:lnTo>
                    <a:lnTo>
                      <a:pt x="14263" y="0"/>
                    </a:lnTo>
                    <a:close/>
                  </a:path>
                </a:pathLst>
              </a:custGeom>
              <a:solidFill>
                <a:srgbClr val="74489D"/>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929" name="Google Shape;2929;p277"/>
              <p:cNvSpPr/>
              <p:nvPr/>
            </p:nvSpPr>
            <p:spPr>
              <a:xfrm>
                <a:off x="1463750" y="2877775"/>
                <a:ext cx="355775" cy="229250"/>
              </a:xfrm>
              <a:custGeom>
                <a:avLst/>
                <a:gdLst/>
                <a:ahLst/>
                <a:cxnLst/>
                <a:rect l="0" t="0" r="0" b="0"/>
                <a:pathLst>
                  <a:path w="14231" h="9170" extrusionOk="0">
                    <a:moveTo>
                      <a:pt x="1" y="1"/>
                    </a:moveTo>
                    <a:lnTo>
                      <a:pt x="10729" y="9169"/>
                    </a:lnTo>
                    <a:lnTo>
                      <a:pt x="14231" y="8214"/>
                    </a:lnTo>
                    <a:lnTo>
                      <a:pt x="13276" y="4712"/>
                    </a:lnTo>
                    <a:lnTo>
                      <a:pt x="1" y="1"/>
                    </a:lnTo>
                    <a:close/>
                  </a:path>
                </a:pathLst>
              </a:custGeom>
              <a:solidFill>
                <a:srgbClr val="74489D"/>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930" name="Google Shape;2930;p277"/>
              <p:cNvSpPr/>
              <p:nvPr/>
            </p:nvSpPr>
            <p:spPr>
              <a:xfrm>
                <a:off x="1961175" y="2736125"/>
                <a:ext cx="629550" cy="227625"/>
              </a:xfrm>
              <a:custGeom>
                <a:avLst/>
                <a:gdLst/>
                <a:ahLst/>
                <a:cxnLst/>
                <a:rect l="0" t="0" r="0" b="0"/>
                <a:pathLst>
                  <a:path w="25182" h="9105" extrusionOk="0">
                    <a:moveTo>
                      <a:pt x="20630" y="0"/>
                    </a:moveTo>
                    <a:lnTo>
                      <a:pt x="1" y="4553"/>
                    </a:lnTo>
                    <a:lnTo>
                      <a:pt x="20630" y="9105"/>
                    </a:lnTo>
                    <a:lnTo>
                      <a:pt x="25182" y="4553"/>
                    </a:lnTo>
                    <a:lnTo>
                      <a:pt x="20630" y="0"/>
                    </a:lnTo>
                    <a:close/>
                  </a:path>
                </a:pathLst>
              </a:custGeom>
              <a:solidFill>
                <a:srgbClr val="74489D"/>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931" name="Google Shape;2931;p277"/>
              <p:cNvSpPr/>
              <p:nvPr/>
            </p:nvSpPr>
            <p:spPr>
              <a:xfrm>
                <a:off x="592275" y="2024625"/>
                <a:ext cx="298475" cy="298475"/>
              </a:xfrm>
              <a:custGeom>
                <a:avLst/>
                <a:gdLst/>
                <a:ahLst/>
                <a:cxnLst/>
                <a:rect l="0" t="0" r="0" b="0"/>
                <a:pathLst>
                  <a:path w="11939" h="11939" extrusionOk="0">
                    <a:moveTo>
                      <a:pt x="1" y="0"/>
                    </a:moveTo>
                    <a:lnTo>
                      <a:pt x="1" y="4330"/>
                    </a:lnTo>
                    <a:lnTo>
                      <a:pt x="11939" y="11938"/>
                    </a:lnTo>
                    <a:lnTo>
                      <a:pt x="11939" y="11938"/>
                    </a:lnTo>
                    <a:lnTo>
                      <a:pt x="4298" y="0"/>
                    </a:lnTo>
                    <a:close/>
                  </a:path>
                </a:pathLst>
              </a:custGeom>
              <a:solidFill>
                <a:srgbClr val="74489D"/>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932" name="Google Shape;2932;p277"/>
              <p:cNvSpPr/>
              <p:nvPr/>
            </p:nvSpPr>
            <p:spPr>
              <a:xfrm>
                <a:off x="592275" y="2024625"/>
                <a:ext cx="298475" cy="298475"/>
              </a:xfrm>
              <a:custGeom>
                <a:avLst/>
                <a:gdLst/>
                <a:ahLst/>
                <a:cxnLst/>
                <a:rect l="0" t="0" r="0" b="0"/>
                <a:pathLst>
                  <a:path w="11939" h="11939" extrusionOk="0">
                    <a:moveTo>
                      <a:pt x="1" y="0"/>
                    </a:moveTo>
                    <a:lnTo>
                      <a:pt x="1" y="4330"/>
                    </a:lnTo>
                    <a:lnTo>
                      <a:pt x="11939" y="11938"/>
                    </a:lnTo>
                    <a:lnTo>
                      <a:pt x="11939" y="11938"/>
                    </a:lnTo>
                    <a:lnTo>
                      <a:pt x="4298" y="0"/>
                    </a:lnTo>
                    <a:close/>
                  </a:path>
                </a:pathLst>
              </a:custGeom>
              <a:solidFill>
                <a:srgbClr val="74489D"/>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933" name="Google Shape;2933;p277"/>
              <p:cNvSpPr/>
              <p:nvPr/>
            </p:nvSpPr>
            <p:spPr>
              <a:xfrm>
                <a:off x="1057075" y="3567000"/>
                <a:ext cx="163175" cy="407500"/>
              </a:xfrm>
              <a:custGeom>
                <a:avLst/>
                <a:gdLst/>
                <a:ahLst/>
                <a:cxnLst/>
                <a:rect l="0" t="0" r="0" b="0"/>
                <a:pathLst>
                  <a:path w="6527" h="16300" extrusionOk="0">
                    <a:moveTo>
                      <a:pt x="6526" y="1"/>
                    </a:moveTo>
                    <a:lnTo>
                      <a:pt x="0" y="12575"/>
                    </a:lnTo>
                    <a:lnTo>
                      <a:pt x="2165" y="16300"/>
                    </a:lnTo>
                    <a:lnTo>
                      <a:pt x="5890" y="14135"/>
                    </a:lnTo>
                    <a:lnTo>
                      <a:pt x="6526" y="1"/>
                    </a:lnTo>
                    <a:close/>
                  </a:path>
                </a:pathLst>
              </a:custGeom>
              <a:solidFill>
                <a:srgbClr val="74489D"/>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934" name="Google Shape;2934;p277"/>
              <p:cNvSpPr/>
              <p:nvPr/>
            </p:nvSpPr>
            <p:spPr>
              <a:xfrm>
                <a:off x="1941275" y="2027800"/>
                <a:ext cx="298475" cy="298475"/>
              </a:xfrm>
              <a:custGeom>
                <a:avLst/>
                <a:gdLst/>
                <a:ahLst/>
                <a:cxnLst/>
                <a:rect l="0" t="0" r="0" b="0"/>
                <a:pathLst>
                  <a:path w="11939" h="11939" extrusionOk="0">
                    <a:moveTo>
                      <a:pt x="7609" y="0"/>
                    </a:moveTo>
                    <a:lnTo>
                      <a:pt x="1" y="11938"/>
                    </a:lnTo>
                    <a:lnTo>
                      <a:pt x="11939" y="4298"/>
                    </a:lnTo>
                    <a:lnTo>
                      <a:pt x="11939" y="0"/>
                    </a:lnTo>
                    <a:close/>
                  </a:path>
                </a:pathLst>
              </a:custGeom>
              <a:solidFill>
                <a:srgbClr val="74489D"/>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935" name="Google Shape;2935;p277"/>
              <p:cNvSpPr/>
              <p:nvPr/>
            </p:nvSpPr>
            <p:spPr>
              <a:xfrm>
                <a:off x="1061050" y="1724575"/>
                <a:ext cx="163175" cy="407500"/>
              </a:xfrm>
              <a:custGeom>
                <a:avLst/>
                <a:gdLst/>
                <a:ahLst/>
                <a:cxnLst/>
                <a:rect l="0" t="0" r="0" b="0"/>
                <a:pathLst>
                  <a:path w="6527" h="16300" extrusionOk="0">
                    <a:moveTo>
                      <a:pt x="2133" y="0"/>
                    </a:moveTo>
                    <a:lnTo>
                      <a:pt x="0" y="3725"/>
                    </a:lnTo>
                    <a:lnTo>
                      <a:pt x="6526" y="16300"/>
                    </a:lnTo>
                    <a:lnTo>
                      <a:pt x="5890" y="2133"/>
                    </a:lnTo>
                    <a:lnTo>
                      <a:pt x="2133" y="0"/>
                    </a:lnTo>
                    <a:close/>
                  </a:path>
                </a:pathLst>
              </a:custGeom>
              <a:solidFill>
                <a:srgbClr val="45424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936" name="Google Shape;2936;p277"/>
              <p:cNvSpPr/>
              <p:nvPr/>
            </p:nvSpPr>
            <p:spPr>
              <a:xfrm>
                <a:off x="289850" y="2492575"/>
                <a:ext cx="407500" cy="163175"/>
              </a:xfrm>
              <a:custGeom>
                <a:avLst/>
                <a:gdLst/>
                <a:ahLst/>
                <a:cxnLst/>
                <a:rect l="0" t="0" r="0" b="0"/>
                <a:pathLst>
                  <a:path w="16300" h="6527" extrusionOk="0">
                    <a:moveTo>
                      <a:pt x="3725" y="1"/>
                    </a:moveTo>
                    <a:lnTo>
                      <a:pt x="0" y="2166"/>
                    </a:lnTo>
                    <a:lnTo>
                      <a:pt x="2165" y="5890"/>
                    </a:lnTo>
                    <a:lnTo>
                      <a:pt x="16300" y="6527"/>
                    </a:lnTo>
                    <a:lnTo>
                      <a:pt x="16300" y="6527"/>
                    </a:lnTo>
                    <a:lnTo>
                      <a:pt x="3725" y="1"/>
                    </a:lnTo>
                    <a:close/>
                  </a:path>
                </a:pathLst>
              </a:custGeom>
              <a:solidFill>
                <a:srgbClr val="45424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937" name="Google Shape;2937;p277"/>
              <p:cNvSpPr/>
              <p:nvPr/>
            </p:nvSpPr>
            <p:spPr>
              <a:xfrm>
                <a:off x="589100" y="3373600"/>
                <a:ext cx="298475" cy="298475"/>
              </a:xfrm>
              <a:custGeom>
                <a:avLst/>
                <a:gdLst/>
                <a:ahLst/>
                <a:cxnLst/>
                <a:rect l="0" t="0" r="0" b="0"/>
                <a:pathLst>
                  <a:path w="11939" h="11939" extrusionOk="0">
                    <a:moveTo>
                      <a:pt x="11938" y="1"/>
                    </a:moveTo>
                    <a:lnTo>
                      <a:pt x="0" y="7641"/>
                    </a:lnTo>
                    <a:lnTo>
                      <a:pt x="0" y="11939"/>
                    </a:lnTo>
                    <a:lnTo>
                      <a:pt x="4330" y="11939"/>
                    </a:lnTo>
                    <a:lnTo>
                      <a:pt x="11938" y="1"/>
                    </a:lnTo>
                    <a:close/>
                  </a:path>
                </a:pathLst>
              </a:custGeom>
              <a:solidFill>
                <a:srgbClr val="45424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938" name="Google Shape;2938;p277"/>
              <p:cNvSpPr/>
              <p:nvPr/>
            </p:nvSpPr>
            <p:spPr>
              <a:xfrm>
                <a:off x="1604625" y="3567800"/>
                <a:ext cx="163175" cy="407500"/>
              </a:xfrm>
              <a:custGeom>
                <a:avLst/>
                <a:gdLst/>
                <a:ahLst/>
                <a:cxnLst/>
                <a:rect l="0" t="0" r="0" b="0"/>
                <a:pathLst>
                  <a:path w="6527" h="16300" extrusionOk="0">
                    <a:moveTo>
                      <a:pt x="1" y="0"/>
                    </a:moveTo>
                    <a:lnTo>
                      <a:pt x="637" y="14167"/>
                    </a:lnTo>
                    <a:lnTo>
                      <a:pt x="4394" y="16300"/>
                    </a:lnTo>
                    <a:lnTo>
                      <a:pt x="6527" y="12575"/>
                    </a:lnTo>
                    <a:lnTo>
                      <a:pt x="1" y="0"/>
                    </a:lnTo>
                    <a:close/>
                  </a:path>
                </a:pathLst>
              </a:custGeom>
              <a:solidFill>
                <a:srgbClr val="45424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939" name="Google Shape;2939;p277"/>
              <p:cNvSpPr/>
              <p:nvPr/>
            </p:nvSpPr>
            <p:spPr>
              <a:xfrm>
                <a:off x="1938100" y="3376800"/>
                <a:ext cx="298475" cy="298475"/>
              </a:xfrm>
              <a:custGeom>
                <a:avLst/>
                <a:gdLst/>
                <a:ahLst/>
                <a:cxnLst/>
                <a:rect l="0" t="0" r="0" b="0"/>
                <a:pathLst>
                  <a:path w="11939" h="11939" extrusionOk="0">
                    <a:moveTo>
                      <a:pt x="0" y="0"/>
                    </a:moveTo>
                    <a:lnTo>
                      <a:pt x="7641" y="11938"/>
                    </a:lnTo>
                    <a:lnTo>
                      <a:pt x="11938" y="11938"/>
                    </a:lnTo>
                    <a:lnTo>
                      <a:pt x="11938" y="7609"/>
                    </a:lnTo>
                    <a:lnTo>
                      <a:pt x="0" y="0"/>
                    </a:lnTo>
                    <a:close/>
                  </a:path>
                </a:pathLst>
              </a:custGeom>
              <a:solidFill>
                <a:srgbClr val="45424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940" name="Google Shape;2940;p277"/>
              <p:cNvSpPr/>
              <p:nvPr/>
            </p:nvSpPr>
            <p:spPr>
              <a:xfrm>
                <a:off x="2131500" y="3044125"/>
                <a:ext cx="407500" cy="163175"/>
              </a:xfrm>
              <a:custGeom>
                <a:avLst/>
                <a:gdLst/>
                <a:ahLst/>
                <a:cxnLst/>
                <a:rect l="0" t="0" r="0" b="0"/>
                <a:pathLst>
                  <a:path w="16300" h="6527" extrusionOk="0">
                    <a:moveTo>
                      <a:pt x="0" y="0"/>
                    </a:moveTo>
                    <a:lnTo>
                      <a:pt x="12575" y="6526"/>
                    </a:lnTo>
                    <a:lnTo>
                      <a:pt x="16300" y="4362"/>
                    </a:lnTo>
                    <a:lnTo>
                      <a:pt x="14135" y="637"/>
                    </a:lnTo>
                    <a:lnTo>
                      <a:pt x="0" y="0"/>
                    </a:lnTo>
                    <a:close/>
                  </a:path>
                </a:pathLst>
              </a:custGeom>
              <a:solidFill>
                <a:srgbClr val="45424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941" name="Google Shape;2941;p277"/>
              <p:cNvSpPr/>
              <p:nvPr/>
            </p:nvSpPr>
            <p:spPr>
              <a:xfrm>
                <a:off x="1608600" y="1725375"/>
                <a:ext cx="163175" cy="407500"/>
              </a:xfrm>
              <a:custGeom>
                <a:avLst/>
                <a:gdLst/>
                <a:ahLst/>
                <a:cxnLst/>
                <a:rect l="0" t="0" r="0" b="0"/>
                <a:pathLst>
                  <a:path w="6527" h="16300" extrusionOk="0">
                    <a:moveTo>
                      <a:pt x="4362" y="0"/>
                    </a:moveTo>
                    <a:lnTo>
                      <a:pt x="637" y="2165"/>
                    </a:lnTo>
                    <a:lnTo>
                      <a:pt x="1" y="16300"/>
                    </a:lnTo>
                    <a:lnTo>
                      <a:pt x="6527" y="3725"/>
                    </a:lnTo>
                    <a:lnTo>
                      <a:pt x="4362" y="0"/>
                    </a:lnTo>
                    <a:close/>
                  </a:path>
                </a:pathLst>
              </a:custGeom>
              <a:solidFill>
                <a:srgbClr val="45424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942" name="Google Shape;2942;p277"/>
              <p:cNvSpPr/>
              <p:nvPr/>
            </p:nvSpPr>
            <p:spPr>
              <a:xfrm>
                <a:off x="2990250" y="2776700"/>
                <a:ext cx="748125" cy="795900"/>
              </a:xfrm>
              <a:custGeom>
                <a:avLst/>
                <a:gdLst/>
                <a:ahLst/>
                <a:cxnLst/>
                <a:rect l="0" t="0" r="0" b="0"/>
                <a:pathLst>
                  <a:path w="29925" h="31836" extrusionOk="0">
                    <a:moveTo>
                      <a:pt x="16427" y="1"/>
                    </a:moveTo>
                    <a:cubicBezTo>
                      <a:pt x="7004" y="1"/>
                      <a:pt x="0" y="7004"/>
                      <a:pt x="0" y="15918"/>
                    </a:cubicBezTo>
                    <a:lnTo>
                      <a:pt x="0" y="16014"/>
                    </a:lnTo>
                    <a:lnTo>
                      <a:pt x="32" y="16014"/>
                    </a:lnTo>
                    <a:cubicBezTo>
                      <a:pt x="32" y="25277"/>
                      <a:pt x="7099" y="31835"/>
                      <a:pt x="16618" y="31835"/>
                    </a:cubicBezTo>
                    <a:cubicBezTo>
                      <a:pt x="16663" y="31836"/>
                      <a:pt x="16708" y="31836"/>
                      <a:pt x="16753" y="31836"/>
                    </a:cubicBezTo>
                    <a:cubicBezTo>
                      <a:pt x="21576" y="31836"/>
                      <a:pt x="26235" y="30151"/>
                      <a:pt x="29925" y="27060"/>
                    </a:cubicBezTo>
                    <a:lnTo>
                      <a:pt x="29925" y="13339"/>
                    </a:lnTo>
                    <a:lnTo>
                      <a:pt x="15886" y="13339"/>
                    </a:lnTo>
                    <a:lnTo>
                      <a:pt x="15886" y="19547"/>
                    </a:lnTo>
                    <a:lnTo>
                      <a:pt x="21871" y="19547"/>
                    </a:lnTo>
                    <a:lnTo>
                      <a:pt x="21871" y="23240"/>
                    </a:lnTo>
                    <a:cubicBezTo>
                      <a:pt x="20629" y="24068"/>
                      <a:pt x="19069" y="24513"/>
                      <a:pt x="16968" y="24513"/>
                    </a:cubicBezTo>
                    <a:cubicBezTo>
                      <a:pt x="12129" y="24513"/>
                      <a:pt x="8659" y="20980"/>
                      <a:pt x="8659" y="16014"/>
                    </a:cubicBezTo>
                    <a:lnTo>
                      <a:pt x="8659" y="15918"/>
                    </a:lnTo>
                    <a:cubicBezTo>
                      <a:pt x="8659" y="11238"/>
                      <a:pt x="12065" y="7546"/>
                      <a:pt x="16491" y="7546"/>
                    </a:cubicBezTo>
                    <a:cubicBezTo>
                      <a:pt x="19547" y="7546"/>
                      <a:pt x="21680" y="8596"/>
                      <a:pt x="23876" y="10443"/>
                    </a:cubicBezTo>
                    <a:lnTo>
                      <a:pt x="28842" y="4394"/>
                    </a:lnTo>
                    <a:cubicBezTo>
                      <a:pt x="25627" y="1624"/>
                      <a:pt x="21807" y="1"/>
                      <a:pt x="16427" y="1"/>
                    </a:cubicBezTo>
                    <a:close/>
                  </a:path>
                </a:pathLst>
              </a:custGeom>
              <a:solidFill>
                <a:srgbClr val="45424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943" name="Google Shape;2943;p277"/>
              <p:cNvSpPr/>
              <p:nvPr/>
            </p:nvSpPr>
            <p:spPr>
              <a:xfrm>
                <a:off x="3970750" y="2791825"/>
                <a:ext cx="620800" cy="764850"/>
              </a:xfrm>
              <a:custGeom>
                <a:avLst/>
                <a:gdLst/>
                <a:ahLst/>
                <a:cxnLst/>
                <a:rect l="0" t="0" r="0" b="0"/>
                <a:pathLst>
                  <a:path w="24832" h="30594" extrusionOk="0">
                    <a:moveTo>
                      <a:pt x="1" y="1"/>
                    </a:moveTo>
                    <a:lnTo>
                      <a:pt x="1" y="30594"/>
                    </a:lnTo>
                    <a:lnTo>
                      <a:pt x="24832" y="30594"/>
                    </a:lnTo>
                    <a:lnTo>
                      <a:pt x="24832" y="23399"/>
                    </a:lnTo>
                    <a:lnTo>
                      <a:pt x="8405" y="23399"/>
                    </a:lnTo>
                    <a:lnTo>
                      <a:pt x="8405" y="18528"/>
                    </a:lnTo>
                    <a:lnTo>
                      <a:pt x="23081" y="18528"/>
                    </a:lnTo>
                    <a:lnTo>
                      <a:pt x="23081" y="11843"/>
                    </a:lnTo>
                    <a:lnTo>
                      <a:pt x="8405" y="11843"/>
                    </a:lnTo>
                    <a:lnTo>
                      <a:pt x="8405" y="7163"/>
                    </a:lnTo>
                    <a:lnTo>
                      <a:pt x="24609" y="7163"/>
                    </a:lnTo>
                    <a:lnTo>
                      <a:pt x="24609" y="1"/>
                    </a:lnTo>
                    <a:close/>
                  </a:path>
                </a:pathLst>
              </a:custGeom>
              <a:solidFill>
                <a:srgbClr val="45424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944" name="Google Shape;2944;p277"/>
              <p:cNvSpPr/>
              <p:nvPr/>
            </p:nvSpPr>
            <p:spPr>
              <a:xfrm>
                <a:off x="4770600" y="2776700"/>
                <a:ext cx="823750" cy="795100"/>
              </a:xfrm>
              <a:custGeom>
                <a:avLst/>
                <a:gdLst/>
                <a:ahLst/>
                <a:cxnLst/>
                <a:rect l="0" t="0" r="0" b="0"/>
                <a:pathLst>
                  <a:path w="32950" h="31804" extrusionOk="0">
                    <a:moveTo>
                      <a:pt x="16428" y="7641"/>
                    </a:moveTo>
                    <a:cubicBezTo>
                      <a:pt x="21107" y="7641"/>
                      <a:pt x="24259" y="11461"/>
                      <a:pt x="24259" y="15918"/>
                    </a:cubicBezTo>
                    <a:lnTo>
                      <a:pt x="24259" y="15982"/>
                    </a:lnTo>
                    <a:cubicBezTo>
                      <a:pt x="24259" y="20407"/>
                      <a:pt x="21203" y="24163"/>
                      <a:pt x="16523" y="24163"/>
                    </a:cubicBezTo>
                    <a:cubicBezTo>
                      <a:pt x="11811" y="24163"/>
                      <a:pt x="8628" y="20311"/>
                      <a:pt x="8628" y="15918"/>
                    </a:cubicBezTo>
                    <a:lnTo>
                      <a:pt x="8628" y="15823"/>
                    </a:lnTo>
                    <a:cubicBezTo>
                      <a:pt x="8628" y="11398"/>
                      <a:pt x="11748" y="7641"/>
                      <a:pt x="16428" y="7641"/>
                    </a:cubicBezTo>
                    <a:close/>
                    <a:moveTo>
                      <a:pt x="16523" y="1"/>
                    </a:moveTo>
                    <a:cubicBezTo>
                      <a:pt x="7068" y="1"/>
                      <a:pt x="1" y="7132"/>
                      <a:pt x="1" y="15918"/>
                    </a:cubicBezTo>
                    <a:lnTo>
                      <a:pt x="1" y="16014"/>
                    </a:lnTo>
                    <a:cubicBezTo>
                      <a:pt x="1" y="24768"/>
                      <a:pt x="6973" y="31804"/>
                      <a:pt x="16428" y="31804"/>
                    </a:cubicBezTo>
                    <a:cubicBezTo>
                      <a:pt x="25851" y="31804"/>
                      <a:pt x="32950" y="24673"/>
                      <a:pt x="32950" y="15886"/>
                    </a:cubicBezTo>
                    <a:lnTo>
                      <a:pt x="32950" y="15823"/>
                    </a:lnTo>
                    <a:cubicBezTo>
                      <a:pt x="32950" y="7036"/>
                      <a:pt x="25946" y="1"/>
                      <a:pt x="16523" y="1"/>
                    </a:cubicBezTo>
                    <a:close/>
                  </a:path>
                </a:pathLst>
              </a:custGeom>
              <a:solidFill>
                <a:srgbClr val="45424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945" name="Google Shape;2945;p277"/>
              <p:cNvSpPr/>
              <p:nvPr/>
            </p:nvSpPr>
            <p:spPr>
              <a:xfrm>
                <a:off x="5808425" y="2791825"/>
                <a:ext cx="725850" cy="764850"/>
              </a:xfrm>
              <a:custGeom>
                <a:avLst/>
                <a:gdLst/>
                <a:ahLst/>
                <a:cxnLst/>
                <a:rect l="0" t="0" r="0" b="0"/>
                <a:pathLst>
                  <a:path w="29034" h="30594" extrusionOk="0">
                    <a:moveTo>
                      <a:pt x="11907" y="7482"/>
                    </a:moveTo>
                    <a:cubicBezTo>
                      <a:pt x="17032" y="7482"/>
                      <a:pt x="20407" y="10379"/>
                      <a:pt x="20407" y="15249"/>
                    </a:cubicBezTo>
                    <a:lnTo>
                      <a:pt x="20407" y="15345"/>
                    </a:lnTo>
                    <a:cubicBezTo>
                      <a:pt x="20407" y="20311"/>
                      <a:pt x="17032" y="23081"/>
                      <a:pt x="11907" y="23081"/>
                    </a:cubicBezTo>
                    <a:lnTo>
                      <a:pt x="8469" y="23081"/>
                    </a:lnTo>
                    <a:lnTo>
                      <a:pt x="8469" y="7482"/>
                    </a:lnTo>
                    <a:close/>
                    <a:moveTo>
                      <a:pt x="0" y="1"/>
                    </a:moveTo>
                    <a:lnTo>
                      <a:pt x="0" y="30594"/>
                    </a:lnTo>
                    <a:lnTo>
                      <a:pt x="11652" y="30594"/>
                    </a:lnTo>
                    <a:cubicBezTo>
                      <a:pt x="22635" y="30594"/>
                      <a:pt x="29034" y="24036"/>
                      <a:pt x="29034" y="15218"/>
                    </a:cubicBezTo>
                    <a:lnTo>
                      <a:pt x="29034" y="15122"/>
                    </a:lnTo>
                    <a:cubicBezTo>
                      <a:pt x="29034" y="6304"/>
                      <a:pt x="22699" y="1"/>
                      <a:pt x="11843" y="1"/>
                    </a:cubicBezTo>
                    <a:close/>
                  </a:path>
                </a:pathLst>
              </a:custGeom>
              <a:solidFill>
                <a:srgbClr val="45424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946" name="Google Shape;2946;p277"/>
              <p:cNvSpPr/>
              <p:nvPr/>
            </p:nvSpPr>
            <p:spPr>
              <a:xfrm>
                <a:off x="6741175" y="2791825"/>
                <a:ext cx="620025" cy="764850"/>
              </a:xfrm>
              <a:custGeom>
                <a:avLst/>
                <a:gdLst/>
                <a:ahLst/>
                <a:cxnLst/>
                <a:rect l="0" t="0" r="0" b="0"/>
                <a:pathLst>
                  <a:path w="24801" h="30594" extrusionOk="0">
                    <a:moveTo>
                      <a:pt x="1" y="1"/>
                    </a:moveTo>
                    <a:lnTo>
                      <a:pt x="1" y="30594"/>
                    </a:lnTo>
                    <a:lnTo>
                      <a:pt x="24800" y="30594"/>
                    </a:lnTo>
                    <a:lnTo>
                      <a:pt x="24800" y="23399"/>
                    </a:lnTo>
                    <a:lnTo>
                      <a:pt x="8374" y="23399"/>
                    </a:lnTo>
                    <a:lnTo>
                      <a:pt x="8374" y="18528"/>
                    </a:lnTo>
                    <a:lnTo>
                      <a:pt x="23049" y="18528"/>
                    </a:lnTo>
                    <a:lnTo>
                      <a:pt x="23049" y="11843"/>
                    </a:lnTo>
                    <a:lnTo>
                      <a:pt x="8374" y="11843"/>
                    </a:lnTo>
                    <a:lnTo>
                      <a:pt x="8374" y="7163"/>
                    </a:lnTo>
                    <a:lnTo>
                      <a:pt x="24577" y="7163"/>
                    </a:lnTo>
                    <a:lnTo>
                      <a:pt x="24577" y="1"/>
                    </a:lnTo>
                    <a:close/>
                  </a:path>
                </a:pathLst>
              </a:custGeom>
              <a:solidFill>
                <a:srgbClr val="45424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947" name="Google Shape;2947;p277"/>
              <p:cNvSpPr/>
              <p:nvPr/>
            </p:nvSpPr>
            <p:spPr>
              <a:xfrm>
                <a:off x="3023675" y="2083500"/>
                <a:ext cx="518125" cy="499825"/>
              </a:xfrm>
              <a:custGeom>
                <a:avLst/>
                <a:gdLst/>
                <a:ahLst/>
                <a:cxnLst/>
                <a:rect l="0" t="0" r="0" b="0"/>
                <a:pathLst>
                  <a:path w="20725" h="19993" extrusionOk="0">
                    <a:moveTo>
                      <a:pt x="10283" y="4139"/>
                    </a:moveTo>
                    <a:lnTo>
                      <a:pt x="13721" y="12098"/>
                    </a:lnTo>
                    <a:lnTo>
                      <a:pt x="6908" y="12098"/>
                    </a:lnTo>
                    <a:lnTo>
                      <a:pt x="10283" y="4139"/>
                    </a:lnTo>
                    <a:close/>
                    <a:moveTo>
                      <a:pt x="8723" y="1"/>
                    </a:moveTo>
                    <a:lnTo>
                      <a:pt x="0" y="19993"/>
                    </a:lnTo>
                    <a:lnTo>
                      <a:pt x="3597" y="19993"/>
                    </a:lnTo>
                    <a:lnTo>
                      <a:pt x="5635" y="15218"/>
                    </a:lnTo>
                    <a:lnTo>
                      <a:pt x="15026" y="15218"/>
                    </a:lnTo>
                    <a:lnTo>
                      <a:pt x="17032" y="19993"/>
                    </a:lnTo>
                    <a:lnTo>
                      <a:pt x="20725" y="19993"/>
                    </a:lnTo>
                    <a:lnTo>
                      <a:pt x="11970" y="1"/>
                    </a:lnTo>
                    <a:close/>
                  </a:path>
                </a:pathLst>
              </a:custGeom>
              <a:solidFill>
                <a:srgbClr val="45424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948" name="Google Shape;2948;p277"/>
              <p:cNvSpPr/>
              <p:nvPr/>
            </p:nvSpPr>
            <p:spPr>
              <a:xfrm>
                <a:off x="3683450" y="2086700"/>
                <a:ext cx="385225" cy="495850"/>
              </a:xfrm>
              <a:custGeom>
                <a:avLst/>
                <a:gdLst/>
                <a:ahLst/>
                <a:cxnLst/>
                <a:rect l="0" t="0" r="0" b="0"/>
                <a:pathLst>
                  <a:path w="15409" h="19834" extrusionOk="0">
                    <a:moveTo>
                      <a:pt x="7545" y="3184"/>
                    </a:moveTo>
                    <a:cubicBezTo>
                      <a:pt x="10156" y="3184"/>
                      <a:pt x="11843" y="4393"/>
                      <a:pt x="11843" y="6717"/>
                    </a:cubicBezTo>
                    <a:lnTo>
                      <a:pt x="11843" y="6781"/>
                    </a:lnTo>
                    <a:cubicBezTo>
                      <a:pt x="11843" y="8850"/>
                      <a:pt x="10187" y="10315"/>
                      <a:pt x="7545" y="10315"/>
                    </a:cubicBezTo>
                    <a:lnTo>
                      <a:pt x="3502" y="10346"/>
                    </a:lnTo>
                    <a:lnTo>
                      <a:pt x="3502" y="3184"/>
                    </a:lnTo>
                    <a:close/>
                    <a:moveTo>
                      <a:pt x="0" y="0"/>
                    </a:moveTo>
                    <a:lnTo>
                      <a:pt x="0" y="19833"/>
                    </a:lnTo>
                    <a:lnTo>
                      <a:pt x="3502" y="19833"/>
                    </a:lnTo>
                    <a:lnTo>
                      <a:pt x="3502" y="13466"/>
                    </a:lnTo>
                    <a:lnTo>
                      <a:pt x="7450" y="13466"/>
                    </a:lnTo>
                    <a:cubicBezTo>
                      <a:pt x="11811" y="13466"/>
                      <a:pt x="15408" y="11142"/>
                      <a:pt x="15408" y="6685"/>
                    </a:cubicBezTo>
                    <a:lnTo>
                      <a:pt x="15408" y="6654"/>
                    </a:lnTo>
                    <a:cubicBezTo>
                      <a:pt x="15408" y="2642"/>
                      <a:pt x="12480" y="0"/>
                      <a:pt x="7832" y="0"/>
                    </a:cubicBezTo>
                    <a:close/>
                  </a:path>
                </a:pathLst>
              </a:custGeom>
              <a:solidFill>
                <a:srgbClr val="45424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949" name="Google Shape;2949;p277"/>
              <p:cNvSpPr/>
              <p:nvPr/>
            </p:nvSpPr>
            <p:spPr>
              <a:xfrm>
                <a:off x="4121975" y="2083500"/>
                <a:ext cx="517325" cy="499825"/>
              </a:xfrm>
              <a:custGeom>
                <a:avLst/>
                <a:gdLst/>
                <a:ahLst/>
                <a:cxnLst/>
                <a:rect l="0" t="0" r="0" b="0"/>
                <a:pathLst>
                  <a:path w="20693" h="19993" extrusionOk="0">
                    <a:moveTo>
                      <a:pt x="10283" y="4139"/>
                    </a:moveTo>
                    <a:lnTo>
                      <a:pt x="13721" y="12098"/>
                    </a:lnTo>
                    <a:lnTo>
                      <a:pt x="6877" y="12098"/>
                    </a:lnTo>
                    <a:lnTo>
                      <a:pt x="10283" y="4139"/>
                    </a:lnTo>
                    <a:close/>
                    <a:moveTo>
                      <a:pt x="8723" y="1"/>
                    </a:moveTo>
                    <a:lnTo>
                      <a:pt x="0" y="19993"/>
                    </a:lnTo>
                    <a:lnTo>
                      <a:pt x="3566" y="19993"/>
                    </a:lnTo>
                    <a:lnTo>
                      <a:pt x="5603" y="15218"/>
                    </a:lnTo>
                    <a:lnTo>
                      <a:pt x="14995" y="15218"/>
                    </a:lnTo>
                    <a:lnTo>
                      <a:pt x="17032" y="19993"/>
                    </a:lnTo>
                    <a:lnTo>
                      <a:pt x="20693" y="19993"/>
                    </a:lnTo>
                    <a:lnTo>
                      <a:pt x="11938" y="1"/>
                    </a:lnTo>
                    <a:close/>
                  </a:path>
                </a:pathLst>
              </a:custGeom>
              <a:solidFill>
                <a:srgbClr val="45424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950" name="Google Shape;2950;p277"/>
              <p:cNvSpPr/>
              <p:nvPr/>
            </p:nvSpPr>
            <p:spPr>
              <a:xfrm>
                <a:off x="4727625" y="2077925"/>
                <a:ext cx="453675" cy="513375"/>
              </a:xfrm>
              <a:custGeom>
                <a:avLst/>
                <a:gdLst/>
                <a:ahLst/>
                <a:cxnLst/>
                <a:rect l="0" t="0" r="0" b="0"/>
                <a:pathLst>
                  <a:path w="18147" h="20535" extrusionOk="0">
                    <a:moveTo>
                      <a:pt x="10251" y="1"/>
                    </a:moveTo>
                    <a:cubicBezTo>
                      <a:pt x="4235" y="1"/>
                      <a:pt x="1" y="4617"/>
                      <a:pt x="1" y="10284"/>
                    </a:cubicBezTo>
                    <a:lnTo>
                      <a:pt x="1" y="10347"/>
                    </a:lnTo>
                    <a:cubicBezTo>
                      <a:pt x="1" y="16046"/>
                      <a:pt x="4298" y="20534"/>
                      <a:pt x="10092" y="20534"/>
                    </a:cubicBezTo>
                    <a:cubicBezTo>
                      <a:pt x="13817" y="20534"/>
                      <a:pt x="16077" y="19197"/>
                      <a:pt x="18147" y="17033"/>
                    </a:cubicBezTo>
                    <a:lnTo>
                      <a:pt x="15918" y="14772"/>
                    </a:lnTo>
                    <a:cubicBezTo>
                      <a:pt x="14199" y="16364"/>
                      <a:pt x="12639" y="17319"/>
                      <a:pt x="10220" y="17319"/>
                    </a:cubicBezTo>
                    <a:cubicBezTo>
                      <a:pt x="6399" y="17319"/>
                      <a:pt x="3662" y="14167"/>
                      <a:pt x="3662" y="10284"/>
                    </a:cubicBezTo>
                    <a:lnTo>
                      <a:pt x="3662" y="10220"/>
                    </a:lnTo>
                    <a:cubicBezTo>
                      <a:pt x="3662" y="6336"/>
                      <a:pt x="6431" y="3216"/>
                      <a:pt x="10220" y="3216"/>
                    </a:cubicBezTo>
                    <a:cubicBezTo>
                      <a:pt x="12480" y="3216"/>
                      <a:pt x="14199" y="4203"/>
                      <a:pt x="15791" y="5668"/>
                    </a:cubicBezTo>
                    <a:lnTo>
                      <a:pt x="18019" y="3089"/>
                    </a:lnTo>
                    <a:cubicBezTo>
                      <a:pt x="16109" y="1274"/>
                      <a:pt x="13912" y="1"/>
                      <a:pt x="10251" y="1"/>
                    </a:cubicBezTo>
                    <a:close/>
                  </a:path>
                </a:pathLst>
              </a:custGeom>
              <a:solidFill>
                <a:srgbClr val="45424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951" name="Google Shape;2951;p277"/>
              <p:cNvSpPr/>
              <p:nvPr/>
            </p:nvSpPr>
            <p:spPr>
              <a:xfrm>
                <a:off x="5330100" y="2086700"/>
                <a:ext cx="410700" cy="496625"/>
              </a:xfrm>
              <a:custGeom>
                <a:avLst/>
                <a:gdLst/>
                <a:ahLst/>
                <a:cxnLst/>
                <a:rect l="0" t="0" r="0" b="0"/>
                <a:pathLst>
                  <a:path w="16428" h="19865" extrusionOk="0">
                    <a:moveTo>
                      <a:pt x="1" y="0"/>
                    </a:moveTo>
                    <a:lnTo>
                      <a:pt x="1" y="19865"/>
                    </a:lnTo>
                    <a:lnTo>
                      <a:pt x="3471" y="19865"/>
                    </a:lnTo>
                    <a:lnTo>
                      <a:pt x="3471" y="11492"/>
                    </a:lnTo>
                    <a:lnTo>
                      <a:pt x="12957" y="11492"/>
                    </a:lnTo>
                    <a:lnTo>
                      <a:pt x="12957" y="19865"/>
                    </a:lnTo>
                    <a:lnTo>
                      <a:pt x="16427" y="19865"/>
                    </a:lnTo>
                    <a:lnTo>
                      <a:pt x="16427" y="0"/>
                    </a:lnTo>
                    <a:lnTo>
                      <a:pt x="12957" y="0"/>
                    </a:lnTo>
                    <a:lnTo>
                      <a:pt x="12957" y="8245"/>
                    </a:lnTo>
                    <a:lnTo>
                      <a:pt x="3471" y="8245"/>
                    </a:lnTo>
                    <a:lnTo>
                      <a:pt x="3471" y="0"/>
                    </a:lnTo>
                    <a:close/>
                  </a:path>
                </a:pathLst>
              </a:custGeom>
              <a:solidFill>
                <a:srgbClr val="45424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952" name="Google Shape;2952;p277"/>
              <p:cNvSpPr/>
              <p:nvPr/>
            </p:nvSpPr>
            <p:spPr>
              <a:xfrm>
                <a:off x="5925425" y="2086700"/>
                <a:ext cx="371700" cy="496625"/>
              </a:xfrm>
              <a:custGeom>
                <a:avLst/>
                <a:gdLst/>
                <a:ahLst/>
                <a:cxnLst/>
                <a:rect l="0" t="0" r="0" b="0"/>
                <a:pathLst>
                  <a:path w="14868" h="19865" extrusionOk="0">
                    <a:moveTo>
                      <a:pt x="0" y="0"/>
                    </a:moveTo>
                    <a:lnTo>
                      <a:pt x="0" y="19865"/>
                    </a:lnTo>
                    <a:lnTo>
                      <a:pt x="14867" y="19865"/>
                    </a:lnTo>
                    <a:lnTo>
                      <a:pt x="14867" y="16745"/>
                    </a:lnTo>
                    <a:lnTo>
                      <a:pt x="3502" y="16745"/>
                    </a:lnTo>
                    <a:lnTo>
                      <a:pt x="3502" y="11397"/>
                    </a:lnTo>
                    <a:lnTo>
                      <a:pt x="13434" y="11397"/>
                    </a:lnTo>
                    <a:lnTo>
                      <a:pt x="13434" y="8277"/>
                    </a:lnTo>
                    <a:lnTo>
                      <a:pt x="3502" y="8277"/>
                    </a:lnTo>
                    <a:lnTo>
                      <a:pt x="3502" y="3120"/>
                    </a:lnTo>
                    <a:lnTo>
                      <a:pt x="14708" y="3120"/>
                    </a:lnTo>
                    <a:lnTo>
                      <a:pt x="14708" y="0"/>
                    </a:lnTo>
                    <a:close/>
                  </a:path>
                </a:pathLst>
              </a:custGeom>
              <a:solidFill>
                <a:srgbClr val="45424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2953" name="Google Shape;2953;p277"/>
            <p:cNvGrpSpPr/>
            <p:nvPr/>
          </p:nvGrpSpPr>
          <p:grpSpPr>
            <a:xfrm>
              <a:off x="6311293" y="2762218"/>
              <a:ext cx="1065206" cy="387405"/>
              <a:chOff x="238125" y="1548075"/>
              <a:chExt cx="7139450" cy="2596550"/>
            </a:xfrm>
          </p:grpSpPr>
          <p:sp>
            <p:nvSpPr>
              <p:cNvPr id="2954" name="Google Shape;2954;p277"/>
              <p:cNvSpPr/>
              <p:nvPr/>
            </p:nvSpPr>
            <p:spPr>
              <a:xfrm>
                <a:off x="1362850" y="2846325"/>
                <a:ext cx="25" cy="25"/>
              </a:xfrm>
              <a:custGeom>
                <a:avLst/>
                <a:gdLst/>
                <a:ahLst/>
                <a:cxnLst/>
                <a:rect l="0" t="0" r="0" b="0"/>
                <a:pathLst>
                  <a:path w="1" h="1" extrusionOk="0">
                    <a:moveTo>
                      <a:pt x="1" y="1"/>
                    </a:moveTo>
                    <a:close/>
                  </a:path>
                </a:pathLst>
              </a:custGeom>
              <a:solidFill>
                <a:srgbClr val="00000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955" name="Google Shape;2955;p277"/>
              <p:cNvSpPr/>
              <p:nvPr/>
            </p:nvSpPr>
            <p:spPr>
              <a:xfrm>
                <a:off x="1362850" y="2846325"/>
                <a:ext cx="25" cy="25"/>
              </a:xfrm>
              <a:custGeom>
                <a:avLst/>
                <a:gdLst/>
                <a:ahLst/>
                <a:cxnLst/>
                <a:rect l="0" t="0" r="0" b="0"/>
                <a:pathLst>
                  <a:path w="1" h="1" extrusionOk="0">
                    <a:moveTo>
                      <a:pt x="1" y="1"/>
                    </a:moveTo>
                    <a:close/>
                  </a:path>
                </a:pathLst>
              </a:custGeom>
              <a:solidFill>
                <a:srgbClr val="00000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956" name="Google Shape;2956;p277"/>
              <p:cNvSpPr/>
              <p:nvPr/>
            </p:nvSpPr>
            <p:spPr>
              <a:xfrm>
                <a:off x="1362850" y="2846325"/>
                <a:ext cx="25" cy="25"/>
              </a:xfrm>
              <a:custGeom>
                <a:avLst/>
                <a:gdLst/>
                <a:ahLst/>
                <a:cxnLst/>
                <a:rect l="0" t="0" r="0" b="0"/>
                <a:pathLst>
                  <a:path w="1" h="1" extrusionOk="0">
                    <a:moveTo>
                      <a:pt x="1" y="1"/>
                    </a:moveTo>
                    <a:close/>
                  </a:path>
                </a:pathLst>
              </a:custGeom>
              <a:solidFill>
                <a:srgbClr val="00000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957" name="Google Shape;2957;p277"/>
              <p:cNvSpPr/>
              <p:nvPr/>
            </p:nvSpPr>
            <p:spPr>
              <a:xfrm>
                <a:off x="238125" y="3171075"/>
                <a:ext cx="1124750" cy="973550"/>
              </a:xfrm>
              <a:custGeom>
                <a:avLst/>
                <a:gdLst/>
                <a:ahLst/>
                <a:cxnLst/>
                <a:rect l="0" t="0" r="0" b="0"/>
                <a:pathLst>
                  <a:path w="44990" h="38942" extrusionOk="0">
                    <a:moveTo>
                      <a:pt x="22495" y="0"/>
                    </a:moveTo>
                    <a:lnTo>
                      <a:pt x="0" y="12961"/>
                    </a:lnTo>
                    <a:lnTo>
                      <a:pt x="44990" y="38941"/>
                    </a:lnTo>
                    <a:lnTo>
                      <a:pt x="44990" y="38941"/>
                    </a:lnTo>
                    <a:lnTo>
                      <a:pt x="22495" y="0"/>
                    </a:lnTo>
                    <a:close/>
                  </a:path>
                </a:pathLst>
              </a:custGeom>
              <a:solidFill>
                <a:srgbClr val="082C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958" name="Google Shape;2958;p277"/>
              <p:cNvSpPr/>
              <p:nvPr/>
            </p:nvSpPr>
            <p:spPr>
              <a:xfrm>
                <a:off x="238125" y="1548075"/>
                <a:ext cx="2248775" cy="2596550"/>
              </a:xfrm>
              <a:custGeom>
                <a:avLst/>
                <a:gdLst/>
                <a:ahLst/>
                <a:cxnLst/>
                <a:rect l="0" t="0" r="0" b="0"/>
                <a:pathLst>
                  <a:path w="89951" h="103862" extrusionOk="0">
                    <a:moveTo>
                      <a:pt x="44990" y="0"/>
                    </a:moveTo>
                    <a:lnTo>
                      <a:pt x="31481" y="7805"/>
                    </a:lnTo>
                    <a:lnTo>
                      <a:pt x="0" y="25980"/>
                    </a:lnTo>
                    <a:lnTo>
                      <a:pt x="22495" y="64920"/>
                    </a:lnTo>
                    <a:lnTo>
                      <a:pt x="44990" y="103861"/>
                    </a:lnTo>
                    <a:lnTo>
                      <a:pt x="89950" y="77881"/>
                    </a:lnTo>
                    <a:lnTo>
                      <a:pt x="44990" y="0"/>
                    </a:lnTo>
                    <a:close/>
                  </a:path>
                </a:pathLst>
              </a:custGeom>
              <a:solidFill>
                <a:srgbClr val="0074D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959" name="Google Shape;2959;p277"/>
              <p:cNvSpPr/>
              <p:nvPr/>
            </p:nvSpPr>
            <p:spPr>
              <a:xfrm>
                <a:off x="1655925" y="2537425"/>
                <a:ext cx="25" cy="25"/>
              </a:xfrm>
              <a:custGeom>
                <a:avLst/>
                <a:gdLst/>
                <a:ahLst/>
                <a:cxnLst/>
                <a:rect l="0" t="0" r="0" b="0"/>
                <a:pathLst>
                  <a:path w="1" h="1" extrusionOk="0">
                    <a:moveTo>
                      <a:pt x="0" y="0"/>
                    </a:moveTo>
                    <a:close/>
                  </a:path>
                </a:pathLst>
              </a:custGeom>
              <a:solidFill>
                <a:srgbClr val="F04E5A"/>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960" name="Google Shape;2960;p277"/>
              <p:cNvSpPr/>
              <p:nvPr/>
            </p:nvSpPr>
            <p:spPr>
              <a:xfrm>
                <a:off x="238125" y="1548075"/>
                <a:ext cx="1973700" cy="1471100"/>
              </a:xfrm>
              <a:custGeom>
                <a:avLst/>
                <a:gdLst/>
                <a:ahLst/>
                <a:cxnLst/>
                <a:rect l="0" t="0" r="0" b="0"/>
                <a:pathLst>
                  <a:path w="78948" h="58844" extrusionOk="0">
                    <a:moveTo>
                      <a:pt x="44990" y="0"/>
                    </a:moveTo>
                    <a:lnTo>
                      <a:pt x="0" y="25980"/>
                    </a:lnTo>
                    <a:lnTo>
                      <a:pt x="78948" y="58843"/>
                    </a:lnTo>
                    <a:lnTo>
                      <a:pt x="44990" y="0"/>
                    </a:lnTo>
                    <a:close/>
                  </a:path>
                </a:pathLst>
              </a:custGeom>
              <a:solidFill>
                <a:srgbClr val="082C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961" name="Google Shape;2961;p277"/>
              <p:cNvSpPr/>
              <p:nvPr/>
            </p:nvSpPr>
            <p:spPr>
              <a:xfrm>
                <a:off x="238125" y="1548075"/>
                <a:ext cx="2248775" cy="1298275"/>
              </a:xfrm>
              <a:custGeom>
                <a:avLst/>
                <a:gdLst/>
                <a:ahLst/>
                <a:cxnLst/>
                <a:rect l="0" t="0" r="0" b="0"/>
                <a:pathLst>
                  <a:path w="89951" h="51931" extrusionOk="0">
                    <a:moveTo>
                      <a:pt x="44990" y="0"/>
                    </a:moveTo>
                    <a:lnTo>
                      <a:pt x="0" y="25980"/>
                    </a:lnTo>
                    <a:lnTo>
                      <a:pt x="44990" y="51931"/>
                    </a:lnTo>
                    <a:lnTo>
                      <a:pt x="89950" y="25980"/>
                    </a:lnTo>
                    <a:lnTo>
                      <a:pt x="44990" y="0"/>
                    </a:lnTo>
                    <a:close/>
                  </a:path>
                </a:pathLst>
              </a:custGeom>
              <a:solidFill>
                <a:srgbClr val="082C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962" name="Google Shape;2962;p277"/>
              <p:cNvSpPr/>
              <p:nvPr/>
            </p:nvSpPr>
            <p:spPr>
              <a:xfrm>
                <a:off x="2885775" y="2541700"/>
                <a:ext cx="470950" cy="635900"/>
              </a:xfrm>
              <a:custGeom>
                <a:avLst/>
                <a:gdLst/>
                <a:ahLst/>
                <a:cxnLst/>
                <a:rect l="0" t="0" r="0" b="0"/>
                <a:pathLst>
                  <a:path w="18838" h="25436" extrusionOk="0">
                    <a:moveTo>
                      <a:pt x="9829" y="1"/>
                    </a:moveTo>
                    <a:cubicBezTo>
                      <a:pt x="9750" y="1"/>
                      <a:pt x="9671" y="1"/>
                      <a:pt x="9592" y="2"/>
                    </a:cubicBezTo>
                    <a:cubicBezTo>
                      <a:pt x="6597" y="2"/>
                      <a:pt x="4293" y="693"/>
                      <a:pt x="2651" y="2105"/>
                    </a:cubicBezTo>
                    <a:cubicBezTo>
                      <a:pt x="1067" y="3487"/>
                      <a:pt x="174" y="5475"/>
                      <a:pt x="231" y="7577"/>
                    </a:cubicBezTo>
                    <a:cubicBezTo>
                      <a:pt x="174" y="8989"/>
                      <a:pt x="663" y="10371"/>
                      <a:pt x="1556" y="11437"/>
                    </a:cubicBezTo>
                    <a:cubicBezTo>
                      <a:pt x="2420" y="12416"/>
                      <a:pt x="3515" y="13165"/>
                      <a:pt x="4725" y="13626"/>
                    </a:cubicBezTo>
                    <a:cubicBezTo>
                      <a:pt x="6251" y="14202"/>
                      <a:pt x="7806" y="14663"/>
                      <a:pt x="9391" y="15037"/>
                    </a:cubicBezTo>
                    <a:cubicBezTo>
                      <a:pt x="10773" y="15354"/>
                      <a:pt x="12127" y="15786"/>
                      <a:pt x="13423" y="16333"/>
                    </a:cubicBezTo>
                    <a:cubicBezTo>
                      <a:pt x="14229" y="16708"/>
                      <a:pt x="14633" y="17284"/>
                      <a:pt x="14633" y="18004"/>
                    </a:cubicBezTo>
                    <a:cubicBezTo>
                      <a:pt x="14633" y="20279"/>
                      <a:pt x="12847" y="21431"/>
                      <a:pt x="9304" y="21431"/>
                    </a:cubicBezTo>
                    <a:cubicBezTo>
                      <a:pt x="8123" y="21431"/>
                      <a:pt x="6971" y="21287"/>
                      <a:pt x="5819" y="20999"/>
                    </a:cubicBezTo>
                    <a:cubicBezTo>
                      <a:pt x="4782" y="20740"/>
                      <a:pt x="3745" y="20394"/>
                      <a:pt x="2766" y="19962"/>
                    </a:cubicBezTo>
                    <a:cubicBezTo>
                      <a:pt x="2478" y="19847"/>
                      <a:pt x="2190" y="19789"/>
                      <a:pt x="1902" y="19761"/>
                    </a:cubicBezTo>
                    <a:cubicBezTo>
                      <a:pt x="1383" y="19761"/>
                      <a:pt x="894" y="19962"/>
                      <a:pt x="548" y="20337"/>
                    </a:cubicBezTo>
                    <a:cubicBezTo>
                      <a:pt x="203" y="20711"/>
                      <a:pt x="30" y="21172"/>
                      <a:pt x="30" y="21690"/>
                    </a:cubicBezTo>
                    <a:cubicBezTo>
                      <a:pt x="1" y="22324"/>
                      <a:pt x="289" y="22900"/>
                      <a:pt x="836" y="23274"/>
                    </a:cubicBezTo>
                    <a:cubicBezTo>
                      <a:pt x="3465" y="24688"/>
                      <a:pt x="6399" y="25435"/>
                      <a:pt x="9394" y="25435"/>
                    </a:cubicBezTo>
                    <a:cubicBezTo>
                      <a:pt x="9450" y="25435"/>
                      <a:pt x="9507" y="25435"/>
                      <a:pt x="9563" y="25435"/>
                    </a:cubicBezTo>
                    <a:cubicBezTo>
                      <a:pt x="12501" y="25435"/>
                      <a:pt x="14777" y="24743"/>
                      <a:pt x="16390" y="23418"/>
                    </a:cubicBezTo>
                    <a:cubicBezTo>
                      <a:pt x="17945" y="22180"/>
                      <a:pt x="18838" y="20308"/>
                      <a:pt x="18809" y="18320"/>
                    </a:cubicBezTo>
                    <a:cubicBezTo>
                      <a:pt x="18809" y="16679"/>
                      <a:pt x="18377" y="15354"/>
                      <a:pt x="17542" y="14375"/>
                    </a:cubicBezTo>
                    <a:cubicBezTo>
                      <a:pt x="16706" y="13395"/>
                      <a:pt x="15670" y="12646"/>
                      <a:pt x="14489" y="12186"/>
                    </a:cubicBezTo>
                    <a:cubicBezTo>
                      <a:pt x="12991" y="11610"/>
                      <a:pt x="11436" y="11120"/>
                      <a:pt x="9880" y="10745"/>
                    </a:cubicBezTo>
                    <a:cubicBezTo>
                      <a:pt x="8440" y="10486"/>
                      <a:pt x="7058" y="10025"/>
                      <a:pt x="5704" y="9449"/>
                    </a:cubicBezTo>
                    <a:cubicBezTo>
                      <a:pt x="4869" y="9075"/>
                      <a:pt x="4350" y="8211"/>
                      <a:pt x="4408" y="7260"/>
                    </a:cubicBezTo>
                    <a:cubicBezTo>
                      <a:pt x="4408" y="6310"/>
                      <a:pt x="4897" y="5475"/>
                      <a:pt x="5877" y="4870"/>
                    </a:cubicBezTo>
                    <a:cubicBezTo>
                      <a:pt x="6856" y="4236"/>
                      <a:pt x="8210" y="3919"/>
                      <a:pt x="9938" y="3919"/>
                    </a:cubicBezTo>
                    <a:cubicBezTo>
                      <a:pt x="11781" y="3948"/>
                      <a:pt x="13625" y="4236"/>
                      <a:pt x="15410" y="4783"/>
                    </a:cubicBezTo>
                    <a:cubicBezTo>
                      <a:pt x="15612" y="4841"/>
                      <a:pt x="15814" y="4899"/>
                      <a:pt x="16044" y="4899"/>
                    </a:cubicBezTo>
                    <a:cubicBezTo>
                      <a:pt x="16562" y="4899"/>
                      <a:pt x="17052" y="4697"/>
                      <a:pt x="17398" y="4323"/>
                    </a:cubicBezTo>
                    <a:cubicBezTo>
                      <a:pt x="17743" y="3977"/>
                      <a:pt x="17945" y="3487"/>
                      <a:pt x="17945" y="2998"/>
                    </a:cubicBezTo>
                    <a:cubicBezTo>
                      <a:pt x="17945" y="2594"/>
                      <a:pt x="17830" y="2220"/>
                      <a:pt x="17599" y="1903"/>
                    </a:cubicBezTo>
                    <a:cubicBezTo>
                      <a:pt x="17340" y="1558"/>
                      <a:pt x="16966" y="1298"/>
                      <a:pt x="16562" y="1183"/>
                    </a:cubicBezTo>
                    <a:cubicBezTo>
                      <a:pt x="14391" y="404"/>
                      <a:pt x="12111" y="1"/>
                      <a:pt x="9829" y="1"/>
                    </a:cubicBezTo>
                    <a:close/>
                  </a:path>
                </a:pathLst>
              </a:custGeom>
              <a:solidFill>
                <a:srgbClr val="082C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963" name="Google Shape;2963;p277"/>
              <p:cNvSpPr/>
              <p:nvPr/>
            </p:nvSpPr>
            <p:spPr>
              <a:xfrm>
                <a:off x="3425825" y="2434450"/>
                <a:ext cx="410475" cy="743125"/>
              </a:xfrm>
              <a:custGeom>
                <a:avLst/>
                <a:gdLst/>
                <a:ahLst/>
                <a:cxnLst/>
                <a:rect l="0" t="0" r="0" b="0"/>
                <a:pathLst>
                  <a:path w="16419" h="29725" extrusionOk="0">
                    <a:moveTo>
                      <a:pt x="7778" y="1"/>
                    </a:moveTo>
                    <a:cubicBezTo>
                      <a:pt x="7461" y="29"/>
                      <a:pt x="7173" y="173"/>
                      <a:pt x="6942" y="404"/>
                    </a:cubicBezTo>
                    <a:lnTo>
                      <a:pt x="433" y="6798"/>
                    </a:lnTo>
                    <a:cubicBezTo>
                      <a:pt x="174" y="7000"/>
                      <a:pt x="1" y="7288"/>
                      <a:pt x="1" y="7604"/>
                    </a:cubicBezTo>
                    <a:cubicBezTo>
                      <a:pt x="1" y="8123"/>
                      <a:pt x="404" y="8526"/>
                      <a:pt x="923" y="8526"/>
                    </a:cubicBezTo>
                    <a:lnTo>
                      <a:pt x="4379" y="8526"/>
                    </a:lnTo>
                    <a:lnTo>
                      <a:pt x="4379" y="23388"/>
                    </a:lnTo>
                    <a:cubicBezTo>
                      <a:pt x="4379" y="27622"/>
                      <a:pt x="6712" y="29725"/>
                      <a:pt x="11378" y="29725"/>
                    </a:cubicBezTo>
                    <a:cubicBezTo>
                      <a:pt x="12732" y="29725"/>
                      <a:pt x="14085" y="29437"/>
                      <a:pt x="15324" y="28861"/>
                    </a:cubicBezTo>
                    <a:cubicBezTo>
                      <a:pt x="15986" y="28573"/>
                      <a:pt x="16418" y="27910"/>
                      <a:pt x="16418" y="27161"/>
                    </a:cubicBezTo>
                    <a:cubicBezTo>
                      <a:pt x="16418" y="26700"/>
                      <a:pt x="16217" y="26268"/>
                      <a:pt x="15900" y="25952"/>
                    </a:cubicBezTo>
                    <a:cubicBezTo>
                      <a:pt x="15583" y="25635"/>
                      <a:pt x="15122" y="25433"/>
                      <a:pt x="14690" y="25433"/>
                    </a:cubicBezTo>
                    <a:cubicBezTo>
                      <a:pt x="14489" y="25433"/>
                      <a:pt x="14316" y="25462"/>
                      <a:pt x="14143" y="25491"/>
                    </a:cubicBezTo>
                    <a:cubicBezTo>
                      <a:pt x="13999" y="25519"/>
                      <a:pt x="13855" y="25548"/>
                      <a:pt x="13740" y="25577"/>
                    </a:cubicBezTo>
                    <a:cubicBezTo>
                      <a:pt x="13106" y="25779"/>
                      <a:pt x="12444" y="25865"/>
                      <a:pt x="11810" y="25865"/>
                    </a:cubicBezTo>
                    <a:cubicBezTo>
                      <a:pt x="11754" y="25867"/>
                      <a:pt x="11698" y="25868"/>
                      <a:pt x="11642" y="25868"/>
                    </a:cubicBezTo>
                    <a:cubicBezTo>
                      <a:pt x="10921" y="25868"/>
                      <a:pt x="10205" y="25696"/>
                      <a:pt x="9563" y="25375"/>
                    </a:cubicBezTo>
                    <a:cubicBezTo>
                      <a:pt x="8987" y="25030"/>
                      <a:pt x="8670" y="24223"/>
                      <a:pt x="8670" y="22985"/>
                    </a:cubicBezTo>
                    <a:lnTo>
                      <a:pt x="8670" y="8497"/>
                    </a:lnTo>
                    <a:lnTo>
                      <a:pt x="14085" y="8497"/>
                    </a:lnTo>
                    <a:cubicBezTo>
                      <a:pt x="14116" y="8499"/>
                      <a:pt x="14147" y="8500"/>
                      <a:pt x="14178" y="8500"/>
                    </a:cubicBezTo>
                    <a:cubicBezTo>
                      <a:pt x="14636" y="8500"/>
                      <a:pt x="15086" y="8301"/>
                      <a:pt x="15410" y="7950"/>
                    </a:cubicBezTo>
                    <a:cubicBezTo>
                      <a:pt x="15756" y="7604"/>
                      <a:pt x="15957" y="7144"/>
                      <a:pt x="15957" y="6654"/>
                    </a:cubicBezTo>
                    <a:cubicBezTo>
                      <a:pt x="15986" y="5606"/>
                      <a:pt x="15151" y="4781"/>
                      <a:pt x="14137" y="4781"/>
                    </a:cubicBezTo>
                    <a:cubicBezTo>
                      <a:pt x="14120" y="4781"/>
                      <a:pt x="14103" y="4781"/>
                      <a:pt x="14085" y="4782"/>
                    </a:cubicBezTo>
                    <a:lnTo>
                      <a:pt x="8670" y="4782"/>
                    </a:lnTo>
                    <a:lnTo>
                      <a:pt x="8670" y="951"/>
                    </a:lnTo>
                    <a:cubicBezTo>
                      <a:pt x="8670" y="692"/>
                      <a:pt x="8584" y="461"/>
                      <a:pt x="8411" y="260"/>
                    </a:cubicBezTo>
                    <a:cubicBezTo>
                      <a:pt x="8238" y="87"/>
                      <a:pt x="8008" y="1"/>
                      <a:pt x="7778" y="1"/>
                    </a:cubicBezTo>
                    <a:close/>
                  </a:path>
                </a:pathLst>
              </a:custGeom>
              <a:solidFill>
                <a:srgbClr val="082C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964" name="Google Shape;2964;p277"/>
              <p:cNvSpPr/>
              <p:nvPr/>
            </p:nvSpPr>
            <p:spPr>
              <a:xfrm>
                <a:off x="3917625" y="2540925"/>
                <a:ext cx="573925" cy="636725"/>
              </a:xfrm>
              <a:custGeom>
                <a:avLst/>
                <a:gdLst/>
                <a:ahLst/>
                <a:cxnLst/>
                <a:rect l="0" t="0" r="0" b="0"/>
                <a:pathLst>
                  <a:path w="22957" h="25469" extrusionOk="0">
                    <a:moveTo>
                      <a:pt x="11551" y="3720"/>
                    </a:moveTo>
                    <a:cubicBezTo>
                      <a:pt x="12674" y="3720"/>
                      <a:pt x="13740" y="3979"/>
                      <a:pt x="14748" y="4469"/>
                    </a:cubicBezTo>
                    <a:cubicBezTo>
                      <a:pt x="15842" y="4987"/>
                      <a:pt x="16764" y="5794"/>
                      <a:pt x="17427" y="6802"/>
                    </a:cubicBezTo>
                    <a:cubicBezTo>
                      <a:pt x="18147" y="7954"/>
                      <a:pt x="18579" y="9336"/>
                      <a:pt x="18636" y="10719"/>
                    </a:cubicBezTo>
                    <a:lnTo>
                      <a:pt x="4465" y="10719"/>
                    </a:lnTo>
                    <a:cubicBezTo>
                      <a:pt x="4523" y="9336"/>
                      <a:pt x="4926" y="7983"/>
                      <a:pt x="5675" y="6802"/>
                    </a:cubicBezTo>
                    <a:cubicBezTo>
                      <a:pt x="6309" y="5794"/>
                      <a:pt x="7230" y="4958"/>
                      <a:pt x="8296" y="4469"/>
                    </a:cubicBezTo>
                    <a:lnTo>
                      <a:pt x="8296" y="4440"/>
                    </a:lnTo>
                    <a:cubicBezTo>
                      <a:pt x="9333" y="3979"/>
                      <a:pt x="10428" y="3720"/>
                      <a:pt x="11551" y="3720"/>
                    </a:cubicBezTo>
                    <a:close/>
                    <a:moveTo>
                      <a:pt x="11779" y="1"/>
                    </a:moveTo>
                    <a:cubicBezTo>
                      <a:pt x="11684" y="1"/>
                      <a:pt x="11589" y="2"/>
                      <a:pt x="11493" y="4"/>
                    </a:cubicBezTo>
                    <a:cubicBezTo>
                      <a:pt x="8959" y="4"/>
                      <a:pt x="6827" y="638"/>
                      <a:pt x="5128" y="1819"/>
                    </a:cubicBezTo>
                    <a:cubicBezTo>
                      <a:pt x="3400" y="2971"/>
                      <a:pt x="2075" y="4584"/>
                      <a:pt x="1297" y="6485"/>
                    </a:cubicBezTo>
                    <a:cubicBezTo>
                      <a:pt x="433" y="8472"/>
                      <a:pt x="1" y="10604"/>
                      <a:pt x="30" y="12764"/>
                    </a:cubicBezTo>
                    <a:cubicBezTo>
                      <a:pt x="30" y="16767"/>
                      <a:pt x="1124" y="19907"/>
                      <a:pt x="3313" y="22125"/>
                    </a:cubicBezTo>
                    <a:cubicBezTo>
                      <a:pt x="5502" y="24342"/>
                      <a:pt x="8584" y="25466"/>
                      <a:pt x="12472" y="25466"/>
                    </a:cubicBezTo>
                    <a:cubicBezTo>
                      <a:pt x="12586" y="25468"/>
                      <a:pt x="12699" y="25469"/>
                      <a:pt x="12812" y="25469"/>
                    </a:cubicBezTo>
                    <a:cubicBezTo>
                      <a:pt x="14283" y="25469"/>
                      <a:pt x="15750" y="25295"/>
                      <a:pt x="17167" y="24947"/>
                    </a:cubicBezTo>
                    <a:cubicBezTo>
                      <a:pt x="18463" y="24573"/>
                      <a:pt x="19702" y="24026"/>
                      <a:pt x="20854" y="23363"/>
                    </a:cubicBezTo>
                    <a:cubicBezTo>
                      <a:pt x="21689" y="22845"/>
                      <a:pt x="22121" y="22269"/>
                      <a:pt x="22121" y="21549"/>
                    </a:cubicBezTo>
                    <a:cubicBezTo>
                      <a:pt x="22150" y="21059"/>
                      <a:pt x="21920" y="20569"/>
                      <a:pt x="21545" y="20224"/>
                    </a:cubicBezTo>
                    <a:cubicBezTo>
                      <a:pt x="21244" y="19922"/>
                      <a:pt x="20810" y="19752"/>
                      <a:pt x="20379" y="19752"/>
                    </a:cubicBezTo>
                    <a:cubicBezTo>
                      <a:pt x="20316" y="19752"/>
                      <a:pt x="20254" y="19755"/>
                      <a:pt x="20192" y="19763"/>
                    </a:cubicBezTo>
                    <a:cubicBezTo>
                      <a:pt x="20154" y="19759"/>
                      <a:pt x="20115" y="19757"/>
                      <a:pt x="20077" y="19757"/>
                    </a:cubicBezTo>
                    <a:cubicBezTo>
                      <a:pt x="19821" y="19757"/>
                      <a:pt x="19553" y="19836"/>
                      <a:pt x="19327" y="19936"/>
                    </a:cubicBezTo>
                    <a:cubicBezTo>
                      <a:pt x="18377" y="20396"/>
                      <a:pt x="17398" y="20742"/>
                      <a:pt x="16390" y="21030"/>
                    </a:cubicBezTo>
                    <a:cubicBezTo>
                      <a:pt x="15335" y="21267"/>
                      <a:pt x="14232" y="21408"/>
                      <a:pt x="13147" y="21408"/>
                    </a:cubicBezTo>
                    <a:cubicBezTo>
                      <a:pt x="13047" y="21408"/>
                      <a:pt x="12947" y="21407"/>
                      <a:pt x="12847" y="21405"/>
                    </a:cubicBezTo>
                    <a:cubicBezTo>
                      <a:pt x="10312" y="21405"/>
                      <a:pt x="8354" y="20800"/>
                      <a:pt x="6942" y="19532"/>
                    </a:cubicBezTo>
                    <a:cubicBezTo>
                      <a:pt x="5560" y="18265"/>
                      <a:pt x="4725" y="16537"/>
                      <a:pt x="4465" y="14290"/>
                    </a:cubicBezTo>
                    <a:lnTo>
                      <a:pt x="20739" y="14290"/>
                    </a:lnTo>
                    <a:cubicBezTo>
                      <a:pt x="20771" y="14292"/>
                      <a:pt x="20804" y="14293"/>
                      <a:pt x="20836" y="14293"/>
                    </a:cubicBezTo>
                    <a:cubicBezTo>
                      <a:pt x="21382" y="14293"/>
                      <a:pt x="21942" y="14066"/>
                      <a:pt x="22323" y="13685"/>
                    </a:cubicBezTo>
                    <a:cubicBezTo>
                      <a:pt x="22726" y="13253"/>
                      <a:pt x="22957" y="12706"/>
                      <a:pt x="22928" y="12130"/>
                    </a:cubicBezTo>
                    <a:cubicBezTo>
                      <a:pt x="22957" y="10056"/>
                      <a:pt x="22496" y="7983"/>
                      <a:pt x="21603" y="6110"/>
                    </a:cubicBezTo>
                    <a:cubicBezTo>
                      <a:pt x="20710" y="4296"/>
                      <a:pt x="19356" y="2769"/>
                      <a:pt x="17657" y="1704"/>
                    </a:cubicBezTo>
                    <a:cubicBezTo>
                      <a:pt x="15894" y="602"/>
                      <a:pt x="13868" y="1"/>
                      <a:pt x="11779" y="1"/>
                    </a:cubicBezTo>
                    <a:close/>
                  </a:path>
                </a:pathLst>
              </a:custGeom>
              <a:solidFill>
                <a:srgbClr val="082C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965" name="Google Shape;2965;p277"/>
              <p:cNvSpPr/>
              <p:nvPr/>
            </p:nvSpPr>
            <p:spPr>
              <a:xfrm>
                <a:off x="4600975" y="2540925"/>
                <a:ext cx="573925" cy="636725"/>
              </a:xfrm>
              <a:custGeom>
                <a:avLst/>
                <a:gdLst/>
                <a:ahLst/>
                <a:cxnLst/>
                <a:rect l="0" t="0" r="0" b="0"/>
                <a:pathLst>
                  <a:path w="22957" h="25469" extrusionOk="0">
                    <a:moveTo>
                      <a:pt x="11579" y="3720"/>
                    </a:moveTo>
                    <a:cubicBezTo>
                      <a:pt x="12674" y="3720"/>
                      <a:pt x="13768" y="3979"/>
                      <a:pt x="14776" y="4469"/>
                    </a:cubicBezTo>
                    <a:cubicBezTo>
                      <a:pt x="15842" y="4987"/>
                      <a:pt x="16764" y="5794"/>
                      <a:pt x="17426" y="6802"/>
                    </a:cubicBezTo>
                    <a:cubicBezTo>
                      <a:pt x="18175" y="7954"/>
                      <a:pt x="18607" y="9336"/>
                      <a:pt x="18636" y="10719"/>
                    </a:cubicBezTo>
                    <a:lnTo>
                      <a:pt x="4494" y="10719"/>
                    </a:lnTo>
                    <a:cubicBezTo>
                      <a:pt x="4523" y="9336"/>
                      <a:pt x="4926" y="7983"/>
                      <a:pt x="5675" y="6802"/>
                    </a:cubicBezTo>
                    <a:cubicBezTo>
                      <a:pt x="6337" y="5794"/>
                      <a:pt x="7230" y="4958"/>
                      <a:pt x="8325" y="4469"/>
                    </a:cubicBezTo>
                    <a:lnTo>
                      <a:pt x="8325" y="4440"/>
                    </a:lnTo>
                    <a:cubicBezTo>
                      <a:pt x="9333" y="3979"/>
                      <a:pt x="10456" y="3720"/>
                      <a:pt x="11579" y="3720"/>
                    </a:cubicBezTo>
                    <a:close/>
                    <a:moveTo>
                      <a:pt x="11808" y="1"/>
                    </a:moveTo>
                    <a:cubicBezTo>
                      <a:pt x="11713" y="1"/>
                      <a:pt x="11617" y="2"/>
                      <a:pt x="11522" y="4"/>
                    </a:cubicBezTo>
                    <a:cubicBezTo>
                      <a:pt x="8987" y="4"/>
                      <a:pt x="6856" y="638"/>
                      <a:pt x="5156" y="1819"/>
                    </a:cubicBezTo>
                    <a:cubicBezTo>
                      <a:pt x="3428" y="2971"/>
                      <a:pt x="2103" y="4584"/>
                      <a:pt x="1297" y="6485"/>
                    </a:cubicBezTo>
                    <a:cubicBezTo>
                      <a:pt x="433" y="8472"/>
                      <a:pt x="1" y="10604"/>
                      <a:pt x="58" y="12764"/>
                    </a:cubicBezTo>
                    <a:cubicBezTo>
                      <a:pt x="58" y="16767"/>
                      <a:pt x="1153" y="19907"/>
                      <a:pt x="3342" y="22125"/>
                    </a:cubicBezTo>
                    <a:cubicBezTo>
                      <a:pt x="5531" y="24342"/>
                      <a:pt x="8584" y="25466"/>
                      <a:pt x="12472" y="25466"/>
                    </a:cubicBezTo>
                    <a:cubicBezTo>
                      <a:pt x="12585" y="25468"/>
                      <a:pt x="12698" y="25469"/>
                      <a:pt x="12812" y="25469"/>
                    </a:cubicBezTo>
                    <a:cubicBezTo>
                      <a:pt x="14282" y="25469"/>
                      <a:pt x="15751" y="25295"/>
                      <a:pt x="17196" y="24947"/>
                    </a:cubicBezTo>
                    <a:cubicBezTo>
                      <a:pt x="18463" y="24573"/>
                      <a:pt x="19702" y="24026"/>
                      <a:pt x="20882" y="23363"/>
                    </a:cubicBezTo>
                    <a:cubicBezTo>
                      <a:pt x="21718" y="22845"/>
                      <a:pt x="22150" y="22269"/>
                      <a:pt x="22150" y="21549"/>
                    </a:cubicBezTo>
                    <a:cubicBezTo>
                      <a:pt x="22150" y="21059"/>
                      <a:pt x="21948" y="20569"/>
                      <a:pt x="21574" y="20224"/>
                    </a:cubicBezTo>
                    <a:cubicBezTo>
                      <a:pt x="21247" y="19922"/>
                      <a:pt x="20832" y="19752"/>
                      <a:pt x="20387" y="19752"/>
                    </a:cubicBezTo>
                    <a:cubicBezTo>
                      <a:pt x="20322" y="19752"/>
                      <a:pt x="20257" y="19755"/>
                      <a:pt x="20191" y="19763"/>
                    </a:cubicBezTo>
                    <a:cubicBezTo>
                      <a:pt x="20153" y="19759"/>
                      <a:pt x="20115" y="19757"/>
                      <a:pt x="20078" y="19757"/>
                    </a:cubicBezTo>
                    <a:cubicBezTo>
                      <a:pt x="19827" y="19757"/>
                      <a:pt x="19577" y="19836"/>
                      <a:pt x="19327" y="19936"/>
                    </a:cubicBezTo>
                    <a:cubicBezTo>
                      <a:pt x="18405" y="20396"/>
                      <a:pt x="17397" y="20742"/>
                      <a:pt x="16389" y="21030"/>
                    </a:cubicBezTo>
                    <a:cubicBezTo>
                      <a:pt x="15335" y="21267"/>
                      <a:pt x="14256" y="21408"/>
                      <a:pt x="13175" y="21408"/>
                    </a:cubicBezTo>
                    <a:cubicBezTo>
                      <a:pt x="13075" y="21408"/>
                      <a:pt x="12975" y="21407"/>
                      <a:pt x="12875" y="21405"/>
                    </a:cubicBezTo>
                    <a:cubicBezTo>
                      <a:pt x="10341" y="21405"/>
                      <a:pt x="8353" y="20800"/>
                      <a:pt x="6971" y="19532"/>
                    </a:cubicBezTo>
                    <a:cubicBezTo>
                      <a:pt x="5559" y="18265"/>
                      <a:pt x="4724" y="16537"/>
                      <a:pt x="4465" y="14290"/>
                    </a:cubicBezTo>
                    <a:lnTo>
                      <a:pt x="20738" y="14290"/>
                    </a:lnTo>
                    <a:cubicBezTo>
                      <a:pt x="20772" y="14292"/>
                      <a:pt x="20806" y="14293"/>
                      <a:pt x="20840" y="14293"/>
                    </a:cubicBezTo>
                    <a:cubicBezTo>
                      <a:pt x="21407" y="14293"/>
                      <a:pt x="21944" y="14066"/>
                      <a:pt x="22351" y="13685"/>
                    </a:cubicBezTo>
                    <a:cubicBezTo>
                      <a:pt x="22726" y="13253"/>
                      <a:pt x="22956" y="12706"/>
                      <a:pt x="22956" y="12130"/>
                    </a:cubicBezTo>
                    <a:cubicBezTo>
                      <a:pt x="22956" y="10056"/>
                      <a:pt x="22495" y="7983"/>
                      <a:pt x="21603" y="6110"/>
                    </a:cubicBezTo>
                    <a:cubicBezTo>
                      <a:pt x="20738" y="4296"/>
                      <a:pt x="19356" y="2769"/>
                      <a:pt x="17657" y="1704"/>
                    </a:cubicBezTo>
                    <a:cubicBezTo>
                      <a:pt x="15921" y="602"/>
                      <a:pt x="13896" y="1"/>
                      <a:pt x="11808" y="1"/>
                    </a:cubicBezTo>
                    <a:close/>
                  </a:path>
                </a:pathLst>
              </a:custGeom>
              <a:solidFill>
                <a:srgbClr val="082C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966" name="Google Shape;2966;p277"/>
              <p:cNvSpPr/>
              <p:nvPr/>
            </p:nvSpPr>
            <p:spPr>
              <a:xfrm>
                <a:off x="5331850" y="2283250"/>
                <a:ext cx="110175" cy="888575"/>
              </a:xfrm>
              <a:custGeom>
                <a:avLst/>
                <a:gdLst/>
                <a:ahLst/>
                <a:cxnLst/>
                <a:rect l="0" t="0" r="0" b="0"/>
                <a:pathLst>
                  <a:path w="4407" h="35543" extrusionOk="0">
                    <a:moveTo>
                      <a:pt x="2189" y="0"/>
                    </a:moveTo>
                    <a:cubicBezTo>
                      <a:pt x="1584" y="0"/>
                      <a:pt x="1037" y="231"/>
                      <a:pt x="634" y="663"/>
                    </a:cubicBezTo>
                    <a:cubicBezTo>
                      <a:pt x="231" y="1066"/>
                      <a:pt x="0" y="1642"/>
                      <a:pt x="0" y="2218"/>
                    </a:cubicBezTo>
                    <a:lnTo>
                      <a:pt x="0" y="33353"/>
                    </a:lnTo>
                    <a:cubicBezTo>
                      <a:pt x="0" y="33958"/>
                      <a:pt x="202" y="34505"/>
                      <a:pt x="634" y="34909"/>
                    </a:cubicBezTo>
                    <a:cubicBezTo>
                      <a:pt x="1037" y="35312"/>
                      <a:pt x="1584" y="35542"/>
                      <a:pt x="2189" y="35542"/>
                    </a:cubicBezTo>
                    <a:cubicBezTo>
                      <a:pt x="2765" y="35542"/>
                      <a:pt x="3312" y="35312"/>
                      <a:pt x="3745" y="34909"/>
                    </a:cubicBezTo>
                    <a:cubicBezTo>
                      <a:pt x="4148" y="34505"/>
                      <a:pt x="4378" y="33958"/>
                      <a:pt x="4378" y="33353"/>
                    </a:cubicBezTo>
                    <a:lnTo>
                      <a:pt x="4378" y="2218"/>
                    </a:lnTo>
                    <a:cubicBezTo>
                      <a:pt x="4407" y="1642"/>
                      <a:pt x="4177" y="1066"/>
                      <a:pt x="3745" y="634"/>
                    </a:cubicBezTo>
                    <a:cubicBezTo>
                      <a:pt x="3341" y="231"/>
                      <a:pt x="2765" y="0"/>
                      <a:pt x="2189" y="0"/>
                    </a:cubicBezTo>
                    <a:close/>
                  </a:path>
                </a:pathLst>
              </a:custGeom>
              <a:solidFill>
                <a:srgbClr val="082C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967" name="Google Shape;2967;p277"/>
              <p:cNvSpPr/>
              <p:nvPr/>
            </p:nvSpPr>
            <p:spPr>
              <a:xfrm>
                <a:off x="5573075" y="2434450"/>
                <a:ext cx="409000" cy="743125"/>
              </a:xfrm>
              <a:custGeom>
                <a:avLst/>
                <a:gdLst/>
                <a:ahLst/>
                <a:cxnLst/>
                <a:rect l="0" t="0" r="0" b="0"/>
                <a:pathLst>
                  <a:path w="16360" h="29725" extrusionOk="0">
                    <a:moveTo>
                      <a:pt x="7748" y="1"/>
                    </a:moveTo>
                    <a:cubicBezTo>
                      <a:pt x="7431" y="29"/>
                      <a:pt x="7143" y="173"/>
                      <a:pt x="6941" y="404"/>
                    </a:cubicBezTo>
                    <a:lnTo>
                      <a:pt x="432" y="6798"/>
                    </a:lnTo>
                    <a:cubicBezTo>
                      <a:pt x="173" y="7000"/>
                      <a:pt x="0" y="7288"/>
                      <a:pt x="0" y="7604"/>
                    </a:cubicBezTo>
                    <a:cubicBezTo>
                      <a:pt x="0" y="8123"/>
                      <a:pt x="403" y="8526"/>
                      <a:pt x="922" y="8526"/>
                    </a:cubicBezTo>
                    <a:lnTo>
                      <a:pt x="4320" y="8526"/>
                    </a:lnTo>
                    <a:lnTo>
                      <a:pt x="4320" y="23388"/>
                    </a:lnTo>
                    <a:cubicBezTo>
                      <a:pt x="4320" y="27622"/>
                      <a:pt x="6653" y="29725"/>
                      <a:pt x="11319" y="29725"/>
                    </a:cubicBezTo>
                    <a:cubicBezTo>
                      <a:pt x="12702" y="29725"/>
                      <a:pt x="14027" y="29437"/>
                      <a:pt x="15294" y="28861"/>
                    </a:cubicBezTo>
                    <a:cubicBezTo>
                      <a:pt x="15957" y="28573"/>
                      <a:pt x="16360" y="27910"/>
                      <a:pt x="16360" y="27161"/>
                    </a:cubicBezTo>
                    <a:cubicBezTo>
                      <a:pt x="16360" y="26700"/>
                      <a:pt x="16158" y="26268"/>
                      <a:pt x="15841" y="25952"/>
                    </a:cubicBezTo>
                    <a:cubicBezTo>
                      <a:pt x="15525" y="25635"/>
                      <a:pt x="15093" y="25462"/>
                      <a:pt x="14661" y="25462"/>
                    </a:cubicBezTo>
                    <a:cubicBezTo>
                      <a:pt x="14610" y="25453"/>
                      <a:pt x="14557" y="25450"/>
                      <a:pt x="14503" y="25450"/>
                    </a:cubicBezTo>
                    <a:cubicBezTo>
                      <a:pt x="14372" y="25450"/>
                      <a:pt x="14235" y="25470"/>
                      <a:pt x="14113" y="25491"/>
                    </a:cubicBezTo>
                    <a:cubicBezTo>
                      <a:pt x="13969" y="25519"/>
                      <a:pt x="13825" y="25548"/>
                      <a:pt x="13710" y="25577"/>
                    </a:cubicBezTo>
                    <a:cubicBezTo>
                      <a:pt x="13076" y="25779"/>
                      <a:pt x="12443" y="25865"/>
                      <a:pt x="11780" y="25865"/>
                    </a:cubicBezTo>
                    <a:cubicBezTo>
                      <a:pt x="11724" y="25867"/>
                      <a:pt x="11669" y="25868"/>
                      <a:pt x="11613" y="25868"/>
                    </a:cubicBezTo>
                    <a:cubicBezTo>
                      <a:pt x="10892" y="25868"/>
                      <a:pt x="10177" y="25696"/>
                      <a:pt x="9562" y="25375"/>
                    </a:cubicBezTo>
                    <a:cubicBezTo>
                      <a:pt x="8958" y="25030"/>
                      <a:pt x="8670" y="24223"/>
                      <a:pt x="8670" y="22985"/>
                    </a:cubicBezTo>
                    <a:lnTo>
                      <a:pt x="8670" y="8497"/>
                    </a:lnTo>
                    <a:lnTo>
                      <a:pt x="14056" y="8497"/>
                    </a:lnTo>
                    <a:cubicBezTo>
                      <a:pt x="14088" y="8499"/>
                      <a:pt x="14121" y="8500"/>
                      <a:pt x="14153" y="8500"/>
                    </a:cubicBezTo>
                    <a:cubicBezTo>
                      <a:pt x="14635" y="8500"/>
                      <a:pt x="15086" y="8301"/>
                      <a:pt x="15409" y="7950"/>
                    </a:cubicBezTo>
                    <a:cubicBezTo>
                      <a:pt x="15755" y="7604"/>
                      <a:pt x="15928" y="7144"/>
                      <a:pt x="15928" y="6654"/>
                    </a:cubicBezTo>
                    <a:cubicBezTo>
                      <a:pt x="15956" y="5606"/>
                      <a:pt x="15149" y="4781"/>
                      <a:pt x="14109" y="4781"/>
                    </a:cubicBezTo>
                    <a:cubicBezTo>
                      <a:pt x="14091" y="4781"/>
                      <a:pt x="14074" y="4781"/>
                      <a:pt x="14056" y="4782"/>
                    </a:cubicBezTo>
                    <a:lnTo>
                      <a:pt x="8670" y="4782"/>
                    </a:lnTo>
                    <a:lnTo>
                      <a:pt x="8670" y="951"/>
                    </a:lnTo>
                    <a:cubicBezTo>
                      <a:pt x="8670" y="692"/>
                      <a:pt x="8583" y="461"/>
                      <a:pt x="8410" y="289"/>
                    </a:cubicBezTo>
                    <a:cubicBezTo>
                      <a:pt x="8238" y="87"/>
                      <a:pt x="8007" y="1"/>
                      <a:pt x="7748" y="1"/>
                    </a:cubicBezTo>
                    <a:close/>
                  </a:path>
                </a:pathLst>
              </a:custGeom>
              <a:solidFill>
                <a:srgbClr val="082C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968" name="Google Shape;2968;p277"/>
              <p:cNvSpPr/>
              <p:nvPr/>
            </p:nvSpPr>
            <p:spPr>
              <a:xfrm>
                <a:off x="6062700" y="2541925"/>
                <a:ext cx="617125" cy="635475"/>
              </a:xfrm>
              <a:custGeom>
                <a:avLst/>
                <a:gdLst/>
                <a:ahLst/>
                <a:cxnLst/>
                <a:rect l="0" t="0" r="0" b="0"/>
                <a:pathLst>
                  <a:path w="24685" h="25419" extrusionOk="0">
                    <a:moveTo>
                      <a:pt x="12328" y="3939"/>
                    </a:moveTo>
                    <a:cubicBezTo>
                      <a:pt x="13624" y="3939"/>
                      <a:pt x="14920" y="4256"/>
                      <a:pt x="16101" y="4832"/>
                    </a:cubicBezTo>
                    <a:cubicBezTo>
                      <a:pt x="17340" y="5494"/>
                      <a:pt x="18377" y="6474"/>
                      <a:pt x="19068" y="7712"/>
                    </a:cubicBezTo>
                    <a:cubicBezTo>
                      <a:pt x="19875" y="9008"/>
                      <a:pt x="20249" y="10650"/>
                      <a:pt x="20249" y="12666"/>
                    </a:cubicBezTo>
                    <a:cubicBezTo>
                      <a:pt x="20249" y="14654"/>
                      <a:pt x="19875" y="16324"/>
                      <a:pt x="19068" y="17649"/>
                    </a:cubicBezTo>
                    <a:cubicBezTo>
                      <a:pt x="18377" y="18859"/>
                      <a:pt x="17340" y="19867"/>
                      <a:pt x="16101" y="20529"/>
                    </a:cubicBezTo>
                    <a:cubicBezTo>
                      <a:pt x="14920" y="21134"/>
                      <a:pt x="13624" y="21451"/>
                      <a:pt x="12328" y="21451"/>
                    </a:cubicBezTo>
                    <a:cubicBezTo>
                      <a:pt x="11003" y="21451"/>
                      <a:pt x="9678" y="21134"/>
                      <a:pt x="8498" y="20529"/>
                    </a:cubicBezTo>
                    <a:cubicBezTo>
                      <a:pt x="7259" y="19867"/>
                      <a:pt x="6251" y="18859"/>
                      <a:pt x="5560" y="17649"/>
                    </a:cubicBezTo>
                    <a:cubicBezTo>
                      <a:pt x="4782" y="16324"/>
                      <a:pt x="4408" y="14654"/>
                      <a:pt x="4408" y="12666"/>
                    </a:cubicBezTo>
                    <a:cubicBezTo>
                      <a:pt x="4408" y="10679"/>
                      <a:pt x="4782" y="9008"/>
                      <a:pt x="5560" y="7712"/>
                    </a:cubicBezTo>
                    <a:cubicBezTo>
                      <a:pt x="6222" y="6474"/>
                      <a:pt x="7259" y="5466"/>
                      <a:pt x="8498" y="4832"/>
                    </a:cubicBezTo>
                    <a:cubicBezTo>
                      <a:pt x="9678" y="4256"/>
                      <a:pt x="11003" y="3939"/>
                      <a:pt x="12328" y="3939"/>
                    </a:cubicBezTo>
                    <a:close/>
                    <a:moveTo>
                      <a:pt x="12317" y="0"/>
                    </a:moveTo>
                    <a:cubicBezTo>
                      <a:pt x="10103" y="0"/>
                      <a:pt x="7893" y="526"/>
                      <a:pt x="5876" y="1577"/>
                    </a:cubicBezTo>
                    <a:cubicBezTo>
                      <a:pt x="4033" y="2614"/>
                      <a:pt x="2535" y="4170"/>
                      <a:pt x="1556" y="6070"/>
                    </a:cubicBezTo>
                    <a:cubicBezTo>
                      <a:pt x="519" y="8115"/>
                      <a:pt x="1" y="10391"/>
                      <a:pt x="30" y="12724"/>
                    </a:cubicBezTo>
                    <a:cubicBezTo>
                      <a:pt x="1" y="15028"/>
                      <a:pt x="519" y="17303"/>
                      <a:pt x="1556" y="19377"/>
                    </a:cubicBezTo>
                    <a:cubicBezTo>
                      <a:pt x="2535" y="21249"/>
                      <a:pt x="4033" y="22805"/>
                      <a:pt x="5876" y="23842"/>
                    </a:cubicBezTo>
                    <a:cubicBezTo>
                      <a:pt x="7893" y="24893"/>
                      <a:pt x="10103" y="25418"/>
                      <a:pt x="12317" y="25418"/>
                    </a:cubicBezTo>
                    <a:cubicBezTo>
                      <a:pt x="14532" y="25418"/>
                      <a:pt x="16749" y="24893"/>
                      <a:pt x="18780" y="23842"/>
                    </a:cubicBezTo>
                    <a:cubicBezTo>
                      <a:pt x="20623" y="22805"/>
                      <a:pt x="22121" y="21249"/>
                      <a:pt x="23100" y="19377"/>
                    </a:cubicBezTo>
                    <a:cubicBezTo>
                      <a:pt x="24137" y="17303"/>
                      <a:pt x="24685" y="15028"/>
                      <a:pt x="24627" y="12724"/>
                    </a:cubicBezTo>
                    <a:cubicBezTo>
                      <a:pt x="24656" y="10391"/>
                      <a:pt x="24137" y="8115"/>
                      <a:pt x="23100" y="6070"/>
                    </a:cubicBezTo>
                    <a:cubicBezTo>
                      <a:pt x="22121" y="4170"/>
                      <a:pt x="20595" y="2614"/>
                      <a:pt x="18780" y="1577"/>
                    </a:cubicBezTo>
                    <a:cubicBezTo>
                      <a:pt x="16749" y="526"/>
                      <a:pt x="14532" y="0"/>
                      <a:pt x="12317" y="0"/>
                    </a:cubicBezTo>
                    <a:close/>
                  </a:path>
                </a:pathLst>
              </a:custGeom>
              <a:solidFill>
                <a:srgbClr val="082C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969" name="Google Shape;2969;p277"/>
              <p:cNvSpPr/>
              <p:nvPr/>
            </p:nvSpPr>
            <p:spPr>
              <a:xfrm>
                <a:off x="6792850" y="2541650"/>
                <a:ext cx="573925" cy="636000"/>
              </a:xfrm>
              <a:custGeom>
                <a:avLst/>
                <a:gdLst/>
                <a:ahLst/>
                <a:cxnLst/>
                <a:rect l="0" t="0" r="0" b="0"/>
                <a:pathLst>
                  <a:path w="22957" h="25440" extrusionOk="0">
                    <a:moveTo>
                      <a:pt x="11550" y="3691"/>
                    </a:moveTo>
                    <a:cubicBezTo>
                      <a:pt x="12674" y="3691"/>
                      <a:pt x="13768" y="3950"/>
                      <a:pt x="14776" y="4440"/>
                    </a:cubicBezTo>
                    <a:cubicBezTo>
                      <a:pt x="15842" y="4958"/>
                      <a:pt x="16764" y="5765"/>
                      <a:pt x="17426" y="6773"/>
                    </a:cubicBezTo>
                    <a:cubicBezTo>
                      <a:pt x="18175" y="7925"/>
                      <a:pt x="18578" y="9307"/>
                      <a:pt x="18636" y="10690"/>
                    </a:cubicBezTo>
                    <a:lnTo>
                      <a:pt x="4465" y="10690"/>
                    </a:lnTo>
                    <a:cubicBezTo>
                      <a:pt x="4523" y="9307"/>
                      <a:pt x="4926" y="7954"/>
                      <a:pt x="5675" y="6773"/>
                    </a:cubicBezTo>
                    <a:cubicBezTo>
                      <a:pt x="6308" y="5765"/>
                      <a:pt x="7230" y="4929"/>
                      <a:pt x="8296" y="4440"/>
                    </a:cubicBezTo>
                    <a:lnTo>
                      <a:pt x="8324" y="4411"/>
                    </a:lnTo>
                    <a:cubicBezTo>
                      <a:pt x="9333" y="3950"/>
                      <a:pt x="10427" y="3691"/>
                      <a:pt x="11550" y="3691"/>
                    </a:cubicBezTo>
                    <a:close/>
                    <a:moveTo>
                      <a:pt x="11817" y="0"/>
                    </a:moveTo>
                    <a:cubicBezTo>
                      <a:pt x="11718" y="0"/>
                      <a:pt x="11620" y="2"/>
                      <a:pt x="11522" y="4"/>
                    </a:cubicBezTo>
                    <a:cubicBezTo>
                      <a:pt x="8987" y="4"/>
                      <a:pt x="6856" y="609"/>
                      <a:pt x="5127" y="1790"/>
                    </a:cubicBezTo>
                    <a:cubicBezTo>
                      <a:pt x="3428" y="2942"/>
                      <a:pt x="2103" y="4555"/>
                      <a:pt x="1297" y="6456"/>
                    </a:cubicBezTo>
                    <a:cubicBezTo>
                      <a:pt x="433" y="8443"/>
                      <a:pt x="1" y="10575"/>
                      <a:pt x="29" y="12735"/>
                    </a:cubicBezTo>
                    <a:cubicBezTo>
                      <a:pt x="29" y="16738"/>
                      <a:pt x="1124" y="19878"/>
                      <a:pt x="3313" y="22096"/>
                    </a:cubicBezTo>
                    <a:cubicBezTo>
                      <a:pt x="5502" y="24313"/>
                      <a:pt x="8584" y="25437"/>
                      <a:pt x="12472" y="25437"/>
                    </a:cubicBezTo>
                    <a:cubicBezTo>
                      <a:pt x="12585" y="25439"/>
                      <a:pt x="12698" y="25440"/>
                      <a:pt x="12811" y="25440"/>
                    </a:cubicBezTo>
                    <a:cubicBezTo>
                      <a:pt x="14282" y="25440"/>
                      <a:pt x="15749" y="25266"/>
                      <a:pt x="17167" y="24918"/>
                    </a:cubicBezTo>
                    <a:cubicBezTo>
                      <a:pt x="18463" y="24544"/>
                      <a:pt x="19701" y="23997"/>
                      <a:pt x="20882" y="23334"/>
                    </a:cubicBezTo>
                    <a:cubicBezTo>
                      <a:pt x="21689" y="22816"/>
                      <a:pt x="22121" y="22240"/>
                      <a:pt x="22121" y="21520"/>
                    </a:cubicBezTo>
                    <a:cubicBezTo>
                      <a:pt x="22150" y="21030"/>
                      <a:pt x="21948" y="20540"/>
                      <a:pt x="21545" y="20195"/>
                    </a:cubicBezTo>
                    <a:cubicBezTo>
                      <a:pt x="21243" y="19893"/>
                      <a:pt x="20810" y="19723"/>
                      <a:pt x="20379" y="19723"/>
                    </a:cubicBezTo>
                    <a:cubicBezTo>
                      <a:pt x="20316" y="19723"/>
                      <a:pt x="20253" y="19726"/>
                      <a:pt x="20191" y="19734"/>
                    </a:cubicBezTo>
                    <a:cubicBezTo>
                      <a:pt x="20153" y="19730"/>
                      <a:pt x="20115" y="19728"/>
                      <a:pt x="20076" y="19728"/>
                    </a:cubicBezTo>
                    <a:cubicBezTo>
                      <a:pt x="19821" y="19728"/>
                      <a:pt x="19552" y="19807"/>
                      <a:pt x="19327" y="19907"/>
                    </a:cubicBezTo>
                    <a:cubicBezTo>
                      <a:pt x="18377" y="20367"/>
                      <a:pt x="17397" y="20713"/>
                      <a:pt x="16389" y="21001"/>
                    </a:cubicBezTo>
                    <a:cubicBezTo>
                      <a:pt x="15334" y="21238"/>
                      <a:pt x="14231" y="21379"/>
                      <a:pt x="13146" y="21379"/>
                    </a:cubicBezTo>
                    <a:cubicBezTo>
                      <a:pt x="13046" y="21379"/>
                      <a:pt x="12946" y="21378"/>
                      <a:pt x="12846" y="21376"/>
                    </a:cubicBezTo>
                    <a:cubicBezTo>
                      <a:pt x="10312" y="21376"/>
                      <a:pt x="8353" y="20771"/>
                      <a:pt x="6942" y="19503"/>
                    </a:cubicBezTo>
                    <a:cubicBezTo>
                      <a:pt x="5559" y="18236"/>
                      <a:pt x="4724" y="16508"/>
                      <a:pt x="4465" y="14261"/>
                    </a:cubicBezTo>
                    <a:lnTo>
                      <a:pt x="20738" y="14261"/>
                    </a:lnTo>
                    <a:cubicBezTo>
                      <a:pt x="20771" y="14263"/>
                      <a:pt x="20803" y="14264"/>
                      <a:pt x="20836" y="14264"/>
                    </a:cubicBezTo>
                    <a:cubicBezTo>
                      <a:pt x="21382" y="14264"/>
                      <a:pt x="21942" y="14037"/>
                      <a:pt x="22323" y="13656"/>
                    </a:cubicBezTo>
                    <a:cubicBezTo>
                      <a:pt x="22726" y="13224"/>
                      <a:pt x="22956" y="12677"/>
                      <a:pt x="22927" y="12101"/>
                    </a:cubicBezTo>
                    <a:cubicBezTo>
                      <a:pt x="22956" y="10027"/>
                      <a:pt x="22495" y="7954"/>
                      <a:pt x="21602" y="6081"/>
                    </a:cubicBezTo>
                    <a:cubicBezTo>
                      <a:pt x="20710" y="4267"/>
                      <a:pt x="19356" y="2740"/>
                      <a:pt x="17656" y="1675"/>
                    </a:cubicBezTo>
                    <a:cubicBezTo>
                      <a:pt x="15897" y="575"/>
                      <a:pt x="13875" y="0"/>
                      <a:pt x="11817" y="0"/>
                    </a:cubicBezTo>
                    <a:close/>
                  </a:path>
                </a:pathLst>
              </a:custGeom>
              <a:solidFill>
                <a:srgbClr val="082C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970" name="Google Shape;2970;p277"/>
              <p:cNvSpPr/>
              <p:nvPr/>
            </p:nvSpPr>
            <p:spPr>
              <a:xfrm>
                <a:off x="6236950" y="3441825"/>
                <a:ext cx="48275" cy="311800"/>
              </a:xfrm>
              <a:custGeom>
                <a:avLst/>
                <a:gdLst/>
                <a:ahLst/>
                <a:cxnLst/>
                <a:rect l="0" t="0" r="0" b="0"/>
                <a:pathLst>
                  <a:path w="1931" h="12472" extrusionOk="0">
                    <a:moveTo>
                      <a:pt x="1" y="0"/>
                    </a:moveTo>
                    <a:lnTo>
                      <a:pt x="1" y="1872"/>
                    </a:lnTo>
                    <a:lnTo>
                      <a:pt x="1931" y="1872"/>
                    </a:lnTo>
                    <a:lnTo>
                      <a:pt x="1931" y="0"/>
                    </a:lnTo>
                    <a:close/>
                    <a:moveTo>
                      <a:pt x="1" y="3226"/>
                    </a:moveTo>
                    <a:lnTo>
                      <a:pt x="1" y="12471"/>
                    </a:lnTo>
                    <a:lnTo>
                      <a:pt x="1931" y="12471"/>
                    </a:lnTo>
                    <a:lnTo>
                      <a:pt x="1931" y="3226"/>
                    </a:lnTo>
                    <a:close/>
                  </a:path>
                </a:pathLst>
              </a:custGeom>
              <a:solidFill>
                <a:srgbClr val="8A8C8E"/>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971" name="Google Shape;2971;p277"/>
              <p:cNvSpPr/>
              <p:nvPr/>
            </p:nvSpPr>
            <p:spPr>
              <a:xfrm>
                <a:off x="6320500" y="3522450"/>
                <a:ext cx="242675" cy="236925"/>
              </a:xfrm>
              <a:custGeom>
                <a:avLst/>
                <a:gdLst/>
                <a:ahLst/>
                <a:cxnLst/>
                <a:rect l="0" t="0" r="0" b="0"/>
                <a:pathLst>
                  <a:path w="9707" h="9477" extrusionOk="0">
                    <a:moveTo>
                      <a:pt x="0" y="1"/>
                    </a:moveTo>
                    <a:lnTo>
                      <a:pt x="0" y="1355"/>
                    </a:lnTo>
                    <a:lnTo>
                      <a:pt x="893" y="1355"/>
                    </a:lnTo>
                    <a:lnTo>
                      <a:pt x="3140" y="8008"/>
                    </a:lnTo>
                    <a:cubicBezTo>
                      <a:pt x="3485" y="9016"/>
                      <a:pt x="4090" y="9477"/>
                      <a:pt x="5069" y="9477"/>
                    </a:cubicBezTo>
                    <a:cubicBezTo>
                      <a:pt x="5732" y="9477"/>
                      <a:pt x="6567" y="9304"/>
                      <a:pt x="7028" y="7979"/>
                    </a:cubicBezTo>
                    <a:lnTo>
                      <a:pt x="9707" y="1"/>
                    </a:lnTo>
                    <a:lnTo>
                      <a:pt x="7863" y="1"/>
                    </a:lnTo>
                    <a:lnTo>
                      <a:pt x="5501" y="7432"/>
                    </a:lnTo>
                    <a:cubicBezTo>
                      <a:pt x="5415" y="7749"/>
                      <a:pt x="5357" y="7950"/>
                      <a:pt x="5069" y="7950"/>
                    </a:cubicBezTo>
                    <a:cubicBezTo>
                      <a:pt x="4781" y="7950"/>
                      <a:pt x="4724" y="7749"/>
                      <a:pt x="4608" y="7432"/>
                    </a:cubicBezTo>
                    <a:lnTo>
                      <a:pt x="2333" y="1"/>
                    </a:lnTo>
                    <a:close/>
                  </a:path>
                </a:pathLst>
              </a:custGeom>
              <a:solidFill>
                <a:srgbClr val="8A8C8E"/>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972" name="Google Shape;2972;p277"/>
              <p:cNvSpPr/>
              <p:nvPr/>
            </p:nvSpPr>
            <p:spPr>
              <a:xfrm>
                <a:off x="6575400" y="3522450"/>
                <a:ext cx="211725" cy="236225"/>
              </a:xfrm>
              <a:custGeom>
                <a:avLst/>
                <a:gdLst/>
                <a:ahLst/>
                <a:cxnLst/>
                <a:rect l="0" t="0" r="0" b="0"/>
                <a:pathLst>
                  <a:path w="8469" h="9449" extrusionOk="0">
                    <a:moveTo>
                      <a:pt x="4286" y="1527"/>
                    </a:moveTo>
                    <a:cubicBezTo>
                      <a:pt x="5645" y="1527"/>
                      <a:pt x="6739" y="2639"/>
                      <a:pt x="6654" y="4004"/>
                    </a:cubicBezTo>
                    <a:lnTo>
                      <a:pt x="6654" y="5445"/>
                    </a:lnTo>
                    <a:cubicBezTo>
                      <a:pt x="6739" y="6810"/>
                      <a:pt x="5645" y="7922"/>
                      <a:pt x="4286" y="7922"/>
                    </a:cubicBezTo>
                    <a:cubicBezTo>
                      <a:pt x="4269" y="7922"/>
                      <a:pt x="4252" y="7922"/>
                      <a:pt x="4234" y="7922"/>
                    </a:cubicBezTo>
                    <a:cubicBezTo>
                      <a:pt x="2708" y="7922"/>
                      <a:pt x="1815" y="6798"/>
                      <a:pt x="1815" y="5445"/>
                    </a:cubicBezTo>
                    <a:lnTo>
                      <a:pt x="1815" y="4004"/>
                    </a:lnTo>
                    <a:cubicBezTo>
                      <a:pt x="1815" y="2651"/>
                      <a:pt x="2650" y="1527"/>
                      <a:pt x="4234" y="1527"/>
                    </a:cubicBezTo>
                    <a:cubicBezTo>
                      <a:pt x="4252" y="1527"/>
                      <a:pt x="4269" y="1527"/>
                      <a:pt x="4286" y="1527"/>
                    </a:cubicBezTo>
                    <a:close/>
                    <a:moveTo>
                      <a:pt x="4234" y="1"/>
                    </a:moveTo>
                    <a:cubicBezTo>
                      <a:pt x="1757" y="1"/>
                      <a:pt x="0" y="1643"/>
                      <a:pt x="0" y="4004"/>
                    </a:cubicBezTo>
                    <a:lnTo>
                      <a:pt x="0" y="5445"/>
                    </a:lnTo>
                    <a:cubicBezTo>
                      <a:pt x="0" y="7806"/>
                      <a:pt x="1757" y="9448"/>
                      <a:pt x="4234" y="9448"/>
                    </a:cubicBezTo>
                    <a:cubicBezTo>
                      <a:pt x="6740" y="9448"/>
                      <a:pt x="8468" y="7806"/>
                      <a:pt x="8468" y="5445"/>
                    </a:cubicBezTo>
                    <a:lnTo>
                      <a:pt x="8468" y="4004"/>
                    </a:lnTo>
                    <a:cubicBezTo>
                      <a:pt x="8468" y="1643"/>
                      <a:pt x="6740" y="1"/>
                      <a:pt x="4234" y="1"/>
                    </a:cubicBezTo>
                    <a:close/>
                  </a:path>
                </a:pathLst>
              </a:custGeom>
              <a:solidFill>
                <a:srgbClr val="8A8C8E"/>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973" name="Google Shape;2973;p277"/>
              <p:cNvSpPr/>
              <p:nvPr/>
            </p:nvSpPr>
            <p:spPr>
              <a:xfrm>
                <a:off x="6980075" y="3519575"/>
                <a:ext cx="200200" cy="234050"/>
              </a:xfrm>
              <a:custGeom>
                <a:avLst/>
                <a:gdLst/>
                <a:ahLst/>
                <a:cxnLst/>
                <a:rect l="0" t="0" r="0" b="0"/>
                <a:pathLst>
                  <a:path w="8008" h="9362" extrusionOk="0">
                    <a:moveTo>
                      <a:pt x="4090" y="1"/>
                    </a:moveTo>
                    <a:cubicBezTo>
                      <a:pt x="1584" y="1"/>
                      <a:pt x="0" y="1585"/>
                      <a:pt x="0" y="4148"/>
                    </a:cubicBezTo>
                    <a:lnTo>
                      <a:pt x="0" y="5156"/>
                    </a:lnTo>
                    <a:cubicBezTo>
                      <a:pt x="0" y="7749"/>
                      <a:pt x="1584" y="9361"/>
                      <a:pt x="4090" y="9361"/>
                    </a:cubicBezTo>
                    <a:cubicBezTo>
                      <a:pt x="4148" y="9361"/>
                      <a:pt x="4609" y="9361"/>
                      <a:pt x="4810" y="9333"/>
                    </a:cubicBezTo>
                    <a:lnTo>
                      <a:pt x="4810" y="7777"/>
                    </a:lnTo>
                    <a:lnTo>
                      <a:pt x="4090" y="7806"/>
                    </a:lnTo>
                    <a:cubicBezTo>
                      <a:pt x="2736" y="7806"/>
                      <a:pt x="1815" y="6740"/>
                      <a:pt x="1815" y="5156"/>
                    </a:cubicBezTo>
                    <a:lnTo>
                      <a:pt x="1815" y="4148"/>
                    </a:lnTo>
                    <a:cubicBezTo>
                      <a:pt x="1815" y="2564"/>
                      <a:pt x="2736" y="1527"/>
                      <a:pt x="4090" y="1527"/>
                    </a:cubicBezTo>
                    <a:cubicBezTo>
                      <a:pt x="4724" y="1527"/>
                      <a:pt x="5357" y="1556"/>
                      <a:pt x="5991" y="1642"/>
                    </a:cubicBezTo>
                    <a:lnTo>
                      <a:pt x="6106" y="1671"/>
                    </a:lnTo>
                    <a:lnTo>
                      <a:pt x="6106" y="9361"/>
                    </a:lnTo>
                    <a:lnTo>
                      <a:pt x="8007" y="9361"/>
                    </a:lnTo>
                    <a:lnTo>
                      <a:pt x="8007" y="721"/>
                    </a:lnTo>
                    <a:cubicBezTo>
                      <a:pt x="8007" y="548"/>
                      <a:pt x="8007" y="490"/>
                      <a:pt x="7662" y="375"/>
                    </a:cubicBezTo>
                    <a:lnTo>
                      <a:pt x="7662" y="433"/>
                    </a:lnTo>
                    <a:cubicBezTo>
                      <a:pt x="6510" y="145"/>
                      <a:pt x="5300" y="1"/>
                      <a:pt x="4090" y="1"/>
                    </a:cubicBezTo>
                    <a:close/>
                  </a:path>
                </a:pathLst>
              </a:custGeom>
              <a:solidFill>
                <a:srgbClr val="8A8C8E"/>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974" name="Google Shape;2974;p277"/>
              <p:cNvSpPr/>
              <p:nvPr/>
            </p:nvSpPr>
            <p:spPr>
              <a:xfrm>
                <a:off x="7227050" y="3441825"/>
                <a:ext cx="48275" cy="311800"/>
              </a:xfrm>
              <a:custGeom>
                <a:avLst/>
                <a:gdLst/>
                <a:ahLst/>
                <a:cxnLst/>
                <a:rect l="0" t="0" r="0" b="0"/>
                <a:pathLst>
                  <a:path w="1931" h="12472" extrusionOk="0">
                    <a:moveTo>
                      <a:pt x="0" y="0"/>
                    </a:moveTo>
                    <a:lnTo>
                      <a:pt x="0" y="12471"/>
                    </a:lnTo>
                    <a:lnTo>
                      <a:pt x="1930" y="12471"/>
                    </a:lnTo>
                    <a:lnTo>
                      <a:pt x="1930" y="0"/>
                    </a:lnTo>
                    <a:close/>
                  </a:path>
                </a:pathLst>
              </a:custGeom>
              <a:solidFill>
                <a:srgbClr val="8A8C8E"/>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975" name="Google Shape;2975;p277"/>
              <p:cNvSpPr/>
              <p:nvPr/>
            </p:nvSpPr>
            <p:spPr>
              <a:xfrm>
                <a:off x="5984950" y="3441100"/>
                <a:ext cx="212425" cy="312525"/>
              </a:xfrm>
              <a:custGeom>
                <a:avLst/>
                <a:gdLst/>
                <a:ahLst/>
                <a:cxnLst/>
                <a:rect l="0" t="0" r="0" b="0"/>
                <a:pathLst>
                  <a:path w="8497" h="12501" extrusionOk="0">
                    <a:moveTo>
                      <a:pt x="3370" y="0"/>
                    </a:moveTo>
                    <a:lnTo>
                      <a:pt x="3370" y="29"/>
                    </a:lnTo>
                    <a:lnTo>
                      <a:pt x="0" y="29"/>
                    </a:lnTo>
                    <a:lnTo>
                      <a:pt x="0" y="12500"/>
                    </a:lnTo>
                    <a:lnTo>
                      <a:pt x="1987" y="12500"/>
                    </a:lnTo>
                    <a:lnTo>
                      <a:pt x="1987" y="1757"/>
                    </a:lnTo>
                    <a:lnTo>
                      <a:pt x="3831" y="1757"/>
                    </a:lnTo>
                    <a:cubicBezTo>
                      <a:pt x="5559" y="1786"/>
                      <a:pt x="6423" y="2477"/>
                      <a:pt x="6423" y="3831"/>
                    </a:cubicBezTo>
                    <a:lnTo>
                      <a:pt x="6423" y="3975"/>
                    </a:lnTo>
                    <a:cubicBezTo>
                      <a:pt x="6423" y="5213"/>
                      <a:pt x="5732" y="6049"/>
                      <a:pt x="3831" y="6049"/>
                    </a:cubicBezTo>
                    <a:lnTo>
                      <a:pt x="3284" y="6049"/>
                    </a:lnTo>
                    <a:lnTo>
                      <a:pt x="3284" y="7719"/>
                    </a:lnTo>
                    <a:lnTo>
                      <a:pt x="3860" y="7719"/>
                    </a:lnTo>
                    <a:cubicBezTo>
                      <a:pt x="6567" y="7719"/>
                      <a:pt x="8497" y="6654"/>
                      <a:pt x="8497" y="3975"/>
                    </a:cubicBezTo>
                    <a:lnTo>
                      <a:pt x="8497" y="3831"/>
                    </a:lnTo>
                    <a:cubicBezTo>
                      <a:pt x="8497" y="1037"/>
                      <a:pt x="6394" y="0"/>
                      <a:pt x="3370" y="0"/>
                    </a:cubicBezTo>
                    <a:close/>
                  </a:path>
                </a:pathLst>
              </a:custGeom>
              <a:solidFill>
                <a:srgbClr val="8A8C8E"/>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976" name="Google Shape;2976;p277"/>
              <p:cNvSpPr/>
              <p:nvPr/>
            </p:nvSpPr>
            <p:spPr>
              <a:xfrm>
                <a:off x="6823825" y="3472775"/>
                <a:ext cx="127475" cy="280850"/>
              </a:xfrm>
              <a:custGeom>
                <a:avLst/>
                <a:gdLst/>
                <a:ahLst/>
                <a:cxnLst/>
                <a:rect l="0" t="0" r="0" b="0"/>
                <a:pathLst>
                  <a:path w="5099" h="11234" extrusionOk="0">
                    <a:moveTo>
                      <a:pt x="1959" y="1"/>
                    </a:moveTo>
                    <a:lnTo>
                      <a:pt x="0" y="260"/>
                    </a:lnTo>
                    <a:lnTo>
                      <a:pt x="0" y="8872"/>
                    </a:lnTo>
                    <a:cubicBezTo>
                      <a:pt x="0" y="10513"/>
                      <a:pt x="835" y="11233"/>
                      <a:pt x="2650" y="11233"/>
                    </a:cubicBezTo>
                    <a:lnTo>
                      <a:pt x="5069" y="11233"/>
                    </a:lnTo>
                    <a:lnTo>
                      <a:pt x="5069" y="9765"/>
                    </a:lnTo>
                    <a:lnTo>
                      <a:pt x="3284" y="9765"/>
                    </a:lnTo>
                    <a:cubicBezTo>
                      <a:pt x="2506" y="9765"/>
                      <a:pt x="1959" y="9736"/>
                      <a:pt x="1959" y="8900"/>
                    </a:cubicBezTo>
                    <a:lnTo>
                      <a:pt x="1959" y="3486"/>
                    </a:lnTo>
                    <a:lnTo>
                      <a:pt x="5098" y="3486"/>
                    </a:lnTo>
                    <a:lnTo>
                      <a:pt x="5098" y="1988"/>
                    </a:lnTo>
                    <a:lnTo>
                      <a:pt x="1959" y="1988"/>
                    </a:lnTo>
                    <a:lnTo>
                      <a:pt x="1959" y="1"/>
                    </a:lnTo>
                    <a:close/>
                  </a:path>
                </a:pathLst>
              </a:custGeom>
              <a:solidFill>
                <a:srgbClr val="8A8C8E"/>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977" name="Google Shape;2977;p277"/>
              <p:cNvSpPr/>
              <p:nvPr/>
            </p:nvSpPr>
            <p:spPr>
              <a:xfrm>
                <a:off x="7299050" y="3690750"/>
                <a:ext cx="78525" cy="63600"/>
              </a:xfrm>
              <a:custGeom>
                <a:avLst/>
                <a:gdLst/>
                <a:ahLst/>
                <a:cxnLst/>
                <a:rect l="0" t="0" r="0" b="0"/>
                <a:pathLst>
                  <a:path w="3141" h="2544" extrusionOk="0">
                    <a:moveTo>
                      <a:pt x="1383" y="700"/>
                    </a:moveTo>
                    <a:cubicBezTo>
                      <a:pt x="1642" y="700"/>
                      <a:pt x="1758" y="815"/>
                      <a:pt x="1758" y="988"/>
                    </a:cubicBezTo>
                    <a:cubicBezTo>
                      <a:pt x="1758" y="1161"/>
                      <a:pt x="1642" y="1276"/>
                      <a:pt x="1412" y="1276"/>
                    </a:cubicBezTo>
                    <a:lnTo>
                      <a:pt x="1153" y="1305"/>
                    </a:lnTo>
                    <a:lnTo>
                      <a:pt x="1153" y="700"/>
                    </a:lnTo>
                    <a:close/>
                    <a:moveTo>
                      <a:pt x="1009" y="556"/>
                    </a:moveTo>
                    <a:lnTo>
                      <a:pt x="1009" y="1938"/>
                    </a:lnTo>
                    <a:lnTo>
                      <a:pt x="1153" y="1938"/>
                    </a:lnTo>
                    <a:lnTo>
                      <a:pt x="1153" y="1449"/>
                    </a:lnTo>
                    <a:lnTo>
                      <a:pt x="1498" y="1420"/>
                    </a:lnTo>
                    <a:lnTo>
                      <a:pt x="1815" y="1938"/>
                    </a:lnTo>
                    <a:lnTo>
                      <a:pt x="1988" y="1938"/>
                    </a:lnTo>
                    <a:lnTo>
                      <a:pt x="1642" y="1362"/>
                    </a:lnTo>
                    <a:cubicBezTo>
                      <a:pt x="1815" y="1305"/>
                      <a:pt x="1930" y="1161"/>
                      <a:pt x="1930" y="988"/>
                    </a:cubicBezTo>
                    <a:cubicBezTo>
                      <a:pt x="1930" y="729"/>
                      <a:pt x="1758" y="556"/>
                      <a:pt x="1383" y="556"/>
                    </a:cubicBezTo>
                    <a:close/>
                    <a:moveTo>
                      <a:pt x="1441" y="181"/>
                    </a:moveTo>
                    <a:cubicBezTo>
                      <a:pt x="2017" y="181"/>
                      <a:pt x="2507" y="642"/>
                      <a:pt x="2507" y="1247"/>
                    </a:cubicBezTo>
                    <a:cubicBezTo>
                      <a:pt x="2507" y="1896"/>
                      <a:pt x="1970" y="2330"/>
                      <a:pt x="1410" y="2330"/>
                    </a:cubicBezTo>
                    <a:cubicBezTo>
                      <a:pt x="1149" y="2330"/>
                      <a:pt x="883" y="2235"/>
                      <a:pt x="663" y="2025"/>
                    </a:cubicBezTo>
                    <a:cubicBezTo>
                      <a:pt x="1" y="1334"/>
                      <a:pt x="462" y="181"/>
                      <a:pt x="1441" y="181"/>
                    </a:cubicBezTo>
                    <a:close/>
                    <a:moveTo>
                      <a:pt x="1432" y="0"/>
                    </a:moveTo>
                    <a:cubicBezTo>
                      <a:pt x="786" y="0"/>
                      <a:pt x="174" y="501"/>
                      <a:pt x="174" y="1276"/>
                    </a:cubicBezTo>
                    <a:cubicBezTo>
                      <a:pt x="145" y="1967"/>
                      <a:pt x="721" y="2543"/>
                      <a:pt x="1441" y="2543"/>
                    </a:cubicBezTo>
                    <a:cubicBezTo>
                      <a:pt x="2564" y="2543"/>
                      <a:pt x="3140" y="1161"/>
                      <a:pt x="2334" y="383"/>
                    </a:cubicBezTo>
                    <a:cubicBezTo>
                      <a:pt x="2070" y="119"/>
                      <a:pt x="1747" y="0"/>
                      <a:pt x="1432" y="0"/>
                    </a:cubicBezTo>
                    <a:close/>
                  </a:path>
                </a:pathLst>
              </a:custGeom>
              <a:solidFill>
                <a:srgbClr val="8A8C8E"/>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978" name="Google Shape;2978;p277"/>
              <p:cNvSpPr/>
              <p:nvPr/>
            </p:nvSpPr>
            <p:spPr>
              <a:xfrm>
                <a:off x="5558650" y="3529650"/>
                <a:ext cx="151975" cy="228300"/>
              </a:xfrm>
              <a:custGeom>
                <a:avLst/>
                <a:gdLst/>
                <a:ahLst/>
                <a:cxnLst/>
                <a:rect l="0" t="0" r="0" b="0"/>
                <a:pathLst>
                  <a:path w="6079" h="9132" extrusionOk="0">
                    <a:moveTo>
                      <a:pt x="2939" y="3198"/>
                    </a:moveTo>
                    <a:cubicBezTo>
                      <a:pt x="4264" y="3198"/>
                      <a:pt x="5041" y="4293"/>
                      <a:pt x="5041" y="5704"/>
                    </a:cubicBezTo>
                    <a:cubicBezTo>
                      <a:pt x="5041" y="7115"/>
                      <a:pt x="4264" y="8210"/>
                      <a:pt x="2939" y="8210"/>
                    </a:cubicBezTo>
                    <a:lnTo>
                      <a:pt x="2939" y="8238"/>
                    </a:lnTo>
                    <a:cubicBezTo>
                      <a:pt x="2161" y="8210"/>
                      <a:pt x="1441" y="7806"/>
                      <a:pt x="1009" y="7173"/>
                    </a:cubicBezTo>
                    <a:lnTo>
                      <a:pt x="1009" y="4235"/>
                    </a:lnTo>
                    <a:cubicBezTo>
                      <a:pt x="1441" y="3601"/>
                      <a:pt x="2161" y="3198"/>
                      <a:pt x="2939" y="3198"/>
                    </a:cubicBezTo>
                    <a:close/>
                    <a:moveTo>
                      <a:pt x="1" y="1"/>
                    </a:moveTo>
                    <a:lnTo>
                      <a:pt x="1" y="8958"/>
                    </a:lnTo>
                    <a:lnTo>
                      <a:pt x="1009" y="8958"/>
                    </a:lnTo>
                    <a:lnTo>
                      <a:pt x="1009" y="7979"/>
                    </a:lnTo>
                    <a:cubicBezTo>
                      <a:pt x="1499" y="8699"/>
                      <a:pt x="2334" y="9102"/>
                      <a:pt x="3198" y="9131"/>
                    </a:cubicBezTo>
                    <a:cubicBezTo>
                      <a:pt x="4869" y="9131"/>
                      <a:pt x="6078" y="7778"/>
                      <a:pt x="6078" y="5733"/>
                    </a:cubicBezTo>
                    <a:cubicBezTo>
                      <a:pt x="6078" y="3659"/>
                      <a:pt x="4897" y="2305"/>
                      <a:pt x="3198" y="2305"/>
                    </a:cubicBezTo>
                    <a:cubicBezTo>
                      <a:pt x="2305" y="2305"/>
                      <a:pt x="1499" y="2737"/>
                      <a:pt x="1009" y="3457"/>
                    </a:cubicBezTo>
                    <a:lnTo>
                      <a:pt x="1009" y="1"/>
                    </a:lnTo>
                    <a:close/>
                  </a:path>
                </a:pathLst>
              </a:custGeom>
              <a:solidFill>
                <a:srgbClr val="8A8C8E"/>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979" name="Google Shape;2979;p277"/>
              <p:cNvSpPr/>
              <p:nvPr/>
            </p:nvSpPr>
            <p:spPr>
              <a:xfrm>
                <a:off x="5722125" y="3591575"/>
                <a:ext cx="162750" cy="228325"/>
              </a:xfrm>
              <a:custGeom>
                <a:avLst/>
                <a:gdLst/>
                <a:ahLst/>
                <a:cxnLst/>
                <a:rect l="0" t="0" r="0" b="0"/>
                <a:pathLst>
                  <a:path w="6510" h="9133" extrusionOk="0">
                    <a:moveTo>
                      <a:pt x="0" y="1"/>
                    </a:moveTo>
                    <a:lnTo>
                      <a:pt x="2736" y="6539"/>
                    </a:lnTo>
                    <a:lnTo>
                      <a:pt x="2304" y="7518"/>
                    </a:lnTo>
                    <a:cubicBezTo>
                      <a:pt x="2194" y="7931"/>
                      <a:pt x="1822" y="8212"/>
                      <a:pt x="1388" y="8212"/>
                    </a:cubicBezTo>
                    <a:cubicBezTo>
                      <a:pt x="1367" y="8212"/>
                      <a:pt x="1346" y="8211"/>
                      <a:pt x="1325" y="8210"/>
                    </a:cubicBezTo>
                    <a:cubicBezTo>
                      <a:pt x="1152" y="8210"/>
                      <a:pt x="951" y="8181"/>
                      <a:pt x="778" y="8094"/>
                    </a:cubicBezTo>
                    <a:lnTo>
                      <a:pt x="634" y="9016"/>
                    </a:lnTo>
                    <a:cubicBezTo>
                      <a:pt x="864" y="9074"/>
                      <a:pt x="1123" y="9102"/>
                      <a:pt x="1354" y="9131"/>
                    </a:cubicBezTo>
                    <a:cubicBezTo>
                      <a:pt x="1376" y="9132"/>
                      <a:pt x="1397" y="9132"/>
                      <a:pt x="1419" y="9132"/>
                    </a:cubicBezTo>
                    <a:cubicBezTo>
                      <a:pt x="2257" y="9132"/>
                      <a:pt x="3003" y="8593"/>
                      <a:pt x="3284" y="7806"/>
                    </a:cubicBezTo>
                    <a:lnTo>
                      <a:pt x="6510" y="1"/>
                    </a:lnTo>
                    <a:lnTo>
                      <a:pt x="5415" y="1"/>
                    </a:lnTo>
                    <a:lnTo>
                      <a:pt x="3255" y="5301"/>
                    </a:lnTo>
                    <a:lnTo>
                      <a:pt x="1095" y="1"/>
                    </a:lnTo>
                    <a:close/>
                  </a:path>
                </a:pathLst>
              </a:custGeom>
              <a:solidFill>
                <a:srgbClr val="8A8C8E"/>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983"/>
        <p:cNvGrpSpPr/>
        <p:nvPr/>
      </p:nvGrpSpPr>
      <p:grpSpPr>
        <a:xfrm>
          <a:off x="0" y="0"/>
          <a:ext cx="0" cy="0"/>
          <a:chOff x="0" y="0"/>
          <a:chExt cx="0" cy="0"/>
        </a:xfrm>
      </p:grpSpPr>
      <p:sp>
        <p:nvSpPr>
          <p:cNvPr id="2984" name="Google Shape;2984;p278"/>
          <p:cNvSpPr txBox="1">
            <a:spLocks noGrp="1"/>
          </p:cNvSpPr>
          <p:nvPr>
            <p:ph type="title"/>
          </p:nvPr>
        </p:nvSpPr>
        <p:spPr>
          <a:xfrm>
            <a:off x="192475" y="151275"/>
            <a:ext cx="8663100" cy="393900"/>
          </a:xfrm>
          <a:prstGeom prst="rect">
            <a:avLst/>
          </a:prstGeom>
          <a:noFill/>
          <a:ln>
            <a:noFill/>
          </a:ln>
        </p:spPr>
        <p:txBody>
          <a:bodyPr spcFirstLastPara="1" wrap="square" lIns="68575" tIns="68575" rIns="68575" bIns="68575" anchor="t" anchorCtr="0">
            <a:noAutofit/>
          </a:bodyPr>
          <a:lstStyle/>
          <a:p>
            <a:pPr marL="0" marR="0" lvl="0" indent="0" algn="l" rtl="0">
              <a:lnSpc>
                <a:spcPct val="100000"/>
              </a:lnSpc>
              <a:spcBef>
                <a:spcPts val="0"/>
              </a:spcBef>
              <a:spcAft>
                <a:spcPts val="0"/>
              </a:spcAft>
              <a:buClr>
                <a:srgbClr val="000000"/>
              </a:buClr>
              <a:buSzPts val="2500"/>
              <a:buFont typeface="Arial"/>
              <a:buNone/>
            </a:pPr>
            <a:endParaRPr sz="2500" b="1" i="0" u="none" strike="noStrike" cap="none">
              <a:solidFill>
                <a:schemeClr val="dk1"/>
              </a:solidFill>
              <a:latin typeface="Proxima Nova"/>
              <a:ea typeface="Proxima Nova"/>
              <a:cs typeface="Proxima Nova"/>
              <a:sym typeface="Proxima Nova"/>
            </a:endParaRPr>
          </a:p>
        </p:txBody>
      </p:sp>
      <p:pic>
        <p:nvPicPr>
          <p:cNvPr id="2985" name="Google Shape;2985;p278"/>
          <p:cNvPicPr preferRelativeResize="0"/>
          <p:nvPr/>
        </p:nvPicPr>
        <p:blipFill rotWithShape="1">
          <a:blip r:embed="rId3">
            <a:alphaModFix/>
          </a:blip>
          <a:srcRect/>
          <a:stretch/>
        </p:blipFill>
        <p:spPr>
          <a:xfrm>
            <a:off x="0" y="0"/>
            <a:ext cx="9143994" cy="5143500"/>
          </a:xfrm>
          <a:prstGeom prst="rect">
            <a:avLst/>
          </a:prstGeom>
          <a:noFill/>
          <a:ln>
            <a:noFill/>
          </a:ln>
        </p:spPr>
      </p:pic>
      <p:sp>
        <p:nvSpPr>
          <p:cNvPr id="2986" name="Google Shape;2986;p278"/>
          <p:cNvSpPr/>
          <p:nvPr/>
        </p:nvSpPr>
        <p:spPr>
          <a:xfrm>
            <a:off x="0" y="0"/>
            <a:ext cx="9144000" cy="5143500"/>
          </a:xfrm>
          <a:prstGeom prst="rect">
            <a:avLst/>
          </a:prstGeom>
          <a:solidFill>
            <a:srgbClr val="FFFFFF">
              <a:alpha val="52160"/>
            </a:srgbClr>
          </a:solidFill>
          <a:ln>
            <a:noFill/>
          </a:ln>
        </p:spPr>
        <p:txBody>
          <a:bodyPr spcFirstLastPara="1" wrap="square" lIns="68575" tIns="34275" rIns="68575" bIns="342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10700" b="1" i="0" u="none" strike="noStrike" kern="0" cap="none" spc="0" normalizeH="0" baseline="0" noProof="0">
                <a:ln>
                  <a:noFill/>
                </a:ln>
                <a:solidFill>
                  <a:srgbClr val="434343"/>
                </a:solidFill>
                <a:effectLst/>
                <a:uLnTx/>
                <a:uFillTx/>
                <a:latin typeface="Proxima Nova Extrabold"/>
                <a:ea typeface="Proxima Nova Extrabold"/>
                <a:cs typeface="Proxima Nova Extrabold"/>
                <a:sym typeface="Proxima Nova Extrabold"/>
              </a:rPr>
              <a:t>!!!</a:t>
            </a:r>
            <a:endParaRPr kumimoji="0" sz="1100" b="0" i="0" u="none" strike="noStrike" kern="0" cap="none" spc="0" normalizeH="0" baseline="0" noProof="0">
              <a:ln>
                <a:noFill/>
              </a:ln>
              <a:solidFill>
                <a:srgbClr val="000000"/>
              </a:solidFill>
              <a:effectLst/>
              <a:uLnTx/>
              <a:uFillTx/>
              <a:latin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86"/>
                                        </p:tgtEl>
                                        <p:attrNameLst>
                                          <p:attrName>style.visibility</p:attrName>
                                        </p:attrNameLst>
                                      </p:cBhvr>
                                      <p:to>
                                        <p:strVal val="visible"/>
                                      </p:to>
                                    </p:set>
                                    <p:animEffect transition="in" filter="fade">
                                      <p:cBhvr>
                                        <p:cTn id="7" dur="500"/>
                                        <p:tgtEl>
                                          <p:spTgt spid="29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Pivotal Presentation Theme v1">
  <a:themeElements>
    <a:clrScheme name="Custom 8">
      <a:dk1>
        <a:srgbClr val="00253E"/>
      </a:dk1>
      <a:lt1>
        <a:srgbClr val="434343"/>
      </a:lt1>
      <a:dk2>
        <a:srgbClr val="999999"/>
      </a:dk2>
      <a:lt2>
        <a:srgbClr val="1AB9A5"/>
      </a:lt2>
      <a:accent1>
        <a:srgbClr val="D5EDEA"/>
      </a:accent1>
      <a:accent2>
        <a:srgbClr val="009FDF"/>
      </a:accent2>
      <a:accent3>
        <a:srgbClr val="0066AB"/>
      </a:accent3>
      <a:accent4>
        <a:srgbClr val="2E3092"/>
      </a:accent4>
      <a:accent5>
        <a:srgbClr val="F27062"/>
      </a:accent5>
      <a:accent6>
        <a:srgbClr val="F7DC5F"/>
      </a:accent6>
      <a:hlink>
        <a:srgbClr val="009FDF"/>
      </a:hlink>
      <a:folHlink>
        <a:srgbClr val="000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Pivotal Presentation Theme v1">
  <a:themeElements>
    <a:clrScheme name="Custom 8">
      <a:dk1>
        <a:srgbClr val="00253E"/>
      </a:dk1>
      <a:lt1>
        <a:srgbClr val="434343"/>
      </a:lt1>
      <a:dk2>
        <a:srgbClr val="999999"/>
      </a:dk2>
      <a:lt2>
        <a:srgbClr val="1AB9A5"/>
      </a:lt2>
      <a:accent1>
        <a:srgbClr val="D5EDEA"/>
      </a:accent1>
      <a:accent2>
        <a:srgbClr val="009FDF"/>
      </a:accent2>
      <a:accent3>
        <a:srgbClr val="0066AB"/>
      </a:accent3>
      <a:accent4>
        <a:srgbClr val="2E3092"/>
      </a:accent4>
      <a:accent5>
        <a:srgbClr val="F27062"/>
      </a:accent5>
      <a:accent6>
        <a:srgbClr val="F7DC5F"/>
      </a:accent6>
      <a:hlink>
        <a:srgbClr val="009FDF"/>
      </a:hlink>
      <a:folHlink>
        <a:srgbClr val="000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3_Pivotal Presentation Theme v1">
  <a:themeElements>
    <a:clrScheme name="Custom 8">
      <a:dk1>
        <a:srgbClr val="00253E"/>
      </a:dk1>
      <a:lt1>
        <a:srgbClr val="434343"/>
      </a:lt1>
      <a:dk2>
        <a:srgbClr val="999999"/>
      </a:dk2>
      <a:lt2>
        <a:srgbClr val="1AB9A5"/>
      </a:lt2>
      <a:accent1>
        <a:srgbClr val="D5EDEA"/>
      </a:accent1>
      <a:accent2>
        <a:srgbClr val="009FDF"/>
      </a:accent2>
      <a:accent3>
        <a:srgbClr val="0066AB"/>
      </a:accent3>
      <a:accent4>
        <a:srgbClr val="2E3092"/>
      </a:accent4>
      <a:accent5>
        <a:srgbClr val="F27062"/>
      </a:accent5>
      <a:accent6>
        <a:srgbClr val="F7DC5F"/>
      </a:accent6>
      <a:hlink>
        <a:srgbClr val="009FDF"/>
      </a:hlink>
      <a:folHlink>
        <a:srgbClr val="000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2_Pivotal Presentation Theme v1">
  <a:themeElements>
    <a:clrScheme name="Custom 8">
      <a:dk1>
        <a:srgbClr val="00253E"/>
      </a:dk1>
      <a:lt1>
        <a:srgbClr val="434343"/>
      </a:lt1>
      <a:dk2>
        <a:srgbClr val="999999"/>
      </a:dk2>
      <a:lt2>
        <a:srgbClr val="1AB9A5"/>
      </a:lt2>
      <a:accent1>
        <a:srgbClr val="D5EDEA"/>
      </a:accent1>
      <a:accent2>
        <a:srgbClr val="009FDF"/>
      </a:accent2>
      <a:accent3>
        <a:srgbClr val="0066AB"/>
      </a:accent3>
      <a:accent4>
        <a:srgbClr val="2E3092"/>
      </a:accent4>
      <a:accent5>
        <a:srgbClr val="F27062"/>
      </a:accent5>
      <a:accent6>
        <a:srgbClr val="F7DC5F"/>
      </a:accent6>
      <a:hlink>
        <a:srgbClr val="009FDF"/>
      </a:hlink>
      <a:folHlink>
        <a:srgbClr val="000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4_Pivotal Presentation Theme v1">
  <a:themeElements>
    <a:clrScheme name="Custom 8">
      <a:dk1>
        <a:srgbClr val="00253E"/>
      </a:dk1>
      <a:lt1>
        <a:srgbClr val="434343"/>
      </a:lt1>
      <a:dk2>
        <a:srgbClr val="999999"/>
      </a:dk2>
      <a:lt2>
        <a:srgbClr val="1AB9A5"/>
      </a:lt2>
      <a:accent1>
        <a:srgbClr val="D5EDEA"/>
      </a:accent1>
      <a:accent2>
        <a:srgbClr val="009FDF"/>
      </a:accent2>
      <a:accent3>
        <a:srgbClr val="0066AB"/>
      </a:accent3>
      <a:accent4>
        <a:srgbClr val="2E3092"/>
      </a:accent4>
      <a:accent5>
        <a:srgbClr val="F27062"/>
      </a:accent5>
      <a:accent6>
        <a:srgbClr val="F7DC5F"/>
      </a:accent6>
      <a:hlink>
        <a:srgbClr val="009FDF"/>
      </a:hlink>
      <a:folHlink>
        <a:srgbClr val="000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5_Pivotal Presentation Theme v1">
  <a:themeElements>
    <a:clrScheme name="Custom 8">
      <a:dk1>
        <a:srgbClr val="00253E"/>
      </a:dk1>
      <a:lt1>
        <a:srgbClr val="434343"/>
      </a:lt1>
      <a:dk2>
        <a:srgbClr val="999999"/>
      </a:dk2>
      <a:lt2>
        <a:srgbClr val="1AB9A5"/>
      </a:lt2>
      <a:accent1>
        <a:srgbClr val="D5EDEA"/>
      </a:accent1>
      <a:accent2>
        <a:srgbClr val="009FDF"/>
      </a:accent2>
      <a:accent3>
        <a:srgbClr val="0066AB"/>
      </a:accent3>
      <a:accent4>
        <a:srgbClr val="2E3092"/>
      </a:accent4>
      <a:accent5>
        <a:srgbClr val="F27062"/>
      </a:accent5>
      <a:accent6>
        <a:srgbClr val="F7DC5F"/>
      </a:accent6>
      <a:hlink>
        <a:srgbClr val="009FDF"/>
      </a:hlink>
      <a:folHlink>
        <a:srgbClr val="000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6_Pivotal Presentation Theme v1">
  <a:themeElements>
    <a:clrScheme name="Custom 8">
      <a:dk1>
        <a:srgbClr val="00253E"/>
      </a:dk1>
      <a:lt1>
        <a:srgbClr val="434343"/>
      </a:lt1>
      <a:dk2>
        <a:srgbClr val="999999"/>
      </a:dk2>
      <a:lt2>
        <a:srgbClr val="1AB9A5"/>
      </a:lt2>
      <a:accent1>
        <a:srgbClr val="D5EDEA"/>
      </a:accent1>
      <a:accent2>
        <a:srgbClr val="009FDF"/>
      </a:accent2>
      <a:accent3>
        <a:srgbClr val="0066AB"/>
      </a:accent3>
      <a:accent4>
        <a:srgbClr val="2E3092"/>
      </a:accent4>
      <a:accent5>
        <a:srgbClr val="F27062"/>
      </a:accent5>
      <a:accent6>
        <a:srgbClr val="F7DC5F"/>
      </a:accent6>
      <a:hlink>
        <a:srgbClr val="009FDF"/>
      </a:hlink>
      <a:folHlink>
        <a:srgbClr val="000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7_Pivotal Presentation Theme v1">
  <a:themeElements>
    <a:clrScheme name="Custom 8">
      <a:dk1>
        <a:srgbClr val="00253E"/>
      </a:dk1>
      <a:lt1>
        <a:srgbClr val="434343"/>
      </a:lt1>
      <a:dk2>
        <a:srgbClr val="999999"/>
      </a:dk2>
      <a:lt2>
        <a:srgbClr val="1AB9A5"/>
      </a:lt2>
      <a:accent1>
        <a:srgbClr val="D5EDEA"/>
      </a:accent1>
      <a:accent2>
        <a:srgbClr val="009FDF"/>
      </a:accent2>
      <a:accent3>
        <a:srgbClr val="0066AB"/>
      </a:accent3>
      <a:accent4>
        <a:srgbClr val="2E3092"/>
      </a:accent4>
      <a:accent5>
        <a:srgbClr val="F27062"/>
      </a:accent5>
      <a:accent6>
        <a:srgbClr val="F7DC5F"/>
      </a:accent6>
      <a:hlink>
        <a:srgbClr val="009FDF"/>
      </a:hlink>
      <a:folHlink>
        <a:srgbClr val="000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21938</TotalTime>
  <Words>2092</Words>
  <Application>Microsoft Office PowerPoint</Application>
  <PresentationFormat>On-screen Show (16:9)</PresentationFormat>
  <Paragraphs>356</Paragraphs>
  <Slides>18</Slides>
  <Notes>18</Notes>
  <HiddenSlides>0</HiddenSlides>
  <MMClips>0</MMClips>
  <ScaleCrop>false</ScaleCrop>
  <HeadingPairs>
    <vt:vector size="6" baseType="variant">
      <vt:variant>
        <vt:lpstr>Fonts Used</vt:lpstr>
      </vt:variant>
      <vt:variant>
        <vt:i4>8</vt:i4>
      </vt:variant>
      <vt:variant>
        <vt:lpstr>Theme</vt:lpstr>
      </vt:variant>
      <vt:variant>
        <vt:i4>8</vt:i4>
      </vt:variant>
      <vt:variant>
        <vt:lpstr>Slide Titles</vt:lpstr>
      </vt:variant>
      <vt:variant>
        <vt:i4>18</vt:i4>
      </vt:variant>
    </vt:vector>
  </HeadingPairs>
  <TitlesOfParts>
    <vt:vector size="34" baseType="lpstr">
      <vt:lpstr>Arial</vt:lpstr>
      <vt:lpstr>Gill Sans</vt:lpstr>
      <vt:lpstr>Proxima Nova Extrabold</vt:lpstr>
      <vt:lpstr>Noto Sans Symbols</vt:lpstr>
      <vt:lpstr>Calibri</vt:lpstr>
      <vt:lpstr>Helvetica Neue</vt:lpstr>
      <vt:lpstr>Proxima Nova</vt:lpstr>
      <vt:lpstr>Proxima Nova Semibold</vt:lpstr>
      <vt:lpstr>Pivotal Presentation Theme v1</vt:lpstr>
      <vt:lpstr>1_Pivotal Presentation Theme v1</vt:lpstr>
      <vt:lpstr>3_Pivotal Presentation Theme v1</vt:lpstr>
      <vt:lpstr>2_Pivotal Presentation Theme v1</vt:lpstr>
      <vt:lpstr>4_Pivotal Presentation Theme v1</vt:lpstr>
      <vt:lpstr>5_Pivotal Presentation Theme v1</vt:lpstr>
      <vt:lpstr>6_Pivotal Presentation Theme v1</vt:lpstr>
      <vt:lpstr>7_Pivotal Presentation Theme v1</vt:lpstr>
      <vt:lpstr>Pivotal Cloud Foundry</vt:lpstr>
      <vt:lpstr>Why do you need to be good at software?</vt:lpstr>
      <vt:lpstr>PowerPoint Presentation</vt:lpstr>
      <vt:lpstr>What keeps you from being good at software?</vt:lpstr>
      <vt:lpstr>The transformation is real.</vt:lpstr>
      <vt:lpstr>PowerPoint Presentation</vt:lpstr>
      <vt:lpstr>The Pivotal value proposition</vt:lpstr>
      <vt:lpstr>Pivotal invests heavily in open-source software</vt:lpstr>
      <vt:lpstr>PowerPoint Presentation</vt:lpstr>
      <vt:lpstr>PowerPoint Presentation</vt:lpstr>
      <vt:lpstr>Any App Every Cloud One Platform</vt:lpstr>
      <vt:lpstr>The Developer DREAM Haiku</vt:lpstr>
      <vt:lpstr>No More Tickets — Self-Service Provision and Deploy </vt:lpstr>
      <vt:lpstr>Decide what you want to “own” from security perspective</vt:lpstr>
      <vt:lpstr>ISV Ecosystem Momentum Drives Platform Advantage</vt:lpstr>
      <vt:lpstr>Pivotal ushers in four paradigm changes</vt:lpstr>
      <vt:lpstr>Everything  you need to transform</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PCF 2.1 Technical Overview</dc:title>
  <dc:creator>Martez Killens</dc:creator>
  <cp:lastModifiedBy>Martez Killens</cp:lastModifiedBy>
  <cp:revision>118</cp:revision>
  <dcterms:modified xsi:type="dcterms:W3CDTF">2018-08-13T09:50:40Z</dcterms:modified>
</cp:coreProperties>
</file>